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7623" r:id="rId3"/>
    <p:sldId id="7578" r:id="rId4"/>
    <p:sldId id="7599" r:id="rId5"/>
    <p:sldId id="302" r:id="rId6"/>
    <p:sldId id="7601" r:id="rId8"/>
    <p:sldId id="7602" r:id="rId9"/>
    <p:sldId id="7603" r:id="rId10"/>
    <p:sldId id="7604" r:id="rId11"/>
    <p:sldId id="7605" r:id="rId12"/>
    <p:sldId id="7610" r:id="rId13"/>
    <p:sldId id="7614" r:id="rId14"/>
    <p:sldId id="7613" r:id="rId15"/>
    <p:sldId id="7615" r:id="rId16"/>
    <p:sldId id="7643" r:id="rId17"/>
    <p:sldId id="7616" r:id="rId18"/>
    <p:sldId id="7617" r:id="rId19"/>
    <p:sldId id="7624" r:id="rId20"/>
    <p:sldId id="7607" r:id="rId21"/>
    <p:sldId id="7608" r:id="rId22"/>
    <p:sldId id="257" r:id="rId23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F8E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5317" autoAdjust="0"/>
  </p:normalViewPr>
  <p:slideViewPr>
    <p:cSldViewPr snapToGrid="0">
      <p:cViewPr varScale="1">
        <p:scale>
          <a:sx n="81" d="100"/>
          <a:sy n="81" d="100"/>
        </p:scale>
        <p:origin x="634" y="67"/>
      </p:cViewPr>
      <p:guideLst>
        <p:guide orient="horz" pos="2117"/>
        <p:guide pos="378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tags" Target="tags/tag19.xml"/><Relationship Id="rId27" Type="http://schemas.openxmlformats.org/officeDocument/2006/relationships/commentAuthors" Target="commentAuthors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A4590E-342C-469D-BDD9-A84FC728FA12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C3F3A74-D056-467A-84B1-C9952CE1F72B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pitchFamily="34" charset="-122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372CD8-8591-4F3C-87BB-F67CE7A96C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无论是遭遇同伴压力，还是校园欺凌，其实校园欺凌的哪一方，都是受害者，都需要有意识地去寻找心理的支持力量。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EF1499-C8D1-4AB0-883C-35397D49C44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682258"/>
            <a:ext cx="12192000" cy="617574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4833770"/>
            <a:ext cx="12192000" cy="20242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945730" y="641479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www.1ppt.com/excel/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www.1ppt.com/shiti/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</a:fld>
            <a:endParaRPr lang="zh-CN" altLang="en-US"/>
          </a:p>
        </p:txBody>
      </p:sp>
      <p:sp>
        <p:nvSpPr>
          <p:cNvPr id="5" name="Freeform 34"/>
          <p:cNvSpPr>
            <a:spLocks noEditPoints="1"/>
          </p:cNvSpPr>
          <p:nvPr userDrawn="1"/>
        </p:nvSpPr>
        <p:spPr bwMode="auto">
          <a:xfrm>
            <a:off x="4411790" y="731035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多边形 21"/>
          <p:cNvSpPr/>
          <p:nvPr userDrawn="1"/>
        </p:nvSpPr>
        <p:spPr>
          <a:xfrm>
            <a:off x="367377" y="913211"/>
            <a:ext cx="3975213" cy="31737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Group 4"/>
          <p:cNvGrpSpPr>
            <a:grpSpLocks noChangeAspect="1"/>
          </p:cNvGrpSpPr>
          <p:nvPr userDrawn="1"/>
        </p:nvGrpSpPr>
        <p:grpSpPr bwMode="auto">
          <a:xfrm flipV="1">
            <a:off x="274178" y="136525"/>
            <a:ext cx="739929" cy="763583"/>
            <a:chOff x="1308" y="1009"/>
            <a:chExt cx="1001" cy="1033"/>
          </a:xfrm>
          <a:solidFill>
            <a:schemeClr val="accent1"/>
          </a:solidFill>
        </p:grpSpPr>
        <p:sp>
          <p:nvSpPr>
            <p:cNvPr id="9" name="Freeform 5"/>
            <p:cNvSpPr/>
            <p:nvPr/>
          </p:nvSpPr>
          <p:spPr bwMode="auto">
            <a:xfrm>
              <a:off x="1533" y="1009"/>
              <a:ext cx="571" cy="830"/>
            </a:xfrm>
            <a:custGeom>
              <a:avLst/>
              <a:gdLst>
                <a:gd name="T0" fmla="*/ 404 w 439"/>
                <a:gd name="T1" fmla="*/ 298 h 638"/>
                <a:gd name="T2" fmla="*/ 321 w 439"/>
                <a:gd name="T3" fmla="*/ 223 h 638"/>
                <a:gd name="T4" fmla="*/ 321 w 439"/>
                <a:gd name="T5" fmla="*/ 50 h 638"/>
                <a:gd name="T6" fmla="*/ 318 w 439"/>
                <a:gd name="T7" fmla="*/ 41 h 638"/>
                <a:gd name="T8" fmla="*/ 221 w 439"/>
                <a:gd name="T9" fmla="*/ 0 h 638"/>
                <a:gd name="T10" fmla="*/ 118 w 439"/>
                <a:gd name="T11" fmla="*/ 40 h 638"/>
                <a:gd name="T12" fmla="*/ 114 w 439"/>
                <a:gd name="T13" fmla="*/ 50 h 638"/>
                <a:gd name="T14" fmla="*/ 114 w 439"/>
                <a:gd name="T15" fmla="*/ 225 h 638"/>
                <a:gd name="T16" fmla="*/ 34 w 439"/>
                <a:gd name="T17" fmla="*/ 300 h 638"/>
                <a:gd name="T18" fmla="*/ 0 w 439"/>
                <a:gd name="T19" fmla="*/ 418 h 638"/>
                <a:gd name="T20" fmla="*/ 220 w 439"/>
                <a:gd name="T21" fmla="*/ 638 h 638"/>
                <a:gd name="T22" fmla="*/ 439 w 439"/>
                <a:gd name="T23" fmla="*/ 418 h 638"/>
                <a:gd name="T24" fmla="*/ 404 w 439"/>
                <a:gd name="T25" fmla="*/ 298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39" h="638">
                  <a:moveTo>
                    <a:pt x="404" y="298"/>
                  </a:moveTo>
                  <a:cubicBezTo>
                    <a:pt x="383" y="267"/>
                    <a:pt x="355" y="241"/>
                    <a:pt x="321" y="223"/>
                  </a:cubicBezTo>
                  <a:cubicBezTo>
                    <a:pt x="321" y="222"/>
                    <a:pt x="321" y="50"/>
                    <a:pt x="321" y="50"/>
                  </a:cubicBezTo>
                  <a:cubicBezTo>
                    <a:pt x="321" y="47"/>
                    <a:pt x="320" y="44"/>
                    <a:pt x="318" y="41"/>
                  </a:cubicBezTo>
                  <a:cubicBezTo>
                    <a:pt x="316" y="39"/>
                    <a:pt x="282" y="0"/>
                    <a:pt x="221" y="0"/>
                  </a:cubicBezTo>
                  <a:cubicBezTo>
                    <a:pt x="162" y="0"/>
                    <a:pt x="120" y="38"/>
                    <a:pt x="118" y="40"/>
                  </a:cubicBezTo>
                  <a:cubicBezTo>
                    <a:pt x="116" y="43"/>
                    <a:pt x="114" y="46"/>
                    <a:pt x="114" y="50"/>
                  </a:cubicBezTo>
                  <a:cubicBezTo>
                    <a:pt x="114" y="50"/>
                    <a:pt x="114" y="223"/>
                    <a:pt x="114" y="225"/>
                  </a:cubicBezTo>
                  <a:cubicBezTo>
                    <a:pt x="81" y="243"/>
                    <a:pt x="54" y="269"/>
                    <a:pt x="34" y="300"/>
                  </a:cubicBezTo>
                  <a:cubicBezTo>
                    <a:pt x="11" y="335"/>
                    <a:pt x="0" y="376"/>
                    <a:pt x="0" y="418"/>
                  </a:cubicBezTo>
                  <a:cubicBezTo>
                    <a:pt x="0" y="539"/>
                    <a:pt x="98" y="638"/>
                    <a:pt x="220" y="638"/>
                  </a:cubicBezTo>
                  <a:cubicBezTo>
                    <a:pt x="341" y="638"/>
                    <a:pt x="439" y="539"/>
                    <a:pt x="439" y="418"/>
                  </a:cubicBezTo>
                  <a:cubicBezTo>
                    <a:pt x="439" y="375"/>
                    <a:pt x="427" y="334"/>
                    <a:pt x="404" y="298"/>
                  </a:cubicBezTo>
                  <a:close/>
                </a:path>
              </a:pathLst>
            </a:cu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Freeform 6"/>
            <p:cNvSpPr>
              <a:spLocks noEditPoints="1"/>
            </p:cNvSpPr>
            <p:nvPr/>
          </p:nvSpPr>
          <p:spPr bwMode="auto">
            <a:xfrm>
              <a:off x="1526" y="1009"/>
              <a:ext cx="573" cy="830"/>
            </a:xfrm>
            <a:custGeom>
              <a:avLst/>
              <a:gdLst>
                <a:gd name="T0" fmla="*/ 440 w 440"/>
                <a:gd name="T1" fmla="*/ 418 h 638"/>
                <a:gd name="T2" fmla="*/ 322 w 440"/>
                <a:gd name="T3" fmla="*/ 223 h 638"/>
                <a:gd name="T4" fmla="*/ 319 w 440"/>
                <a:gd name="T5" fmla="*/ 41 h 638"/>
                <a:gd name="T6" fmla="*/ 119 w 440"/>
                <a:gd name="T7" fmla="*/ 40 h 638"/>
                <a:gd name="T8" fmla="*/ 114 w 440"/>
                <a:gd name="T9" fmla="*/ 225 h 638"/>
                <a:gd name="T10" fmla="*/ 0 w 440"/>
                <a:gd name="T11" fmla="*/ 418 h 638"/>
                <a:gd name="T12" fmla="*/ 143 w 440"/>
                <a:gd name="T13" fmla="*/ 75 h 638"/>
                <a:gd name="T14" fmla="*/ 294 w 440"/>
                <a:gd name="T15" fmla="*/ 134 h 638"/>
                <a:gd name="T16" fmla="*/ 143 w 440"/>
                <a:gd name="T17" fmla="*/ 75 h 638"/>
                <a:gd name="T18" fmla="*/ 294 w 440"/>
                <a:gd name="T19" fmla="*/ 162 h 638"/>
                <a:gd name="T20" fmla="*/ 294 w 440"/>
                <a:gd name="T21" fmla="*/ 189 h 638"/>
                <a:gd name="T22" fmla="*/ 143 w 440"/>
                <a:gd name="T23" fmla="*/ 134 h 638"/>
                <a:gd name="T24" fmla="*/ 213 w 440"/>
                <a:gd name="T25" fmla="*/ 411 h 638"/>
                <a:gd name="T26" fmla="*/ 184 w 440"/>
                <a:gd name="T27" fmla="*/ 400 h 638"/>
                <a:gd name="T28" fmla="*/ 196 w 440"/>
                <a:gd name="T29" fmla="*/ 200 h 638"/>
                <a:gd name="T30" fmla="*/ 230 w 440"/>
                <a:gd name="T31" fmla="*/ 228 h 638"/>
                <a:gd name="T32" fmla="*/ 218 w 440"/>
                <a:gd name="T33" fmla="*/ 408 h 638"/>
                <a:gd name="T34" fmla="*/ 213 w 440"/>
                <a:gd name="T35" fmla="*/ 459 h 638"/>
                <a:gd name="T36" fmla="*/ 213 w 440"/>
                <a:gd name="T37" fmla="*/ 435 h 638"/>
                <a:gd name="T38" fmla="*/ 136 w 440"/>
                <a:gd name="T39" fmla="*/ 245 h 638"/>
                <a:gd name="T40" fmla="*/ 143 w 440"/>
                <a:gd name="T41" fmla="*/ 191 h 638"/>
                <a:gd name="T42" fmla="*/ 183 w 440"/>
                <a:gd name="T43" fmla="*/ 228 h 638"/>
                <a:gd name="T44" fmla="*/ 146 w 440"/>
                <a:gd name="T45" fmla="*/ 411 h 638"/>
                <a:gd name="T46" fmla="*/ 139 w 440"/>
                <a:gd name="T47" fmla="*/ 470 h 638"/>
                <a:gd name="T48" fmla="*/ 181 w 440"/>
                <a:gd name="T49" fmla="*/ 421 h 638"/>
                <a:gd name="T50" fmla="*/ 188 w 440"/>
                <a:gd name="T51" fmla="*/ 450 h 638"/>
                <a:gd name="T52" fmla="*/ 237 w 440"/>
                <a:gd name="T53" fmla="*/ 450 h 638"/>
                <a:gd name="T54" fmla="*/ 245 w 440"/>
                <a:gd name="T55" fmla="*/ 421 h 638"/>
                <a:gd name="T56" fmla="*/ 286 w 440"/>
                <a:gd name="T57" fmla="*/ 470 h 638"/>
                <a:gd name="T58" fmla="*/ 279 w 440"/>
                <a:gd name="T59" fmla="*/ 411 h 638"/>
                <a:gd name="T60" fmla="*/ 243 w 440"/>
                <a:gd name="T61" fmla="*/ 228 h 638"/>
                <a:gd name="T62" fmla="*/ 294 w 440"/>
                <a:gd name="T63" fmla="*/ 217 h 638"/>
                <a:gd name="T64" fmla="*/ 302 w 440"/>
                <a:gd name="T65" fmla="*/ 244 h 638"/>
                <a:gd name="T66" fmla="*/ 220 w 440"/>
                <a:gd name="T67" fmla="*/ 610 h 638"/>
                <a:gd name="T68" fmla="*/ 136 w 440"/>
                <a:gd name="T69" fmla="*/ 245 h 638"/>
                <a:gd name="T70" fmla="*/ 160 w 440"/>
                <a:gd name="T71" fmla="*/ 443 h 638"/>
                <a:gd name="T72" fmla="*/ 143 w 440"/>
                <a:gd name="T73" fmla="*/ 447 h 638"/>
                <a:gd name="T74" fmla="*/ 168 w 440"/>
                <a:gd name="T75" fmla="*/ 422 h 638"/>
                <a:gd name="T76" fmla="*/ 273 w 440"/>
                <a:gd name="T77" fmla="*/ 429 h 638"/>
                <a:gd name="T78" fmla="*/ 280 w 440"/>
                <a:gd name="T79" fmla="*/ 452 h 638"/>
                <a:gd name="T80" fmla="*/ 258 w 440"/>
                <a:gd name="T81" fmla="*/ 422 h 6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0" h="638">
                  <a:moveTo>
                    <a:pt x="220" y="638"/>
                  </a:moveTo>
                  <a:cubicBezTo>
                    <a:pt x="342" y="638"/>
                    <a:pt x="440" y="539"/>
                    <a:pt x="440" y="418"/>
                  </a:cubicBezTo>
                  <a:cubicBezTo>
                    <a:pt x="440" y="375"/>
                    <a:pt x="428" y="334"/>
                    <a:pt x="405" y="298"/>
                  </a:cubicBezTo>
                  <a:cubicBezTo>
                    <a:pt x="384" y="267"/>
                    <a:pt x="356" y="241"/>
                    <a:pt x="322" y="223"/>
                  </a:cubicBezTo>
                  <a:cubicBezTo>
                    <a:pt x="322" y="222"/>
                    <a:pt x="322" y="50"/>
                    <a:pt x="322" y="50"/>
                  </a:cubicBezTo>
                  <a:cubicBezTo>
                    <a:pt x="322" y="47"/>
                    <a:pt x="321" y="44"/>
                    <a:pt x="319" y="41"/>
                  </a:cubicBezTo>
                  <a:cubicBezTo>
                    <a:pt x="317" y="39"/>
                    <a:pt x="283" y="0"/>
                    <a:pt x="222" y="0"/>
                  </a:cubicBezTo>
                  <a:cubicBezTo>
                    <a:pt x="162" y="0"/>
                    <a:pt x="121" y="38"/>
                    <a:pt x="119" y="40"/>
                  </a:cubicBezTo>
                  <a:cubicBezTo>
                    <a:pt x="117" y="43"/>
                    <a:pt x="115" y="46"/>
                    <a:pt x="115" y="50"/>
                  </a:cubicBezTo>
                  <a:cubicBezTo>
                    <a:pt x="115" y="50"/>
                    <a:pt x="115" y="223"/>
                    <a:pt x="114" y="225"/>
                  </a:cubicBezTo>
                  <a:cubicBezTo>
                    <a:pt x="82" y="243"/>
                    <a:pt x="55" y="269"/>
                    <a:pt x="35" y="300"/>
                  </a:cubicBezTo>
                  <a:cubicBezTo>
                    <a:pt x="12" y="335"/>
                    <a:pt x="0" y="376"/>
                    <a:pt x="0" y="418"/>
                  </a:cubicBezTo>
                  <a:cubicBezTo>
                    <a:pt x="0" y="539"/>
                    <a:pt x="99" y="638"/>
                    <a:pt x="220" y="638"/>
                  </a:cubicBezTo>
                  <a:close/>
                  <a:moveTo>
                    <a:pt x="143" y="75"/>
                  </a:moveTo>
                  <a:cubicBezTo>
                    <a:pt x="294" y="102"/>
                    <a:pt x="294" y="102"/>
                    <a:pt x="294" y="102"/>
                  </a:cubicBezTo>
                  <a:cubicBezTo>
                    <a:pt x="294" y="134"/>
                    <a:pt x="294" y="134"/>
                    <a:pt x="294" y="134"/>
                  </a:cubicBezTo>
                  <a:cubicBezTo>
                    <a:pt x="143" y="106"/>
                    <a:pt x="143" y="106"/>
                    <a:pt x="143" y="106"/>
                  </a:cubicBezTo>
                  <a:lnTo>
                    <a:pt x="143" y="75"/>
                  </a:lnTo>
                  <a:close/>
                  <a:moveTo>
                    <a:pt x="143" y="134"/>
                  </a:moveTo>
                  <a:cubicBezTo>
                    <a:pt x="294" y="162"/>
                    <a:pt x="294" y="162"/>
                    <a:pt x="294" y="162"/>
                  </a:cubicBezTo>
                  <a:cubicBezTo>
                    <a:pt x="294" y="180"/>
                    <a:pt x="294" y="180"/>
                    <a:pt x="294" y="180"/>
                  </a:cubicBezTo>
                  <a:cubicBezTo>
                    <a:pt x="294" y="189"/>
                    <a:pt x="294" y="189"/>
                    <a:pt x="294" y="189"/>
                  </a:cubicBezTo>
                  <a:cubicBezTo>
                    <a:pt x="143" y="163"/>
                    <a:pt x="143" y="163"/>
                    <a:pt x="143" y="163"/>
                  </a:cubicBezTo>
                  <a:lnTo>
                    <a:pt x="143" y="134"/>
                  </a:lnTo>
                  <a:close/>
                  <a:moveTo>
                    <a:pt x="218" y="408"/>
                  </a:moveTo>
                  <a:cubicBezTo>
                    <a:pt x="216" y="409"/>
                    <a:pt x="214" y="410"/>
                    <a:pt x="213" y="411"/>
                  </a:cubicBezTo>
                  <a:cubicBezTo>
                    <a:pt x="211" y="410"/>
                    <a:pt x="209" y="409"/>
                    <a:pt x="207" y="408"/>
                  </a:cubicBezTo>
                  <a:cubicBezTo>
                    <a:pt x="201" y="404"/>
                    <a:pt x="193" y="402"/>
                    <a:pt x="184" y="400"/>
                  </a:cubicBezTo>
                  <a:cubicBezTo>
                    <a:pt x="191" y="354"/>
                    <a:pt x="194" y="273"/>
                    <a:pt x="195" y="228"/>
                  </a:cubicBezTo>
                  <a:cubicBezTo>
                    <a:pt x="195" y="215"/>
                    <a:pt x="196" y="205"/>
                    <a:pt x="196" y="200"/>
                  </a:cubicBezTo>
                  <a:cubicBezTo>
                    <a:pt x="230" y="206"/>
                    <a:pt x="230" y="206"/>
                    <a:pt x="230" y="206"/>
                  </a:cubicBezTo>
                  <a:cubicBezTo>
                    <a:pt x="230" y="211"/>
                    <a:pt x="230" y="219"/>
                    <a:pt x="230" y="228"/>
                  </a:cubicBezTo>
                  <a:cubicBezTo>
                    <a:pt x="231" y="273"/>
                    <a:pt x="234" y="354"/>
                    <a:pt x="241" y="400"/>
                  </a:cubicBezTo>
                  <a:cubicBezTo>
                    <a:pt x="233" y="402"/>
                    <a:pt x="225" y="404"/>
                    <a:pt x="218" y="408"/>
                  </a:cubicBezTo>
                  <a:close/>
                  <a:moveTo>
                    <a:pt x="225" y="448"/>
                  </a:moveTo>
                  <a:cubicBezTo>
                    <a:pt x="224" y="452"/>
                    <a:pt x="218" y="459"/>
                    <a:pt x="213" y="459"/>
                  </a:cubicBezTo>
                  <a:cubicBezTo>
                    <a:pt x="208" y="459"/>
                    <a:pt x="201" y="452"/>
                    <a:pt x="201" y="448"/>
                  </a:cubicBezTo>
                  <a:cubicBezTo>
                    <a:pt x="201" y="445"/>
                    <a:pt x="204" y="439"/>
                    <a:pt x="213" y="435"/>
                  </a:cubicBezTo>
                  <a:cubicBezTo>
                    <a:pt x="221" y="439"/>
                    <a:pt x="225" y="445"/>
                    <a:pt x="225" y="448"/>
                  </a:cubicBezTo>
                  <a:close/>
                  <a:moveTo>
                    <a:pt x="136" y="245"/>
                  </a:moveTo>
                  <a:cubicBezTo>
                    <a:pt x="144" y="242"/>
                    <a:pt x="144" y="242"/>
                    <a:pt x="144" y="242"/>
                  </a:cubicBezTo>
                  <a:cubicBezTo>
                    <a:pt x="143" y="191"/>
                    <a:pt x="143" y="191"/>
                    <a:pt x="143" y="191"/>
                  </a:cubicBezTo>
                  <a:cubicBezTo>
                    <a:pt x="183" y="198"/>
                    <a:pt x="183" y="198"/>
                    <a:pt x="183" y="198"/>
                  </a:cubicBezTo>
                  <a:cubicBezTo>
                    <a:pt x="183" y="205"/>
                    <a:pt x="183" y="215"/>
                    <a:pt x="183" y="228"/>
                  </a:cubicBezTo>
                  <a:cubicBezTo>
                    <a:pt x="181" y="278"/>
                    <a:pt x="178" y="360"/>
                    <a:pt x="172" y="400"/>
                  </a:cubicBezTo>
                  <a:cubicBezTo>
                    <a:pt x="162" y="401"/>
                    <a:pt x="153" y="404"/>
                    <a:pt x="146" y="411"/>
                  </a:cubicBezTo>
                  <a:cubicBezTo>
                    <a:pt x="138" y="418"/>
                    <a:pt x="133" y="429"/>
                    <a:pt x="131" y="441"/>
                  </a:cubicBezTo>
                  <a:cubicBezTo>
                    <a:pt x="129" y="453"/>
                    <a:pt x="132" y="464"/>
                    <a:pt x="139" y="470"/>
                  </a:cubicBezTo>
                  <a:cubicBezTo>
                    <a:pt x="146" y="477"/>
                    <a:pt x="158" y="477"/>
                    <a:pt x="170" y="457"/>
                  </a:cubicBezTo>
                  <a:cubicBezTo>
                    <a:pt x="174" y="449"/>
                    <a:pt x="178" y="436"/>
                    <a:pt x="181" y="421"/>
                  </a:cubicBezTo>
                  <a:cubicBezTo>
                    <a:pt x="186" y="421"/>
                    <a:pt x="192" y="423"/>
                    <a:pt x="197" y="425"/>
                  </a:cubicBezTo>
                  <a:cubicBezTo>
                    <a:pt x="189" y="434"/>
                    <a:pt x="188" y="444"/>
                    <a:pt x="188" y="450"/>
                  </a:cubicBezTo>
                  <a:cubicBezTo>
                    <a:pt x="189" y="464"/>
                    <a:pt x="200" y="480"/>
                    <a:pt x="213" y="480"/>
                  </a:cubicBezTo>
                  <a:cubicBezTo>
                    <a:pt x="225" y="480"/>
                    <a:pt x="236" y="464"/>
                    <a:pt x="237" y="450"/>
                  </a:cubicBezTo>
                  <a:cubicBezTo>
                    <a:pt x="237" y="444"/>
                    <a:pt x="236" y="434"/>
                    <a:pt x="229" y="425"/>
                  </a:cubicBezTo>
                  <a:cubicBezTo>
                    <a:pt x="234" y="423"/>
                    <a:pt x="239" y="421"/>
                    <a:pt x="245" y="421"/>
                  </a:cubicBezTo>
                  <a:cubicBezTo>
                    <a:pt x="248" y="436"/>
                    <a:pt x="251" y="449"/>
                    <a:pt x="256" y="457"/>
                  </a:cubicBezTo>
                  <a:cubicBezTo>
                    <a:pt x="267" y="477"/>
                    <a:pt x="279" y="477"/>
                    <a:pt x="286" y="470"/>
                  </a:cubicBezTo>
                  <a:cubicBezTo>
                    <a:pt x="293" y="464"/>
                    <a:pt x="296" y="453"/>
                    <a:pt x="294" y="441"/>
                  </a:cubicBezTo>
                  <a:cubicBezTo>
                    <a:pt x="292" y="429"/>
                    <a:pt x="287" y="418"/>
                    <a:pt x="279" y="411"/>
                  </a:cubicBezTo>
                  <a:cubicBezTo>
                    <a:pt x="272" y="404"/>
                    <a:pt x="263" y="401"/>
                    <a:pt x="254" y="400"/>
                  </a:cubicBezTo>
                  <a:cubicBezTo>
                    <a:pt x="247" y="360"/>
                    <a:pt x="244" y="278"/>
                    <a:pt x="243" y="228"/>
                  </a:cubicBezTo>
                  <a:cubicBezTo>
                    <a:pt x="243" y="220"/>
                    <a:pt x="242" y="214"/>
                    <a:pt x="242" y="208"/>
                  </a:cubicBezTo>
                  <a:cubicBezTo>
                    <a:pt x="294" y="217"/>
                    <a:pt x="294" y="217"/>
                    <a:pt x="294" y="217"/>
                  </a:cubicBezTo>
                  <a:cubicBezTo>
                    <a:pt x="294" y="240"/>
                    <a:pt x="294" y="240"/>
                    <a:pt x="294" y="240"/>
                  </a:cubicBezTo>
                  <a:cubicBezTo>
                    <a:pt x="302" y="244"/>
                    <a:pt x="302" y="244"/>
                    <a:pt x="302" y="244"/>
                  </a:cubicBezTo>
                  <a:cubicBezTo>
                    <a:pt x="369" y="275"/>
                    <a:pt x="413" y="344"/>
                    <a:pt x="413" y="418"/>
                  </a:cubicBezTo>
                  <a:cubicBezTo>
                    <a:pt x="413" y="524"/>
                    <a:pt x="326" y="610"/>
                    <a:pt x="220" y="610"/>
                  </a:cubicBezTo>
                  <a:cubicBezTo>
                    <a:pt x="114" y="610"/>
                    <a:pt x="28" y="524"/>
                    <a:pt x="28" y="418"/>
                  </a:cubicBezTo>
                  <a:cubicBezTo>
                    <a:pt x="28" y="344"/>
                    <a:pt x="70" y="278"/>
                    <a:pt x="136" y="245"/>
                  </a:cubicBezTo>
                  <a:close/>
                  <a:moveTo>
                    <a:pt x="168" y="422"/>
                  </a:moveTo>
                  <a:cubicBezTo>
                    <a:pt x="165" y="431"/>
                    <a:pt x="163" y="438"/>
                    <a:pt x="160" y="443"/>
                  </a:cubicBezTo>
                  <a:cubicBezTo>
                    <a:pt x="154" y="454"/>
                    <a:pt x="148" y="455"/>
                    <a:pt x="145" y="452"/>
                  </a:cubicBezTo>
                  <a:cubicBezTo>
                    <a:pt x="144" y="451"/>
                    <a:pt x="143" y="449"/>
                    <a:pt x="143" y="447"/>
                  </a:cubicBezTo>
                  <a:cubicBezTo>
                    <a:pt x="144" y="439"/>
                    <a:pt x="147" y="434"/>
                    <a:pt x="152" y="429"/>
                  </a:cubicBezTo>
                  <a:cubicBezTo>
                    <a:pt x="156" y="425"/>
                    <a:pt x="162" y="423"/>
                    <a:pt x="168" y="422"/>
                  </a:cubicBezTo>
                  <a:close/>
                  <a:moveTo>
                    <a:pt x="258" y="422"/>
                  </a:moveTo>
                  <a:cubicBezTo>
                    <a:pt x="264" y="423"/>
                    <a:pt x="269" y="425"/>
                    <a:pt x="273" y="429"/>
                  </a:cubicBezTo>
                  <a:cubicBezTo>
                    <a:pt x="278" y="434"/>
                    <a:pt x="281" y="439"/>
                    <a:pt x="282" y="447"/>
                  </a:cubicBezTo>
                  <a:cubicBezTo>
                    <a:pt x="283" y="449"/>
                    <a:pt x="282" y="451"/>
                    <a:pt x="280" y="452"/>
                  </a:cubicBezTo>
                  <a:cubicBezTo>
                    <a:pt x="277" y="455"/>
                    <a:pt x="271" y="454"/>
                    <a:pt x="265" y="443"/>
                  </a:cubicBezTo>
                  <a:cubicBezTo>
                    <a:pt x="262" y="438"/>
                    <a:pt x="260" y="431"/>
                    <a:pt x="258" y="4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2145" y="1578"/>
              <a:ext cx="164" cy="42"/>
            </a:xfrm>
            <a:custGeom>
              <a:avLst/>
              <a:gdLst>
                <a:gd name="T0" fmla="*/ 0 w 126"/>
                <a:gd name="T1" fmla="*/ 16 h 33"/>
                <a:gd name="T2" fmla="*/ 17 w 126"/>
                <a:gd name="T3" fmla="*/ 33 h 33"/>
                <a:gd name="T4" fmla="*/ 109 w 126"/>
                <a:gd name="T5" fmla="*/ 33 h 33"/>
                <a:gd name="T6" fmla="*/ 126 w 126"/>
                <a:gd name="T7" fmla="*/ 16 h 33"/>
                <a:gd name="T8" fmla="*/ 109 w 126"/>
                <a:gd name="T9" fmla="*/ 0 h 33"/>
                <a:gd name="T10" fmla="*/ 17 w 126"/>
                <a:gd name="T11" fmla="*/ 0 h 33"/>
                <a:gd name="T12" fmla="*/ 0 w 126"/>
                <a:gd name="T13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33">
                  <a:moveTo>
                    <a:pt x="0" y="16"/>
                  </a:moveTo>
                  <a:cubicBezTo>
                    <a:pt x="0" y="25"/>
                    <a:pt x="7" y="33"/>
                    <a:pt x="17" y="33"/>
                  </a:cubicBezTo>
                  <a:cubicBezTo>
                    <a:pt x="109" y="33"/>
                    <a:pt x="109" y="33"/>
                    <a:pt x="109" y="33"/>
                  </a:cubicBezTo>
                  <a:cubicBezTo>
                    <a:pt x="118" y="33"/>
                    <a:pt x="126" y="25"/>
                    <a:pt x="126" y="16"/>
                  </a:cubicBezTo>
                  <a:cubicBezTo>
                    <a:pt x="126" y="7"/>
                    <a:pt x="118" y="0"/>
                    <a:pt x="10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7" y="0"/>
                    <a:pt x="0" y="7"/>
                    <a:pt x="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1763" y="1882"/>
              <a:ext cx="44" cy="160"/>
            </a:xfrm>
            <a:custGeom>
              <a:avLst/>
              <a:gdLst>
                <a:gd name="T0" fmla="*/ 17 w 34"/>
                <a:gd name="T1" fmla="*/ 0 h 123"/>
                <a:gd name="T2" fmla="*/ 0 w 34"/>
                <a:gd name="T3" fmla="*/ 16 h 123"/>
                <a:gd name="T4" fmla="*/ 0 w 34"/>
                <a:gd name="T5" fmla="*/ 106 h 123"/>
                <a:gd name="T6" fmla="*/ 17 w 34"/>
                <a:gd name="T7" fmla="*/ 123 h 123"/>
                <a:gd name="T8" fmla="*/ 34 w 34"/>
                <a:gd name="T9" fmla="*/ 106 h 123"/>
                <a:gd name="T10" fmla="*/ 34 w 34"/>
                <a:gd name="T11" fmla="*/ 16 h 123"/>
                <a:gd name="T12" fmla="*/ 17 w 34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123">
                  <a:moveTo>
                    <a:pt x="17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15"/>
                    <a:pt x="7" y="123"/>
                    <a:pt x="17" y="123"/>
                  </a:cubicBezTo>
                  <a:cubicBezTo>
                    <a:pt x="26" y="123"/>
                    <a:pt x="34" y="115"/>
                    <a:pt x="34" y="10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7"/>
                    <a:pt x="26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1308" y="1557"/>
              <a:ext cx="165" cy="44"/>
            </a:xfrm>
            <a:custGeom>
              <a:avLst/>
              <a:gdLst>
                <a:gd name="T0" fmla="*/ 17 w 127"/>
                <a:gd name="T1" fmla="*/ 34 h 34"/>
                <a:gd name="T2" fmla="*/ 110 w 127"/>
                <a:gd name="T3" fmla="*/ 34 h 34"/>
                <a:gd name="T4" fmla="*/ 127 w 127"/>
                <a:gd name="T5" fmla="*/ 17 h 34"/>
                <a:gd name="T6" fmla="*/ 110 w 127"/>
                <a:gd name="T7" fmla="*/ 0 h 34"/>
                <a:gd name="T8" fmla="*/ 17 w 127"/>
                <a:gd name="T9" fmla="*/ 0 h 34"/>
                <a:gd name="T10" fmla="*/ 0 w 127"/>
                <a:gd name="T11" fmla="*/ 17 h 34"/>
                <a:gd name="T12" fmla="*/ 17 w 127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4">
                  <a:moveTo>
                    <a:pt x="17" y="34"/>
                  </a:moveTo>
                  <a:cubicBezTo>
                    <a:pt x="110" y="34"/>
                    <a:pt x="110" y="34"/>
                    <a:pt x="110" y="34"/>
                  </a:cubicBezTo>
                  <a:cubicBezTo>
                    <a:pt x="119" y="34"/>
                    <a:pt x="127" y="26"/>
                    <a:pt x="127" y="17"/>
                  </a:cubicBezTo>
                  <a:cubicBezTo>
                    <a:pt x="127" y="8"/>
                    <a:pt x="119" y="0"/>
                    <a:pt x="11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1403" y="1231"/>
              <a:ext cx="145" cy="117"/>
            </a:xfrm>
            <a:custGeom>
              <a:avLst/>
              <a:gdLst>
                <a:gd name="T0" fmla="*/ 9 w 112"/>
                <a:gd name="T1" fmla="*/ 30 h 90"/>
                <a:gd name="T2" fmla="*/ 83 w 112"/>
                <a:gd name="T3" fmla="*/ 84 h 90"/>
                <a:gd name="T4" fmla="*/ 107 w 112"/>
                <a:gd name="T5" fmla="*/ 81 h 90"/>
                <a:gd name="T6" fmla="*/ 103 w 112"/>
                <a:gd name="T7" fmla="*/ 58 h 90"/>
                <a:gd name="T8" fmla="*/ 30 w 112"/>
                <a:gd name="T9" fmla="*/ 3 h 90"/>
                <a:gd name="T10" fmla="*/ 20 w 112"/>
                <a:gd name="T11" fmla="*/ 0 h 90"/>
                <a:gd name="T12" fmla="*/ 6 w 112"/>
                <a:gd name="T13" fmla="*/ 7 h 90"/>
                <a:gd name="T14" fmla="*/ 9 w 112"/>
                <a:gd name="T15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9" y="30"/>
                  </a:moveTo>
                  <a:cubicBezTo>
                    <a:pt x="83" y="84"/>
                    <a:pt x="83" y="84"/>
                    <a:pt x="83" y="84"/>
                  </a:cubicBezTo>
                  <a:cubicBezTo>
                    <a:pt x="90" y="90"/>
                    <a:pt x="101" y="88"/>
                    <a:pt x="107" y="81"/>
                  </a:cubicBezTo>
                  <a:cubicBezTo>
                    <a:pt x="112" y="74"/>
                    <a:pt x="111" y="63"/>
                    <a:pt x="103" y="58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7" y="1"/>
                    <a:pt x="23" y="0"/>
                    <a:pt x="20" y="0"/>
                  </a:cubicBezTo>
                  <a:cubicBezTo>
                    <a:pt x="14" y="0"/>
                    <a:pt x="9" y="2"/>
                    <a:pt x="6" y="7"/>
                  </a:cubicBezTo>
                  <a:cubicBezTo>
                    <a:pt x="0" y="14"/>
                    <a:pt x="2" y="24"/>
                    <a:pt x="9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2073" y="1231"/>
              <a:ext cx="145" cy="117"/>
            </a:xfrm>
            <a:custGeom>
              <a:avLst/>
              <a:gdLst>
                <a:gd name="T0" fmla="*/ 29 w 112"/>
                <a:gd name="T1" fmla="*/ 84 h 90"/>
                <a:gd name="T2" fmla="*/ 103 w 112"/>
                <a:gd name="T3" fmla="*/ 30 h 90"/>
                <a:gd name="T4" fmla="*/ 106 w 112"/>
                <a:gd name="T5" fmla="*/ 7 h 90"/>
                <a:gd name="T6" fmla="*/ 92 w 112"/>
                <a:gd name="T7" fmla="*/ 0 h 90"/>
                <a:gd name="T8" fmla="*/ 82 w 112"/>
                <a:gd name="T9" fmla="*/ 3 h 90"/>
                <a:gd name="T10" fmla="*/ 9 w 112"/>
                <a:gd name="T11" fmla="*/ 58 h 90"/>
                <a:gd name="T12" fmla="*/ 5 w 112"/>
                <a:gd name="T13" fmla="*/ 81 h 90"/>
                <a:gd name="T14" fmla="*/ 29 w 112"/>
                <a:gd name="T15" fmla="*/ 8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90">
                  <a:moveTo>
                    <a:pt x="29" y="84"/>
                  </a:moveTo>
                  <a:cubicBezTo>
                    <a:pt x="103" y="30"/>
                    <a:pt x="103" y="30"/>
                    <a:pt x="103" y="30"/>
                  </a:cubicBezTo>
                  <a:cubicBezTo>
                    <a:pt x="110" y="24"/>
                    <a:pt x="112" y="14"/>
                    <a:pt x="106" y="7"/>
                  </a:cubicBezTo>
                  <a:cubicBezTo>
                    <a:pt x="103" y="2"/>
                    <a:pt x="98" y="0"/>
                    <a:pt x="92" y="0"/>
                  </a:cubicBezTo>
                  <a:cubicBezTo>
                    <a:pt x="89" y="0"/>
                    <a:pt x="85" y="1"/>
                    <a:pt x="82" y="3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" y="63"/>
                    <a:pt x="0" y="74"/>
                    <a:pt x="5" y="81"/>
                  </a:cubicBezTo>
                  <a:cubicBezTo>
                    <a:pt x="11" y="88"/>
                    <a:pt x="22" y="90"/>
                    <a:pt x="29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Freeform 12"/>
            <p:cNvSpPr/>
            <p:nvPr/>
          </p:nvSpPr>
          <p:spPr bwMode="auto">
            <a:xfrm>
              <a:off x="1431" y="1813"/>
              <a:ext cx="134" cy="128"/>
            </a:xfrm>
            <a:custGeom>
              <a:avLst/>
              <a:gdLst>
                <a:gd name="T0" fmla="*/ 84 w 103"/>
                <a:gd name="T1" fmla="*/ 0 h 98"/>
                <a:gd name="T2" fmla="*/ 72 w 103"/>
                <a:gd name="T3" fmla="*/ 4 h 98"/>
                <a:gd name="T4" fmla="*/ 7 w 103"/>
                <a:gd name="T5" fmla="*/ 68 h 98"/>
                <a:gd name="T6" fmla="*/ 7 w 103"/>
                <a:gd name="T7" fmla="*/ 91 h 98"/>
                <a:gd name="T8" fmla="*/ 31 w 103"/>
                <a:gd name="T9" fmla="*/ 91 h 98"/>
                <a:gd name="T10" fmla="*/ 96 w 103"/>
                <a:gd name="T11" fmla="*/ 28 h 98"/>
                <a:gd name="T12" fmla="*/ 96 w 103"/>
                <a:gd name="T13" fmla="*/ 4 h 98"/>
                <a:gd name="T14" fmla="*/ 84 w 103"/>
                <a:gd name="T15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3" h="98">
                  <a:moveTo>
                    <a:pt x="84" y="0"/>
                  </a:moveTo>
                  <a:cubicBezTo>
                    <a:pt x="80" y="0"/>
                    <a:pt x="75" y="1"/>
                    <a:pt x="72" y="4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0" y="74"/>
                    <a:pt x="0" y="85"/>
                    <a:pt x="7" y="91"/>
                  </a:cubicBezTo>
                  <a:cubicBezTo>
                    <a:pt x="13" y="98"/>
                    <a:pt x="24" y="98"/>
                    <a:pt x="31" y="91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103" y="21"/>
                    <a:pt x="103" y="11"/>
                    <a:pt x="96" y="4"/>
                  </a:cubicBezTo>
                  <a:cubicBezTo>
                    <a:pt x="93" y="1"/>
                    <a:pt x="88" y="0"/>
                    <a:pt x="8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Freeform 13"/>
            <p:cNvSpPr/>
            <p:nvPr/>
          </p:nvSpPr>
          <p:spPr bwMode="auto">
            <a:xfrm>
              <a:off x="2043" y="1813"/>
              <a:ext cx="132" cy="128"/>
            </a:xfrm>
            <a:custGeom>
              <a:avLst/>
              <a:gdLst>
                <a:gd name="T0" fmla="*/ 31 w 102"/>
                <a:gd name="T1" fmla="*/ 4 h 98"/>
                <a:gd name="T2" fmla="*/ 19 w 102"/>
                <a:gd name="T3" fmla="*/ 0 h 98"/>
                <a:gd name="T4" fmla="*/ 7 w 102"/>
                <a:gd name="T5" fmla="*/ 4 h 98"/>
                <a:gd name="T6" fmla="*/ 7 w 102"/>
                <a:gd name="T7" fmla="*/ 28 h 98"/>
                <a:gd name="T8" fmla="*/ 72 w 102"/>
                <a:gd name="T9" fmla="*/ 91 h 98"/>
                <a:gd name="T10" fmla="*/ 96 w 102"/>
                <a:gd name="T11" fmla="*/ 91 h 98"/>
                <a:gd name="T12" fmla="*/ 96 w 102"/>
                <a:gd name="T13" fmla="*/ 68 h 98"/>
                <a:gd name="T14" fmla="*/ 31 w 102"/>
                <a:gd name="T15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2" h="98">
                  <a:moveTo>
                    <a:pt x="31" y="4"/>
                  </a:moveTo>
                  <a:cubicBezTo>
                    <a:pt x="27" y="1"/>
                    <a:pt x="23" y="0"/>
                    <a:pt x="19" y="0"/>
                  </a:cubicBezTo>
                  <a:cubicBezTo>
                    <a:pt x="14" y="0"/>
                    <a:pt x="10" y="1"/>
                    <a:pt x="7" y="4"/>
                  </a:cubicBezTo>
                  <a:cubicBezTo>
                    <a:pt x="0" y="11"/>
                    <a:pt x="0" y="21"/>
                    <a:pt x="7" y="28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8" y="98"/>
                    <a:pt x="89" y="98"/>
                    <a:pt x="96" y="91"/>
                  </a:cubicBezTo>
                  <a:cubicBezTo>
                    <a:pt x="102" y="85"/>
                    <a:pt x="102" y="74"/>
                    <a:pt x="96" y="68"/>
                  </a:cubicBezTo>
                  <a:lnTo>
                    <a:pt x="3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ED3A9B-6858-46C5-9957-74D52F60B57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3A091-A28E-42F4-979B-75C3C6B544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51ED3A9B-6858-46C5-9957-74D52F60B572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7CF3A091-A28E-42F4-979B-75C3C6B544DC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3" cstate="screen"/>
          <a:srcRect r="2542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1" Type="http://schemas.openxmlformats.org/officeDocument/2006/relationships/tags" Target="../tags/tag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1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4.xml"/><Relationship Id="rId8" Type="http://schemas.openxmlformats.org/officeDocument/2006/relationships/tags" Target="../tags/tag13.xml"/><Relationship Id="rId7" Type="http://schemas.openxmlformats.org/officeDocument/2006/relationships/tags" Target="../tags/tag12.xml"/><Relationship Id="rId6" Type="http://schemas.openxmlformats.org/officeDocument/2006/relationships/tags" Target="../tags/tag11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1" Type="http://schemas.openxmlformats.org/officeDocument/2006/relationships/tags" Target="../tags/tag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351280" y="2126615"/>
            <a:ext cx="98336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6000" b="1" dirty="0" smtClean="0">
                <a:solidFill>
                  <a:schemeClr val="tx2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方正粗黑宋简体" panose="02000000000000000000" pitchFamily="2" charset="-122"/>
              </a:rPr>
              <a:t>提供心理支持</a:t>
            </a:r>
            <a:r>
              <a:rPr lang="en-US" altLang="zh-CN" sz="6000" b="1" dirty="0" smtClean="0">
                <a:solidFill>
                  <a:schemeClr val="tx2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方正粗黑宋简体" panose="02000000000000000000" pitchFamily="2" charset="-122"/>
              </a:rPr>
              <a:t>  </a:t>
            </a:r>
            <a:r>
              <a:rPr lang="zh-CN" altLang="en-US" sz="6000" b="1" dirty="0" smtClean="0">
                <a:solidFill>
                  <a:schemeClr val="tx2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方正粗黑宋简体" panose="02000000000000000000" pitchFamily="2" charset="-122"/>
              </a:rPr>
              <a:t>助力孩子成长</a:t>
            </a:r>
            <a:r>
              <a:rPr lang="en-US" altLang="zh-CN" sz="5400" b="1" dirty="0" smtClean="0">
                <a:solidFill>
                  <a:schemeClr val="tx2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方正粗黑宋简体" panose="02000000000000000000" pitchFamily="2" charset="-122"/>
              </a:rPr>
              <a:t> </a:t>
            </a:r>
            <a:endParaRPr lang="en-US" altLang="zh-CN" sz="5400" b="1" dirty="0" smtClean="0">
              <a:solidFill>
                <a:schemeClr val="tx2">
                  <a:lumMod val="50000"/>
                </a:schemeClr>
              </a:solidFill>
              <a:latin typeface="方正粗黑宋简体" panose="02000000000000000000" pitchFamily="2" charset="-122"/>
              <a:ea typeface="方正粗黑宋简体" panose="02000000000000000000" pitchFamily="2" charset="-122"/>
              <a:cs typeface="方正粗黑宋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41930" y="3534410"/>
            <a:ext cx="6707505" cy="209169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</a:t>
            </a:r>
            <a:r>
              <a:rPr lang="en-US" altLang="zh-CN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</a:t>
            </a:r>
            <a:r>
              <a:rPr lang="en-US" altLang="zh-CN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人：</a:t>
            </a:r>
            <a:r>
              <a:rPr lang="en-US" altLang="zh-CN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600">
                <a:sym typeface="+mn-ea"/>
              </a:rPr>
              <a:t>九江职业技术学校</a:t>
            </a:r>
            <a:r>
              <a:rPr lang="en-US" altLang="zh-CN" sz="2600">
                <a:sym typeface="+mn-ea"/>
              </a:rPr>
              <a:t> </a:t>
            </a:r>
            <a:r>
              <a:rPr lang="zh-CN" altLang="en-US" sz="2600"/>
              <a:t>赵凌玲</a:t>
            </a:r>
            <a:endParaRPr lang="zh-CN" altLang="en-US" sz="26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r>
              <a:rPr lang="zh-CN" alt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课程设计：</a:t>
            </a:r>
            <a:r>
              <a:rPr lang="zh-CN" altLang="en-US" sz="2600">
                <a:sym typeface="+mn-ea"/>
              </a:rPr>
              <a:t>九江职业技术学校</a:t>
            </a:r>
            <a:r>
              <a:rPr lang="en-US" altLang="zh-CN" sz="2600">
                <a:sym typeface="+mn-ea"/>
              </a:rPr>
              <a:t> </a:t>
            </a:r>
            <a:r>
              <a:rPr lang="zh-CN" altLang="en-US" sz="2600">
                <a:sym typeface="+mn-ea"/>
              </a:rPr>
              <a:t>赵凌玲</a:t>
            </a:r>
            <a:endParaRPr lang="zh-CN" altLang="en-US" sz="2600">
              <a:sym typeface="+mn-ea"/>
            </a:endParaRPr>
          </a:p>
          <a:p>
            <a:pPr algn="l"/>
            <a:r>
              <a:rPr lang="en-US" altLang="zh-CN" sz="2600">
                <a:sym typeface="+mn-ea"/>
              </a:rPr>
              <a:t>          </a:t>
            </a:r>
            <a:r>
              <a:rPr lang="zh-CN" altLang="en-US" sz="2600">
                <a:sym typeface="+mn-ea"/>
              </a:rPr>
              <a:t>华附南海实验高中</a:t>
            </a:r>
            <a:r>
              <a:rPr lang="en-US" altLang="zh-CN" sz="2600">
                <a:sym typeface="+mn-ea"/>
              </a:rPr>
              <a:t> </a:t>
            </a:r>
            <a:r>
              <a:rPr lang="zh-CN" altLang="en-US" sz="2600">
                <a:sym typeface="+mn-ea"/>
              </a:rPr>
              <a:t>冯淑仪</a:t>
            </a:r>
            <a:endParaRPr lang="zh-CN" altLang="en-US" sz="2600">
              <a:sym typeface="+mn-ea"/>
            </a:endParaRPr>
          </a:p>
          <a:p>
            <a:pPr algn="ctr"/>
            <a:r>
              <a:rPr lang="zh-CN" altLang="en-US" sz="2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课程策划：</a:t>
            </a:r>
            <a:r>
              <a:rPr lang="zh-CN" altLang="en-US" sz="2600"/>
              <a:t>南海区教育发展研究中心 肖观仁</a:t>
            </a:r>
            <a:endParaRPr lang="zh-CN" altLang="en-US" sz="2600"/>
          </a:p>
          <a:p>
            <a:pPr algn="ctr"/>
            <a:endParaRPr lang="zh-CN" altLang="en-US" sz="2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4650" y="227965"/>
            <a:ext cx="44932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家长心理健康教育讲座</a:t>
            </a:r>
            <a:endParaRPr lang="zh-CN" altLang="en-US" sz="2400" b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97510" y="1777365"/>
            <a:ext cx="6985000" cy="3852545"/>
            <a:chOff x="722" y="3703"/>
            <a:chExt cx="11000" cy="6067"/>
          </a:xfrm>
        </p:grpSpPr>
        <p:pic>
          <p:nvPicPr>
            <p:cNvPr id="2" name="图片 1" descr="chart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722" y="4061"/>
              <a:ext cx="11000" cy="550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</p:pic>
        <p:sp>
          <p:nvSpPr>
            <p:cNvPr id="8" name="椭圆 7"/>
            <p:cNvSpPr/>
            <p:nvPr/>
          </p:nvSpPr>
          <p:spPr>
            <a:xfrm>
              <a:off x="3339" y="3703"/>
              <a:ext cx="2267" cy="1424"/>
            </a:xfrm>
            <a:prstGeom prst="ellipse">
              <a:avLst/>
            </a:prstGeom>
            <a:noFill/>
            <a:ln>
              <a:solidFill>
                <a:srgbClr val="0070C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418" y="8948"/>
              <a:ext cx="2010" cy="82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p>
              <a:r>
                <a:rPr lang="zh-CN" altLang="en-US" sz="1400">
                  <a:solidFill>
                    <a:srgbClr val="FF0000"/>
                  </a:solidFill>
                </a:rPr>
                <a:t>看到我的努力，肯定我</a:t>
              </a:r>
              <a:endParaRPr lang="zh-CN" altLang="en-US" sz="1400">
                <a:solidFill>
                  <a:srgbClr val="FF0000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574" y="8948"/>
              <a:ext cx="1688" cy="82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p>
              <a:r>
                <a:rPr lang="zh-CN" altLang="en-US" sz="1400">
                  <a:solidFill>
                    <a:schemeClr val="tx1"/>
                  </a:solidFill>
                </a:rPr>
                <a:t>少啰嗦，少批评我</a:t>
              </a:r>
              <a:endParaRPr lang="zh-CN" altLang="en-US" sz="1400">
                <a:solidFill>
                  <a:schemeClr val="tx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7408" y="8948"/>
              <a:ext cx="2238" cy="82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square" rtlCol="0">
              <a:spAutoFit/>
            </a:bodyPr>
            <a:p>
              <a:r>
                <a:rPr lang="zh-CN" altLang="en-US" sz="1400">
                  <a:solidFill>
                    <a:schemeClr val="tx1"/>
                  </a:solidFill>
                </a:rPr>
                <a:t>降低对我的要求和期待</a:t>
              </a:r>
              <a:endParaRPr lang="zh-CN" altLang="en-US" sz="1400">
                <a:solidFill>
                  <a:schemeClr val="tx1"/>
                </a:solidFill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753350" y="2125980"/>
            <a:ext cx="4182110" cy="328993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2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高中阶段的孩子，尤其渴望独立，学业负担越来越重，越来越少与机会与父母谈心沟通，在学习任务重、成绩起伏、面对未来的不确定等背景下，孩子们特别需要的支持：</a:t>
            </a:r>
            <a:endParaRPr lang="zh-CN" altLang="en-US" sz="2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看到我的努力，肯定我。</a:t>
            </a:r>
            <a:endParaRPr lang="zh-CN" altLang="en-US" sz="20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7510" y="5749290"/>
            <a:ext cx="688149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zh-CN" sz="2000" b="1" dirty="0">
                <a:solidFill>
                  <a:schemeClr val="tx1"/>
                </a:solidFill>
                <a:latin typeface="汉仪小隶书简" panose="02010600000101010101" pitchFamily="2" charset="-122"/>
                <a:ea typeface="汉仪小隶书简" panose="02010600000101010101" pitchFamily="2" charset="-122"/>
              </a:rPr>
              <a:t>南海区某校调查：你期待在高中阶段父母给你什么样的支持？</a:t>
            </a:r>
            <a:endParaRPr lang="zh-CN" altLang="zh-CN" sz="2000" b="1" dirty="0">
              <a:solidFill>
                <a:schemeClr val="tx1"/>
              </a:solidFill>
              <a:latin typeface="汉仪小隶书简" panose="02010600000101010101" pitchFamily="2" charset="-122"/>
              <a:ea typeface="汉仪小隶书简" panose="0201060000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1178560" y="365125"/>
            <a:ext cx="8418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spcBef>
                <a:spcPct val="20000"/>
              </a:spcBef>
              <a:buSzTx/>
            </a:pPr>
            <a:r>
              <a:rPr lang="zh-CN" altLang="zh-CN" sz="32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孩子需要什么支持？</a:t>
            </a:r>
            <a:endParaRPr lang="zh-CN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chenying0907 3"/>
          <p:cNvGrpSpPr/>
          <p:nvPr/>
        </p:nvGrpSpPr>
        <p:grpSpPr>
          <a:xfrm>
            <a:off x="5363398" y="4327259"/>
            <a:ext cx="1734699" cy="1296724"/>
            <a:chOff x="6574892" y="3994023"/>
            <a:chExt cx="1735234" cy="1296724"/>
          </a:xfrm>
          <a:solidFill>
            <a:srgbClr val="005188"/>
          </a:solidFill>
        </p:grpSpPr>
        <p:sp>
          <p:nvSpPr>
            <p:cNvPr id="5" name="椭圆 31"/>
            <p:cNvSpPr/>
            <p:nvPr/>
          </p:nvSpPr>
          <p:spPr>
            <a:xfrm rot="16200000">
              <a:off x="6794147" y="3774768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605448"/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</a:endParaRPr>
            </a:p>
          </p:txBody>
        </p:sp>
        <p:grpSp>
          <p:nvGrpSpPr>
            <p:cNvPr id="6" name="chenying0907 5"/>
            <p:cNvGrpSpPr/>
            <p:nvPr/>
          </p:nvGrpSpPr>
          <p:grpSpPr>
            <a:xfrm>
              <a:off x="7164286" y="4286651"/>
              <a:ext cx="674484" cy="711466"/>
              <a:chOff x="4197350" y="2182813"/>
              <a:chExt cx="608013" cy="641350"/>
            </a:xfrm>
            <a:grpFill/>
          </p:grpSpPr>
          <p:sp>
            <p:nvSpPr>
              <p:cNvPr id="7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5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7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0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1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2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3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5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6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8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0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1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2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76" name="chenying0907 75"/>
          <p:cNvGrpSpPr/>
          <p:nvPr/>
        </p:nvGrpSpPr>
        <p:grpSpPr>
          <a:xfrm>
            <a:off x="4055614" y="3502606"/>
            <a:ext cx="1734699" cy="1296724"/>
            <a:chOff x="5013570" y="2947060"/>
            <a:chExt cx="1735234" cy="1296724"/>
          </a:xfrm>
          <a:solidFill>
            <a:srgbClr val="005188"/>
          </a:solidFill>
        </p:grpSpPr>
        <p:sp>
          <p:nvSpPr>
            <p:cNvPr id="77" name="椭圆 31"/>
            <p:cNvSpPr/>
            <p:nvPr/>
          </p:nvSpPr>
          <p:spPr>
            <a:xfrm rot="16200000">
              <a:off x="5232825" y="2727805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1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605448"/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</a:endParaRPr>
            </a:p>
          </p:txBody>
        </p:sp>
        <p:grpSp>
          <p:nvGrpSpPr>
            <p:cNvPr id="78" name="chenying0907 77"/>
            <p:cNvGrpSpPr/>
            <p:nvPr/>
          </p:nvGrpSpPr>
          <p:grpSpPr>
            <a:xfrm>
              <a:off x="5546007" y="3164088"/>
              <a:ext cx="743167" cy="751971"/>
              <a:chOff x="4194175" y="1193800"/>
              <a:chExt cx="669926" cy="677863"/>
            </a:xfrm>
            <a:grpFill/>
          </p:grpSpPr>
          <p:sp>
            <p:nvSpPr>
              <p:cNvPr id="79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1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2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3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4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5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9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0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1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2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3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6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7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8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9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0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1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2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3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4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5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6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7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8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09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0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1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2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3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4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5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16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1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17" name="chenying0907 116"/>
          <p:cNvGrpSpPr/>
          <p:nvPr/>
        </p:nvGrpSpPr>
        <p:grpSpPr>
          <a:xfrm>
            <a:off x="6121245" y="2820499"/>
            <a:ext cx="1734699" cy="1296724"/>
            <a:chOff x="6417751" y="1820268"/>
            <a:chExt cx="1735234" cy="1296724"/>
          </a:xfrm>
          <a:solidFill>
            <a:srgbClr val="005188"/>
          </a:solidFill>
        </p:grpSpPr>
        <p:sp>
          <p:nvSpPr>
            <p:cNvPr id="118" name="椭圆 31"/>
            <p:cNvSpPr/>
            <p:nvPr/>
          </p:nvSpPr>
          <p:spPr>
            <a:xfrm rot="16200000">
              <a:off x="6637006" y="1601013"/>
              <a:ext cx="1296724" cy="173523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  <a:gd name="connsiteX0-333" fmla="*/ 128078 w 687378"/>
                <a:gd name="connsiteY0-334" fmla="*/ 58090 h 647015"/>
                <a:gd name="connsiteX1-335" fmla="*/ 571432 w 687378"/>
                <a:gd name="connsiteY1-336" fmla="*/ 16673 h 647015"/>
                <a:gd name="connsiteX2-337" fmla="*/ 659670 w 687378"/>
                <a:gd name="connsiteY2-338" fmla="*/ 330492 h 647015"/>
                <a:gd name="connsiteX3-339" fmla="*/ 331423 w 687378"/>
                <a:gd name="connsiteY3-340" fmla="*/ 647015 h 647015"/>
                <a:gd name="connsiteX4-341" fmla="*/ 3176 w 687378"/>
                <a:gd name="connsiteY4-342" fmla="*/ 330492 h 647015"/>
                <a:gd name="connsiteX5-343" fmla="*/ 62645 w 687378"/>
                <a:gd name="connsiteY5-344" fmla="*/ 127576 h 647015"/>
                <a:gd name="connsiteX0-345" fmla="*/ 128078 w 677145"/>
                <a:gd name="connsiteY0-346" fmla="*/ 58090 h 663933"/>
                <a:gd name="connsiteX1-347" fmla="*/ 571432 w 677145"/>
                <a:gd name="connsiteY1-348" fmla="*/ 16673 h 663933"/>
                <a:gd name="connsiteX2-349" fmla="*/ 659670 w 677145"/>
                <a:gd name="connsiteY2-350" fmla="*/ 330492 h 663933"/>
                <a:gd name="connsiteX3-351" fmla="*/ 559815 w 677145"/>
                <a:gd name="connsiteY3-352" fmla="*/ 663933 h 663933"/>
                <a:gd name="connsiteX4-353" fmla="*/ 3176 w 677145"/>
                <a:gd name="connsiteY4-354" fmla="*/ 330492 h 663933"/>
                <a:gd name="connsiteX5-355" fmla="*/ 62645 w 677145"/>
                <a:gd name="connsiteY5-356" fmla="*/ 127576 h 663933"/>
                <a:gd name="connsiteX0-357" fmla="*/ 101940 w 644966"/>
                <a:gd name="connsiteY0-358" fmla="*/ 58090 h 685888"/>
                <a:gd name="connsiteX1-359" fmla="*/ 545294 w 644966"/>
                <a:gd name="connsiteY1-360" fmla="*/ 16673 h 685888"/>
                <a:gd name="connsiteX2-361" fmla="*/ 633532 w 644966"/>
                <a:gd name="connsiteY2-362" fmla="*/ 330492 h 685888"/>
                <a:gd name="connsiteX3-363" fmla="*/ 533677 w 644966"/>
                <a:gd name="connsiteY3-364" fmla="*/ 663933 h 685888"/>
                <a:gd name="connsiteX4-365" fmla="*/ 10874 w 644966"/>
                <a:gd name="connsiteY4-366" fmla="*/ 575801 h 685888"/>
                <a:gd name="connsiteX5-367" fmla="*/ 36507 w 644966"/>
                <a:gd name="connsiteY5-368" fmla="*/ 127576 h 685888"/>
                <a:gd name="connsiteX0-369" fmla="*/ 101940 w 642626"/>
                <a:gd name="connsiteY0-370" fmla="*/ 58090 h 654766"/>
                <a:gd name="connsiteX1-371" fmla="*/ 545294 w 642626"/>
                <a:gd name="connsiteY1-372" fmla="*/ 16673 h 654766"/>
                <a:gd name="connsiteX2-373" fmla="*/ 633532 w 642626"/>
                <a:gd name="connsiteY2-374" fmla="*/ 330492 h 654766"/>
                <a:gd name="connsiteX3-375" fmla="*/ 567513 w 642626"/>
                <a:gd name="connsiteY3-376" fmla="*/ 613179 h 654766"/>
                <a:gd name="connsiteX4-377" fmla="*/ 10874 w 642626"/>
                <a:gd name="connsiteY4-378" fmla="*/ 575801 h 654766"/>
                <a:gd name="connsiteX5-379" fmla="*/ 36507 w 642626"/>
                <a:gd name="connsiteY5-380" fmla="*/ 127576 h 654766"/>
                <a:gd name="connsiteX0-381" fmla="*/ 101940 w 642626"/>
                <a:gd name="connsiteY0-382" fmla="*/ 30477 h 627153"/>
                <a:gd name="connsiteX1-383" fmla="*/ 545294 w 642626"/>
                <a:gd name="connsiteY1-384" fmla="*/ 31354 h 627153"/>
                <a:gd name="connsiteX2-385" fmla="*/ 633532 w 642626"/>
                <a:gd name="connsiteY2-386" fmla="*/ 302879 h 627153"/>
                <a:gd name="connsiteX3-387" fmla="*/ 567513 w 642626"/>
                <a:gd name="connsiteY3-388" fmla="*/ 585566 h 627153"/>
                <a:gd name="connsiteX4-389" fmla="*/ 10874 w 642626"/>
                <a:gd name="connsiteY4-390" fmla="*/ 548188 h 627153"/>
                <a:gd name="connsiteX5-391" fmla="*/ 36507 w 642626"/>
                <a:gd name="connsiteY5-392" fmla="*/ 99963 h 627153"/>
                <a:gd name="connsiteX0-393" fmla="*/ 101940 w 641803"/>
                <a:gd name="connsiteY0-394" fmla="*/ 32533 h 629209"/>
                <a:gd name="connsiteX1-395" fmla="*/ 545294 w 641803"/>
                <a:gd name="connsiteY1-396" fmla="*/ 33410 h 629209"/>
                <a:gd name="connsiteX2-397" fmla="*/ 633532 w 641803"/>
                <a:gd name="connsiteY2-398" fmla="*/ 304935 h 629209"/>
                <a:gd name="connsiteX3-399" fmla="*/ 567513 w 641803"/>
                <a:gd name="connsiteY3-400" fmla="*/ 587622 h 629209"/>
                <a:gd name="connsiteX4-401" fmla="*/ 10874 w 641803"/>
                <a:gd name="connsiteY4-402" fmla="*/ 550244 h 629209"/>
                <a:gd name="connsiteX5-403" fmla="*/ 36507 w 641803"/>
                <a:gd name="connsiteY5-404" fmla="*/ 102019 h 629209"/>
                <a:gd name="connsiteX0-405" fmla="*/ 93785 w 633648"/>
                <a:gd name="connsiteY0-406" fmla="*/ 32533 h 629209"/>
                <a:gd name="connsiteX1-407" fmla="*/ 537139 w 633648"/>
                <a:gd name="connsiteY1-408" fmla="*/ 33410 h 629209"/>
                <a:gd name="connsiteX2-409" fmla="*/ 625377 w 633648"/>
                <a:gd name="connsiteY2-410" fmla="*/ 304935 h 629209"/>
                <a:gd name="connsiteX3-411" fmla="*/ 559358 w 633648"/>
                <a:gd name="connsiteY3-412" fmla="*/ 587622 h 629209"/>
                <a:gd name="connsiteX4-413" fmla="*/ 2719 w 633648"/>
                <a:gd name="connsiteY4-414" fmla="*/ 550244 h 629209"/>
                <a:gd name="connsiteX5-415" fmla="*/ 28352 w 633648"/>
                <a:gd name="connsiteY5-416" fmla="*/ 102019 h 629209"/>
                <a:gd name="connsiteX0-417" fmla="*/ 103603 w 643466"/>
                <a:gd name="connsiteY0-418" fmla="*/ 32533 h 629209"/>
                <a:gd name="connsiteX1-419" fmla="*/ 546957 w 643466"/>
                <a:gd name="connsiteY1-420" fmla="*/ 33410 h 629209"/>
                <a:gd name="connsiteX2-421" fmla="*/ 635195 w 643466"/>
                <a:gd name="connsiteY2-422" fmla="*/ 304935 h 629209"/>
                <a:gd name="connsiteX3-423" fmla="*/ 569176 w 643466"/>
                <a:gd name="connsiteY3-424" fmla="*/ 587622 h 629209"/>
                <a:gd name="connsiteX4-425" fmla="*/ 12537 w 643466"/>
                <a:gd name="connsiteY4-426" fmla="*/ 550244 h 629209"/>
                <a:gd name="connsiteX5-427" fmla="*/ 4334 w 643466"/>
                <a:gd name="connsiteY5-428" fmla="*/ 102019 h 629209"/>
                <a:gd name="connsiteX0-429" fmla="*/ 103603 w 643466"/>
                <a:gd name="connsiteY0-430" fmla="*/ 32533 h 613248"/>
                <a:gd name="connsiteX1-431" fmla="*/ 546957 w 643466"/>
                <a:gd name="connsiteY1-432" fmla="*/ 33410 h 613248"/>
                <a:gd name="connsiteX2-433" fmla="*/ 635195 w 643466"/>
                <a:gd name="connsiteY2-434" fmla="*/ 304935 h 613248"/>
                <a:gd name="connsiteX3-435" fmla="*/ 569176 w 643466"/>
                <a:gd name="connsiteY3-436" fmla="*/ 587622 h 613248"/>
                <a:gd name="connsiteX4-437" fmla="*/ 12537 w 643466"/>
                <a:gd name="connsiteY4-438" fmla="*/ 518643 h 613248"/>
                <a:gd name="connsiteX5-439" fmla="*/ 4334 w 643466"/>
                <a:gd name="connsiteY5-440" fmla="*/ 102019 h 613248"/>
                <a:gd name="connsiteX0-441" fmla="*/ 103603 w 622280"/>
                <a:gd name="connsiteY0-442" fmla="*/ 51723 h 632438"/>
                <a:gd name="connsiteX1-443" fmla="*/ 546957 w 622280"/>
                <a:gd name="connsiteY1-444" fmla="*/ 52600 h 632438"/>
                <a:gd name="connsiteX2-445" fmla="*/ 569176 w 622280"/>
                <a:gd name="connsiteY2-446" fmla="*/ 606812 h 632438"/>
                <a:gd name="connsiteX3-447" fmla="*/ 12537 w 622280"/>
                <a:gd name="connsiteY3-448" fmla="*/ 537833 h 632438"/>
                <a:gd name="connsiteX4-449" fmla="*/ 4334 w 622280"/>
                <a:gd name="connsiteY4-450" fmla="*/ 121209 h 632438"/>
                <a:gd name="connsiteX0-451" fmla="*/ 103603 w 640916"/>
                <a:gd name="connsiteY0-452" fmla="*/ 51277 h 628066"/>
                <a:gd name="connsiteX1-453" fmla="*/ 546957 w 640916"/>
                <a:gd name="connsiteY1-454" fmla="*/ 52154 h 628066"/>
                <a:gd name="connsiteX2-455" fmla="*/ 595444 w 640916"/>
                <a:gd name="connsiteY2-456" fmla="*/ 600046 h 628066"/>
                <a:gd name="connsiteX3-457" fmla="*/ 12537 w 640916"/>
                <a:gd name="connsiteY3-458" fmla="*/ 537387 h 628066"/>
                <a:gd name="connsiteX4-459" fmla="*/ 4334 w 640916"/>
                <a:gd name="connsiteY4-460" fmla="*/ 120763 h 628066"/>
                <a:gd name="connsiteX0-461" fmla="*/ 103603 w 629940"/>
                <a:gd name="connsiteY0-462" fmla="*/ 26437 h 603226"/>
                <a:gd name="connsiteX1-463" fmla="*/ 546957 w 629940"/>
                <a:gd name="connsiteY1-464" fmla="*/ 27314 h 603226"/>
                <a:gd name="connsiteX2-465" fmla="*/ 595444 w 629940"/>
                <a:gd name="connsiteY2-466" fmla="*/ 575206 h 603226"/>
                <a:gd name="connsiteX3-467" fmla="*/ 12537 w 629940"/>
                <a:gd name="connsiteY3-468" fmla="*/ 512547 h 603226"/>
                <a:gd name="connsiteX4-469" fmla="*/ 4334 w 629940"/>
                <a:gd name="connsiteY4-470" fmla="*/ 95923 h 603226"/>
                <a:gd name="connsiteX0-471" fmla="*/ 103603 w 651443"/>
                <a:gd name="connsiteY0-472" fmla="*/ 20041 h 614843"/>
                <a:gd name="connsiteX1-473" fmla="*/ 608249 w 651443"/>
                <a:gd name="connsiteY1-474" fmla="*/ 39879 h 614843"/>
                <a:gd name="connsiteX2-475" fmla="*/ 595444 w 651443"/>
                <a:gd name="connsiteY2-476" fmla="*/ 568810 h 614843"/>
                <a:gd name="connsiteX3-477" fmla="*/ 12537 w 651443"/>
                <a:gd name="connsiteY3-478" fmla="*/ 506151 h 614843"/>
                <a:gd name="connsiteX4-479" fmla="*/ 4334 w 651443"/>
                <a:gd name="connsiteY4-480" fmla="*/ 89527 h 614843"/>
                <a:gd name="connsiteX0-481" fmla="*/ 103603 w 640788"/>
                <a:gd name="connsiteY0-482" fmla="*/ 20041 h 614843"/>
                <a:gd name="connsiteX1-483" fmla="*/ 581981 w 640788"/>
                <a:gd name="connsiteY1-484" fmla="*/ 39879 h 614843"/>
                <a:gd name="connsiteX2-485" fmla="*/ 595444 w 640788"/>
                <a:gd name="connsiteY2-486" fmla="*/ 568810 h 614843"/>
                <a:gd name="connsiteX3-487" fmla="*/ 12537 w 640788"/>
                <a:gd name="connsiteY3-488" fmla="*/ 506151 h 614843"/>
                <a:gd name="connsiteX4-489" fmla="*/ 4334 w 640788"/>
                <a:gd name="connsiteY4-490" fmla="*/ 89527 h 614843"/>
                <a:gd name="connsiteX0-491" fmla="*/ 103603 w 673655"/>
                <a:gd name="connsiteY0-492" fmla="*/ 38763 h 618146"/>
                <a:gd name="connsiteX1-493" fmla="*/ 581981 w 673655"/>
                <a:gd name="connsiteY1-494" fmla="*/ 58601 h 618146"/>
                <a:gd name="connsiteX2-495" fmla="*/ 621713 w 673655"/>
                <a:gd name="connsiteY2-496" fmla="*/ 562250 h 618146"/>
                <a:gd name="connsiteX3-497" fmla="*/ 12537 w 673655"/>
                <a:gd name="connsiteY3-498" fmla="*/ 524873 h 618146"/>
                <a:gd name="connsiteX4-499" fmla="*/ 4334 w 673655"/>
                <a:gd name="connsiteY4-500" fmla="*/ 108249 h 618146"/>
                <a:gd name="connsiteX0-501" fmla="*/ 103603 w 654750"/>
                <a:gd name="connsiteY0-502" fmla="*/ 38763 h 605787"/>
                <a:gd name="connsiteX1-503" fmla="*/ 581981 w 654750"/>
                <a:gd name="connsiteY1-504" fmla="*/ 58601 h 605787"/>
                <a:gd name="connsiteX2-505" fmla="*/ 621713 w 654750"/>
                <a:gd name="connsiteY2-506" fmla="*/ 562250 h 605787"/>
                <a:gd name="connsiteX3-507" fmla="*/ 12537 w 654750"/>
                <a:gd name="connsiteY3-508" fmla="*/ 524873 h 605787"/>
                <a:gd name="connsiteX4-509" fmla="*/ 4334 w 654750"/>
                <a:gd name="connsiteY4-510" fmla="*/ 108249 h 605787"/>
                <a:gd name="connsiteX0-511" fmla="*/ 103603 w 643734"/>
                <a:gd name="connsiteY0-512" fmla="*/ 31800 h 598824"/>
                <a:gd name="connsiteX1-513" fmla="*/ 581981 w 643734"/>
                <a:gd name="connsiteY1-514" fmla="*/ 51638 h 598824"/>
                <a:gd name="connsiteX2-515" fmla="*/ 621713 w 643734"/>
                <a:gd name="connsiteY2-516" fmla="*/ 555287 h 598824"/>
                <a:gd name="connsiteX3-517" fmla="*/ 12537 w 643734"/>
                <a:gd name="connsiteY3-518" fmla="*/ 517910 h 598824"/>
                <a:gd name="connsiteX4-519" fmla="*/ 4334 w 643734"/>
                <a:gd name="connsiteY4-520" fmla="*/ 101286 h 598824"/>
                <a:gd name="connsiteX0-521" fmla="*/ 103603 w 643734"/>
                <a:gd name="connsiteY0-522" fmla="*/ 24551 h 591575"/>
                <a:gd name="connsiteX1-523" fmla="*/ 581981 w 643734"/>
                <a:gd name="connsiteY1-524" fmla="*/ 44389 h 591575"/>
                <a:gd name="connsiteX2-525" fmla="*/ 621713 w 643734"/>
                <a:gd name="connsiteY2-526" fmla="*/ 548038 h 591575"/>
                <a:gd name="connsiteX3-527" fmla="*/ 12537 w 643734"/>
                <a:gd name="connsiteY3-528" fmla="*/ 510661 h 591575"/>
                <a:gd name="connsiteX4-529" fmla="*/ 4334 w 643734"/>
                <a:gd name="connsiteY4-530" fmla="*/ 94037 h 591575"/>
                <a:gd name="connsiteX0-531" fmla="*/ 103603 w 643734"/>
                <a:gd name="connsiteY0-532" fmla="*/ 20135 h 587159"/>
                <a:gd name="connsiteX1-533" fmla="*/ 581981 w 643734"/>
                <a:gd name="connsiteY1-534" fmla="*/ 39973 h 587159"/>
                <a:gd name="connsiteX2-535" fmla="*/ 621713 w 643734"/>
                <a:gd name="connsiteY2-536" fmla="*/ 543622 h 587159"/>
                <a:gd name="connsiteX3-537" fmla="*/ 12537 w 643734"/>
                <a:gd name="connsiteY3-538" fmla="*/ 506245 h 587159"/>
                <a:gd name="connsiteX4-539" fmla="*/ 4334 w 643734"/>
                <a:gd name="connsiteY4-540" fmla="*/ 89621 h 587159"/>
                <a:gd name="connsiteX0-541" fmla="*/ 51067 w 657504"/>
                <a:gd name="connsiteY0-542" fmla="*/ 31623 h 592327"/>
                <a:gd name="connsiteX1-543" fmla="*/ 581981 w 657504"/>
                <a:gd name="connsiteY1-544" fmla="*/ 45141 h 592327"/>
                <a:gd name="connsiteX2-545" fmla="*/ 621713 w 657504"/>
                <a:gd name="connsiteY2-546" fmla="*/ 548790 h 592327"/>
                <a:gd name="connsiteX3-547" fmla="*/ 12537 w 657504"/>
                <a:gd name="connsiteY3-548" fmla="*/ 511413 h 592327"/>
                <a:gd name="connsiteX4-549" fmla="*/ 4334 w 657504"/>
                <a:gd name="connsiteY4-550" fmla="*/ 94789 h 592327"/>
                <a:gd name="connsiteX0-551" fmla="*/ 51067 w 676118"/>
                <a:gd name="connsiteY0-552" fmla="*/ 31623 h 604686"/>
                <a:gd name="connsiteX1-553" fmla="*/ 581981 w 676118"/>
                <a:gd name="connsiteY1-554" fmla="*/ 45141 h 604686"/>
                <a:gd name="connsiteX2-555" fmla="*/ 621713 w 676118"/>
                <a:gd name="connsiteY2-556" fmla="*/ 548790 h 604686"/>
                <a:gd name="connsiteX3-557" fmla="*/ 12537 w 676118"/>
                <a:gd name="connsiteY3-558" fmla="*/ 511413 h 604686"/>
                <a:gd name="connsiteX4-559" fmla="*/ 4334 w 676118"/>
                <a:gd name="connsiteY4-560" fmla="*/ 94789 h 604686"/>
                <a:gd name="connsiteX0-561" fmla="*/ 51067 w 659741"/>
                <a:gd name="connsiteY0-562" fmla="*/ 18182 h 591245"/>
                <a:gd name="connsiteX1-563" fmla="*/ 581981 w 659741"/>
                <a:gd name="connsiteY1-564" fmla="*/ 31700 h 591245"/>
                <a:gd name="connsiteX2-565" fmla="*/ 621713 w 659741"/>
                <a:gd name="connsiteY2-566" fmla="*/ 535349 h 591245"/>
                <a:gd name="connsiteX3-567" fmla="*/ 12537 w 659741"/>
                <a:gd name="connsiteY3-568" fmla="*/ 497972 h 591245"/>
                <a:gd name="connsiteX4-569" fmla="*/ 4334 w 659741"/>
                <a:gd name="connsiteY4-570" fmla="*/ 81348 h 591245"/>
                <a:gd name="connsiteX0-571" fmla="*/ 51067 w 671131"/>
                <a:gd name="connsiteY0-572" fmla="*/ 18182 h 591245"/>
                <a:gd name="connsiteX1-573" fmla="*/ 617005 w 671131"/>
                <a:gd name="connsiteY1-574" fmla="*/ 31700 h 591245"/>
                <a:gd name="connsiteX2-575" fmla="*/ 621713 w 671131"/>
                <a:gd name="connsiteY2-576" fmla="*/ 535349 h 591245"/>
                <a:gd name="connsiteX3-577" fmla="*/ 12537 w 671131"/>
                <a:gd name="connsiteY3-578" fmla="*/ 497972 h 591245"/>
                <a:gd name="connsiteX4-579" fmla="*/ 4334 w 671131"/>
                <a:gd name="connsiteY4-580" fmla="*/ 81348 h 591245"/>
                <a:gd name="connsiteX0-581" fmla="*/ 51067 w 648099"/>
                <a:gd name="connsiteY0-582" fmla="*/ 18182 h 578886"/>
                <a:gd name="connsiteX1-583" fmla="*/ 617005 w 648099"/>
                <a:gd name="connsiteY1-584" fmla="*/ 31700 h 578886"/>
                <a:gd name="connsiteX2-585" fmla="*/ 621713 w 648099"/>
                <a:gd name="connsiteY2-586" fmla="*/ 535349 h 578886"/>
                <a:gd name="connsiteX3-587" fmla="*/ 12537 w 648099"/>
                <a:gd name="connsiteY3-588" fmla="*/ 497972 h 578886"/>
                <a:gd name="connsiteX4-589" fmla="*/ 4334 w 648099"/>
                <a:gd name="connsiteY4-590" fmla="*/ 81348 h 578886"/>
                <a:gd name="connsiteX0-591" fmla="*/ 51067 w 648099"/>
                <a:gd name="connsiteY0-592" fmla="*/ 18182 h 565791"/>
                <a:gd name="connsiteX1-593" fmla="*/ 617005 w 648099"/>
                <a:gd name="connsiteY1-594" fmla="*/ 31700 h 565791"/>
                <a:gd name="connsiteX2-595" fmla="*/ 621713 w 648099"/>
                <a:gd name="connsiteY2-596" fmla="*/ 535349 h 565791"/>
                <a:gd name="connsiteX3-597" fmla="*/ 12537 w 648099"/>
                <a:gd name="connsiteY3-598" fmla="*/ 497972 h 565791"/>
                <a:gd name="connsiteX4-599" fmla="*/ 4334 w 648099"/>
                <a:gd name="connsiteY4-600" fmla="*/ 81348 h 565791"/>
              </a:gdLst>
              <a:ahLst/>
              <a:cxnLst>
                <a:cxn ang="0">
                  <a:pos x="connsiteX0-591" y="connsiteY0-592"/>
                </a:cxn>
                <a:cxn ang="0">
                  <a:pos x="connsiteX1-593" y="connsiteY1-594"/>
                </a:cxn>
                <a:cxn ang="0">
                  <a:pos x="connsiteX2-595" y="connsiteY2-596"/>
                </a:cxn>
                <a:cxn ang="0">
                  <a:pos x="connsiteX3-597" y="connsiteY3-598"/>
                </a:cxn>
                <a:cxn ang="0">
                  <a:pos x="connsiteX4-599" y="connsiteY4-600"/>
                </a:cxn>
              </a:cxnLst>
              <a:rect l="l" t="t" r="r" b="b"/>
              <a:pathLst>
                <a:path w="648099" h="565791">
                  <a:moveTo>
                    <a:pt x="51067" y="18182"/>
                  </a:moveTo>
                  <a:cubicBezTo>
                    <a:pt x="281003" y="7261"/>
                    <a:pt x="591945" y="-22893"/>
                    <a:pt x="617005" y="31700"/>
                  </a:cubicBezTo>
                  <a:cubicBezTo>
                    <a:pt x="642065" y="86293"/>
                    <a:pt x="669922" y="489239"/>
                    <a:pt x="621713" y="535349"/>
                  </a:cubicBezTo>
                  <a:cubicBezTo>
                    <a:pt x="573504" y="581459"/>
                    <a:pt x="32838" y="579874"/>
                    <a:pt x="12537" y="497972"/>
                  </a:cubicBezTo>
                  <a:cubicBezTo>
                    <a:pt x="992" y="378148"/>
                    <a:pt x="-4426" y="189998"/>
                    <a:pt x="4334" y="81348"/>
                  </a:cubicBezTo>
                </a:path>
              </a:pathLst>
            </a:custGeom>
            <a:noFill/>
            <a:ln w="25400" cap="rnd">
              <a:solidFill>
                <a:schemeClr val="accent4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000" dirty="0">
                <a:solidFill>
                  <a:srgbClr val="605448"/>
                </a:solidFill>
                <a:latin typeface="方正静蕾简体" panose="03000509000000000000" pitchFamily="65" charset="-122"/>
                <a:ea typeface="方正静蕾简体" panose="03000509000000000000" pitchFamily="65" charset="-122"/>
              </a:endParaRPr>
            </a:p>
          </p:txBody>
        </p:sp>
        <p:grpSp>
          <p:nvGrpSpPr>
            <p:cNvPr id="119" name="chenying0907 118"/>
            <p:cNvGrpSpPr/>
            <p:nvPr/>
          </p:nvGrpSpPr>
          <p:grpSpPr>
            <a:xfrm>
              <a:off x="6974092" y="1996635"/>
              <a:ext cx="774866" cy="794236"/>
              <a:chOff x="3282950" y="1154113"/>
              <a:chExt cx="698501" cy="715963"/>
            </a:xfrm>
            <a:grpFill/>
          </p:grpSpPr>
          <p:sp>
            <p:nvSpPr>
              <p:cNvPr id="120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1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2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3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4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5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6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7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8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29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0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1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2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3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4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5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6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7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8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39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0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1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42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4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148" name="文本框 147"/>
          <p:cNvSpPr txBox="1"/>
          <p:nvPr/>
        </p:nvSpPr>
        <p:spPr>
          <a:xfrm>
            <a:off x="4614270" y="5559837"/>
            <a:ext cx="3614758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</a:t>
            </a:r>
            <a:r>
              <a:rPr lang="zh-CN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陪伴</a:t>
            </a:r>
            <a:r>
              <a:rPr 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支持</a:t>
            </a:r>
            <a:endParaRPr lang="zh-CN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1" name="文本框 150"/>
          <p:cNvSpPr txBox="1"/>
          <p:nvPr/>
        </p:nvSpPr>
        <p:spPr>
          <a:xfrm>
            <a:off x="8022158" y="2946364"/>
            <a:ext cx="25136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3200" b="1" dirty="0" smtClean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情感支持</a:t>
            </a:r>
            <a:endParaRPr lang="en-US" altLang="zh-CN" sz="3200" b="1" dirty="0">
              <a:solidFill>
                <a:schemeClr val="accent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4" name="文本框 153"/>
          <p:cNvSpPr txBox="1"/>
          <p:nvPr/>
        </p:nvSpPr>
        <p:spPr>
          <a:xfrm>
            <a:off x="1638300" y="4615815"/>
            <a:ext cx="24180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信息支持</a:t>
            </a:r>
            <a:endParaRPr lang="en-US" altLang="zh-CN" sz="32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94909" y="370888"/>
            <a:ext cx="238498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smtClean="0">
                <a:latin typeface="黑体" panose="02010609060101010101" pitchFamily="49" charset="-122"/>
                <a:ea typeface="黑体" panose="02010609060101010101" pitchFamily="49" charset="-122"/>
              </a:rPr>
              <a:t>三种支持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91590" y="1294765"/>
            <a:ext cx="976185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 dirty="0">
                <a:solidFill>
                  <a:schemeClr val="tx1"/>
                </a:solidFill>
                <a:latin typeface="汉仪小隶书简" panose="02010600000101010101" pitchFamily="2" charset="-122"/>
                <a:ea typeface="汉仪小隶书简" panose="02010600000101010101" pitchFamily="2" charset="-122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latin typeface="汉仪小隶书简" panose="02010600000101010101" pitchFamily="2" charset="-122"/>
                <a:ea typeface="汉仪小隶书简" panose="02010600000101010101" pitchFamily="2" charset="-122"/>
              </a:rPr>
              <a:t>   </a:t>
            </a:r>
            <a:r>
              <a:rPr lang="zh-CN" altLang="zh-CN" sz="2800" dirty="0">
                <a:solidFill>
                  <a:schemeClr val="tx1"/>
                </a:solidFill>
                <a:latin typeface="汉仪小隶书简" panose="02010600000101010101" pitchFamily="2" charset="-122"/>
                <a:ea typeface="汉仪小隶书简" panose="02010600000101010101" pitchFamily="2" charset="-122"/>
              </a:rPr>
              <a:t>中职</a:t>
            </a:r>
            <a:r>
              <a:rPr lang="zh-CN" altLang="zh-CN" sz="2800" dirty="0">
                <a:solidFill>
                  <a:schemeClr val="tx1"/>
                </a:solidFill>
                <a:latin typeface="汉仪小隶书简" panose="02010600000101010101" pitchFamily="2" charset="-122"/>
                <a:ea typeface="汉仪小隶书简" panose="02010600000101010101" pitchFamily="2" charset="-122"/>
              </a:rPr>
              <a:t>三年里，面临高考和选择就业是孩子人生旅途中的重要挑战，我们通过大量的访谈发现孩子需要以下三种支持：</a:t>
            </a:r>
            <a:endParaRPr lang="zh-CN" altLang="zh-CN" sz="2800" dirty="0">
              <a:solidFill>
                <a:schemeClr val="tx1"/>
              </a:solidFill>
              <a:latin typeface="汉仪小隶书简" panose="02010600000101010101" pitchFamily="2" charset="-122"/>
              <a:ea typeface="汉仪小隶书简" panose="0201060000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151" grpId="0"/>
      <p:bldP spid="1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-1517015" y="519430"/>
            <a:ext cx="8418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spcBef>
                <a:spcPct val="20000"/>
              </a:spcBef>
              <a:buSzTx/>
            </a:pPr>
            <a:r>
              <a:rPr lang="zh-CN" altLang="zh-CN" sz="32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情感支持是首要</a:t>
            </a:r>
            <a:endParaRPr lang="zh-CN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856615" y="1691005"/>
            <a:ext cx="5351780" cy="39306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孩子的心声：</a:t>
            </a:r>
            <a:endParaRPr 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心情不好时，听我说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失败时，鼓励</a:t>
            </a: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相信我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犯错时，原谅</a:t>
            </a: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包容我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成功时，肯定</a:t>
            </a: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赞赏我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有新计划时，尊重</a:t>
            </a: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支持我</a:t>
            </a:r>
            <a:r>
              <a:rPr lang="en-US" altLang="zh-CN" sz="2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2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91045" y="1280795"/>
            <a:ext cx="4633595" cy="49117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-1415415" y="419100"/>
            <a:ext cx="8418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spcBef>
                <a:spcPct val="20000"/>
              </a:spcBef>
              <a:buSzTx/>
            </a:pPr>
            <a:r>
              <a:rPr lang="zh-CN" altLang="zh-CN" sz="32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陪伴支持是保障</a:t>
            </a:r>
            <a:endParaRPr lang="zh-CN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6260" y="1241425"/>
            <a:ext cx="5980430" cy="45707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孩子的心声：</a:t>
            </a:r>
            <a:endParaRPr 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当我有需要时，请提供实质性的支持（物资、饮食等）。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en-US" alt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希望我身心疲惫时，不要一直纠结对错、不停地追问成绩。给我安静、足够的空间和人格尊重支持。</a:t>
            </a:r>
            <a:endParaRPr lang="en-US" altLang="zh-CN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" name="图片 2" descr="W02014091656196258192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821805" y="1785620"/>
            <a:ext cx="4999990" cy="34099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-1236345" y="508635"/>
            <a:ext cx="8418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spcBef>
                <a:spcPct val="20000"/>
              </a:spcBef>
              <a:buSzTx/>
            </a:pPr>
            <a:r>
              <a:rPr lang="zh-CN" altLang="zh-CN" sz="32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默默也是一种陪伴支持</a:t>
            </a:r>
            <a:endParaRPr lang="zh-CN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9435" y="2015490"/>
            <a:ext cx="5351780" cy="369252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3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孩子的心声：</a:t>
            </a:r>
            <a:endParaRPr lang="en-US" sz="30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3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sz="3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有些时候，我自己也表达不出自己的感受和想法，只想自己静一静。</a:t>
            </a:r>
            <a:endParaRPr lang="zh-CN" sz="30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3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3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其实爸妈说的道理我都懂，只是我依旧会难过和伤心。</a:t>
            </a:r>
            <a:endParaRPr lang="zh-CN" altLang="en-US" sz="30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6492240" y="1092200"/>
            <a:ext cx="5351780" cy="50101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当孩子在情绪当下时，不妨先给孩子一些独处的空间，他们在努力思考和调整，情绪</a:t>
            </a:r>
            <a:r>
              <a:rPr lang="zh-CN" sz="2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的</a:t>
            </a:r>
            <a:r>
              <a:rPr lang="zh-CN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流淌是</a:t>
            </a:r>
            <a:r>
              <a:rPr lang="zh-CN" sz="26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需要</a:t>
            </a:r>
            <a:r>
              <a:rPr lang="zh-CN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一个过程的。</a:t>
            </a:r>
            <a:endParaRPr lang="zh-CN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*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家长可以：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确保空间安全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默默守候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告诉孩子：只要他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/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她需要，爸妈永远在。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>
            <a:clrChange>
              <a:clrFrom>
                <a:srgbClr val="ABABAB">
                  <a:alpha val="100000"/>
                </a:srgbClr>
              </a:clrFrom>
              <a:clrTo>
                <a:srgbClr val="ABABAB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70145" y="923290"/>
            <a:ext cx="1434465" cy="16795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-1415415" y="419100"/>
            <a:ext cx="8418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spcBef>
                <a:spcPct val="20000"/>
              </a:spcBef>
              <a:buSzTx/>
            </a:pPr>
            <a:r>
              <a:rPr lang="zh-CN" altLang="zh-CN" sz="32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信息支持是助力</a:t>
            </a:r>
            <a:endParaRPr lang="zh-CN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24710" y="1159510"/>
            <a:ext cx="8180070" cy="201104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孩子的心声：</a:t>
            </a:r>
            <a:endParaRPr 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遇到困难时，能协助我分析困难；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32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提供大学专业资讯或未来人生规划的信息。</a:t>
            </a:r>
            <a:endParaRPr lang="zh-CN" altLang="en-US" sz="32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01" name="图片 100"/>
          <p:cNvPicPr/>
          <p:nvPr>
            <p:custDataLst>
              <p:tags r:id="rId1"/>
            </p:custDataLst>
          </p:nvPr>
        </p:nvPicPr>
        <p:blipFill>
          <a:blip r:embed="rId2"/>
          <a:srcRect t="12130" b="17602"/>
          <a:stretch>
            <a:fillRect/>
          </a:stretch>
        </p:blipFill>
        <p:spPr>
          <a:xfrm>
            <a:off x="2860040" y="3561080"/>
            <a:ext cx="6472555" cy="3105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单圆角矩形 26"/>
          <p:cNvSpPr/>
          <p:nvPr/>
        </p:nvSpPr>
        <p:spPr>
          <a:xfrm>
            <a:off x="4498511" y="1721485"/>
            <a:ext cx="3388813" cy="3422015"/>
          </a:xfrm>
          <a:prstGeom prst="round1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574040" y="1721485"/>
            <a:ext cx="3389551" cy="3384319"/>
            <a:chOff x="1219" y="3794"/>
            <a:chExt cx="4594" cy="3747"/>
          </a:xfrm>
        </p:grpSpPr>
        <p:sp>
          <p:nvSpPr>
            <p:cNvPr id="7" name="单圆角矩形 6"/>
            <p:cNvSpPr/>
            <p:nvPr/>
          </p:nvSpPr>
          <p:spPr>
            <a:xfrm>
              <a:off x="1219" y="3794"/>
              <a:ext cx="4593" cy="3747"/>
            </a:xfrm>
            <a:prstGeom prst="round1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2088" y="3794"/>
              <a:ext cx="2854" cy="72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l">
                <a:lnSpc>
                  <a:spcPct val="13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情感支持</a:t>
              </a:r>
              <a:r>
                <a:rPr lang="zh-CN" altLang="en-US" sz="28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sz="28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sz="20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endPara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412" y="4670"/>
              <a:ext cx="4401" cy="2092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p>
              <a:pPr algn="l">
                <a:lnSpc>
                  <a:spcPct val="130000"/>
                </a:lnSpc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1.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心情不好时，听我说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l">
                <a:lnSpc>
                  <a:spcPct val="130000"/>
                </a:lnSpc>
              </a:pP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2.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失败时，鼓励</a:t>
              </a: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/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相信我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l">
                <a:lnSpc>
                  <a:spcPct val="130000"/>
                </a:lnSpc>
              </a:pP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3.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犯错时，原谅</a:t>
              </a: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/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包容我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l">
                <a:lnSpc>
                  <a:spcPct val="130000"/>
                </a:lnSpc>
              </a:pP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4.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成功时，肯定</a:t>
              </a: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/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赞赏我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  <a:p>
              <a:pPr algn="l">
                <a:lnSpc>
                  <a:spcPct val="130000"/>
                </a:lnSpc>
              </a:pP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5.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有新计划时，尊重</a:t>
              </a: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/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支持我</a:t>
              </a:r>
              <a:r>
                <a:rPr lang="en-US" altLang="zh-CN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 </a:t>
              </a:r>
              <a:endParaRPr lang="zh-CN" altLang="en-US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>
            <a:off x="5140313" y="1700223"/>
            <a:ext cx="2105742" cy="6508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陪伴支持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endParaRPr lang="zh-CN" altLang="en-US" sz="20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639435" y="2483824"/>
            <a:ext cx="3247151" cy="224917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当我有需要时，会提供实质性的支持（设备、饮食等）。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我身心疲惫时，希望有安静的、足够的空间和人格支持；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algn="l">
              <a:lnSpc>
                <a:spcPct val="130000"/>
              </a:lnSpc>
            </a:pP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默默陪伴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algn="l">
              <a:lnSpc>
                <a:spcPct val="130000"/>
              </a:lnSpc>
            </a:pPr>
            <a:r>
              <a:rPr lang="en-US" altLang="zh-CN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8562340" y="1652905"/>
            <a:ext cx="3389630" cy="3470275"/>
            <a:chOff x="1219" y="3704"/>
            <a:chExt cx="4594" cy="3837"/>
          </a:xfrm>
        </p:grpSpPr>
        <p:sp>
          <p:nvSpPr>
            <p:cNvPr id="31" name="单圆角矩形 30"/>
            <p:cNvSpPr/>
            <p:nvPr/>
          </p:nvSpPr>
          <p:spPr>
            <a:xfrm>
              <a:off x="1219" y="3794"/>
              <a:ext cx="4593" cy="3747"/>
            </a:xfrm>
            <a:prstGeom prst="round1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32" name="矩形 31"/>
            <p:cNvSpPr/>
            <p:nvPr/>
          </p:nvSpPr>
          <p:spPr>
            <a:xfrm>
              <a:off x="2088" y="3704"/>
              <a:ext cx="2854" cy="72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p>
              <a:pPr algn="l">
                <a:lnSpc>
                  <a:spcPct val="130000"/>
                </a:lnSpc>
              </a:pPr>
              <a:r>
                <a:rPr lang="en-US" altLang="zh-CN" sz="2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zh-CN" altLang="en-US" sz="2800" b="1" dirty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信息支持</a:t>
              </a:r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</a:t>
              </a:r>
              <a:r>
                <a:rPr lang="en-US" altLang="zh-CN" sz="2000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  </a:t>
              </a:r>
              <a:endParaRPr lang="zh-CN" altLang="en-US" sz="20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1412" y="4670"/>
              <a:ext cx="4401" cy="1691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p>
              <a:pPr algn="l">
                <a:lnSpc>
                  <a:spcPct val="130000"/>
                </a:lnSpc>
              </a:pPr>
              <a:r>
                <a:rPr 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1.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遇到困难时，能协助我分析困难；</a:t>
              </a:r>
              <a:endPara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endParaRPr>
            </a:p>
            <a:p>
              <a:pPr algn="l">
                <a:lnSpc>
                  <a:spcPct val="130000"/>
                </a:lnSpc>
              </a:pPr>
              <a:r>
                <a:rPr lang="en-US" altLang="zh-CN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2.</a:t>
              </a: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  <a:sym typeface="+mn-ea"/>
                </a:rPr>
                <a:t>提供大学专业资信或未来人生规划的信息</a:t>
              </a:r>
              <a:r>
                <a:rPr lang="zh-CN" altLang="en-US" b="1" dirty="0">
                  <a:solidFill>
                    <a:schemeClr val="tx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宋体" panose="02010600030101010101" pitchFamily="2" charset="-122"/>
                </a:rPr>
                <a:t>。</a:t>
              </a:r>
              <a:endParaRPr lang="zh-CN" altLang="en-US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1111250" y="5480050"/>
            <a:ext cx="105378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800" b="1" dirty="0">
                <a:solidFill>
                  <a:schemeClr val="tx1"/>
                </a:solidFill>
                <a:latin typeface="汉仪小隶书简" panose="02010600000101010101" pitchFamily="2" charset="-122"/>
                <a:ea typeface="汉仪小隶书简" panose="02010600000101010101" pitchFamily="2" charset="-122"/>
              </a:rPr>
              <a:t> </a:t>
            </a:r>
            <a:r>
              <a:rPr lang="en-US" altLang="zh-CN" sz="2800" dirty="0">
                <a:solidFill>
                  <a:schemeClr val="tx1"/>
                </a:solidFill>
                <a:latin typeface="汉仪小隶书简" panose="02010600000101010101" pitchFamily="2" charset="-122"/>
                <a:ea typeface="汉仪小隶书简" panose="02010600000101010101" pitchFamily="2" charset="-122"/>
              </a:rPr>
              <a:t>   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以上三种支持，做到了什么，还有什么方面可以再努力？</a:t>
            </a:r>
            <a:endParaRPr lang="zh-CN" altLang="en-US" sz="2800" b="1" u="sng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1479550" y="581660"/>
            <a:ext cx="84181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spcBef>
                <a:spcPct val="20000"/>
              </a:spcBef>
              <a:buSzTx/>
            </a:pPr>
            <a:r>
              <a:rPr lang="zh-CN" altLang="zh-CN" sz="3200" b="1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给孩子的心理支持</a:t>
            </a:r>
            <a:endParaRPr lang="zh-CN" altLang="zh-CN" sz="3200" b="1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5490" y="1821815"/>
            <a:ext cx="10943590" cy="28613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当然，有些时候家长想给出支持，但是孩子不领情。</a:t>
            </a:r>
            <a:r>
              <a:rPr lang="zh-CN" altLang="en-US" sz="3600" b="1" u="sng" dirty="0">
                <a:solidFill>
                  <a:schemeClr val="accent5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不妨趁着这个假期跟孩子谈谈：他最期待父母做些什么？不做些什么？</a:t>
            </a:r>
            <a:endParaRPr lang="zh-CN" altLang="en-US" sz="3600" b="1" u="sng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360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600">
                <a:latin typeface="黑体" panose="02010609060101010101" pitchFamily="49" charset="-122"/>
                <a:ea typeface="黑体" panose="02010609060101010101" pitchFamily="49" charset="-122"/>
              </a:rPr>
              <a:t>家庭作业：与孩子谈谈他需要什么样的支持</a:t>
            </a:r>
            <a:endParaRPr lang="zh-CN" altLang="en-US" sz="3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5"/>
          <p:cNvSpPr txBox="1"/>
          <p:nvPr/>
        </p:nvSpPr>
        <p:spPr>
          <a:xfrm>
            <a:off x="3546475" y="2661920"/>
            <a:ext cx="5946140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5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</a:t>
            </a:r>
            <a:r>
              <a:rPr lang="zh-CN" altLang="en-US" sz="5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家校共育合作</a:t>
            </a:r>
            <a:endParaRPr lang="zh-CN" altLang="en-US" sz="5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34"/>
          <p:cNvSpPr>
            <a:spLocks noEditPoints="1"/>
          </p:cNvSpPr>
          <p:nvPr/>
        </p:nvSpPr>
        <p:spPr bwMode="auto">
          <a:xfrm>
            <a:off x="8259213" y="356100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 24"/>
          <p:cNvSpPr/>
          <p:nvPr/>
        </p:nvSpPr>
        <p:spPr>
          <a:xfrm>
            <a:off x="3795700" y="3658610"/>
            <a:ext cx="4394313" cy="40194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/>
        </p:nvGrpSpPr>
        <p:grpSpPr>
          <a:xfrm>
            <a:off x="4389120" y="1671320"/>
            <a:ext cx="3604260" cy="3376295"/>
            <a:chOff x="3864347" y="1410618"/>
            <a:chExt cx="4463307" cy="4694084"/>
          </a:xfrm>
        </p:grpSpPr>
        <p:grpSp>
          <p:nvGrpSpPr>
            <p:cNvPr id="4" name="组合 6"/>
            <p:cNvGrpSpPr/>
            <p:nvPr/>
          </p:nvGrpSpPr>
          <p:grpSpPr>
            <a:xfrm>
              <a:off x="4304382" y="3556918"/>
              <a:ext cx="3644900" cy="2319639"/>
              <a:chOff x="4304382" y="3556918"/>
              <a:chExt cx="3644900" cy="2319639"/>
            </a:xfrm>
          </p:grpSpPr>
          <p:sp>
            <p:nvSpPr>
              <p:cNvPr id="44" name="任意多边形 43"/>
              <p:cNvSpPr/>
              <p:nvPr/>
            </p:nvSpPr>
            <p:spPr>
              <a:xfrm>
                <a:off x="5307682" y="3645818"/>
                <a:ext cx="762000" cy="2209800"/>
              </a:xfrm>
              <a:custGeom>
                <a:avLst/>
                <a:gdLst>
                  <a:gd name="connsiteX0" fmla="*/ 762000 w 762000"/>
                  <a:gd name="connsiteY0" fmla="*/ 0 h 2209800"/>
                  <a:gd name="connsiteX1" fmla="*/ 711200 w 762000"/>
                  <a:gd name="connsiteY1" fmla="*/ 1066800 h 2209800"/>
                  <a:gd name="connsiteX2" fmla="*/ 533400 w 762000"/>
                  <a:gd name="connsiteY2" fmla="*/ 1841500 h 2209800"/>
                  <a:gd name="connsiteX3" fmla="*/ 0 w 762000"/>
                  <a:gd name="connsiteY3" fmla="*/ 2209800 h 2209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00" h="2209800">
                    <a:moveTo>
                      <a:pt x="762000" y="0"/>
                    </a:moveTo>
                    <a:cubicBezTo>
                      <a:pt x="755650" y="379942"/>
                      <a:pt x="749300" y="759884"/>
                      <a:pt x="711200" y="1066800"/>
                    </a:cubicBezTo>
                    <a:cubicBezTo>
                      <a:pt x="673100" y="1373716"/>
                      <a:pt x="651933" y="1651000"/>
                      <a:pt x="533400" y="1841500"/>
                    </a:cubicBezTo>
                    <a:cubicBezTo>
                      <a:pt x="414867" y="2032000"/>
                      <a:pt x="169333" y="2178050"/>
                      <a:pt x="0" y="22098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45" name="任意多边形 44"/>
              <p:cNvSpPr/>
              <p:nvPr/>
            </p:nvSpPr>
            <p:spPr>
              <a:xfrm>
                <a:off x="6183982" y="3658518"/>
                <a:ext cx="876300" cy="2218039"/>
              </a:xfrm>
              <a:custGeom>
                <a:avLst/>
                <a:gdLst>
                  <a:gd name="connsiteX0" fmla="*/ 0 w 876300"/>
                  <a:gd name="connsiteY0" fmla="*/ 0 h 2218039"/>
                  <a:gd name="connsiteX1" fmla="*/ 50800 w 876300"/>
                  <a:gd name="connsiteY1" fmla="*/ 1320800 h 2218039"/>
                  <a:gd name="connsiteX2" fmla="*/ 228600 w 876300"/>
                  <a:gd name="connsiteY2" fmla="*/ 1854200 h 2218039"/>
                  <a:gd name="connsiteX3" fmla="*/ 558800 w 876300"/>
                  <a:gd name="connsiteY3" fmla="*/ 2171700 h 2218039"/>
                  <a:gd name="connsiteX4" fmla="*/ 876300 w 876300"/>
                  <a:gd name="connsiteY4" fmla="*/ 2209800 h 22180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76300" h="2218039">
                    <a:moveTo>
                      <a:pt x="0" y="0"/>
                    </a:moveTo>
                    <a:cubicBezTo>
                      <a:pt x="6350" y="505883"/>
                      <a:pt x="12700" y="1011767"/>
                      <a:pt x="50800" y="1320800"/>
                    </a:cubicBezTo>
                    <a:cubicBezTo>
                      <a:pt x="88900" y="1629833"/>
                      <a:pt x="143933" y="1712383"/>
                      <a:pt x="228600" y="1854200"/>
                    </a:cubicBezTo>
                    <a:cubicBezTo>
                      <a:pt x="313267" y="1996017"/>
                      <a:pt x="450850" y="2112433"/>
                      <a:pt x="558800" y="2171700"/>
                    </a:cubicBezTo>
                    <a:cubicBezTo>
                      <a:pt x="666750" y="2230967"/>
                      <a:pt x="771525" y="2220383"/>
                      <a:pt x="876300" y="22098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4304382" y="3556918"/>
                <a:ext cx="1587500" cy="1156493"/>
              </a:xfrm>
              <a:custGeom>
                <a:avLst/>
                <a:gdLst>
                  <a:gd name="connsiteX0" fmla="*/ 1587500 w 1587500"/>
                  <a:gd name="connsiteY0" fmla="*/ 0 h 1156493"/>
                  <a:gd name="connsiteX1" fmla="*/ 1346200 w 1587500"/>
                  <a:gd name="connsiteY1" fmla="*/ 698500 h 1156493"/>
                  <a:gd name="connsiteX2" fmla="*/ 901700 w 1587500"/>
                  <a:gd name="connsiteY2" fmla="*/ 1092200 h 1156493"/>
                  <a:gd name="connsiteX3" fmla="*/ 0 w 1587500"/>
                  <a:gd name="connsiteY3" fmla="*/ 1155700 h 1156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7500" h="1156493">
                    <a:moveTo>
                      <a:pt x="1587500" y="0"/>
                    </a:moveTo>
                    <a:cubicBezTo>
                      <a:pt x="1524000" y="258233"/>
                      <a:pt x="1460500" y="516467"/>
                      <a:pt x="1346200" y="698500"/>
                    </a:cubicBezTo>
                    <a:cubicBezTo>
                      <a:pt x="1231900" y="880533"/>
                      <a:pt x="1126067" y="1016000"/>
                      <a:pt x="901700" y="1092200"/>
                    </a:cubicBezTo>
                    <a:cubicBezTo>
                      <a:pt x="677333" y="1168400"/>
                      <a:pt x="0" y="1155700"/>
                      <a:pt x="0" y="11557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6374482" y="3582318"/>
                <a:ext cx="1574800" cy="1092200"/>
              </a:xfrm>
              <a:custGeom>
                <a:avLst/>
                <a:gdLst>
                  <a:gd name="connsiteX0" fmla="*/ 0 w 1574800"/>
                  <a:gd name="connsiteY0" fmla="*/ 0 h 1092200"/>
                  <a:gd name="connsiteX1" fmla="*/ 114300 w 1574800"/>
                  <a:gd name="connsiteY1" fmla="*/ 495300 h 1092200"/>
                  <a:gd name="connsiteX2" fmla="*/ 342900 w 1574800"/>
                  <a:gd name="connsiteY2" fmla="*/ 850900 h 1092200"/>
                  <a:gd name="connsiteX3" fmla="*/ 889000 w 1574800"/>
                  <a:gd name="connsiteY3" fmla="*/ 1028700 h 1092200"/>
                  <a:gd name="connsiteX4" fmla="*/ 1574800 w 1574800"/>
                  <a:gd name="connsiteY4" fmla="*/ 1092200 h 1092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74800" h="1092200">
                    <a:moveTo>
                      <a:pt x="0" y="0"/>
                    </a:moveTo>
                    <a:cubicBezTo>
                      <a:pt x="28575" y="176741"/>
                      <a:pt x="57150" y="353483"/>
                      <a:pt x="114300" y="495300"/>
                    </a:cubicBezTo>
                    <a:cubicBezTo>
                      <a:pt x="171450" y="637117"/>
                      <a:pt x="213783" y="762000"/>
                      <a:pt x="342900" y="850900"/>
                    </a:cubicBezTo>
                    <a:cubicBezTo>
                      <a:pt x="472017" y="939800"/>
                      <a:pt x="683683" y="988483"/>
                      <a:pt x="889000" y="1028700"/>
                    </a:cubicBezTo>
                    <a:cubicBezTo>
                      <a:pt x="1094317" y="1068917"/>
                      <a:pt x="1420283" y="1079500"/>
                      <a:pt x="1574800" y="1092200"/>
                    </a:cubicBezTo>
                  </a:path>
                </a:pathLst>
              </a:custGeom>
              <a:noFill/>
              <a:ln>
                <a:solidFill>
                  <a:schemeClr val="bg1">
                    <a:lumMod val="85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grpSp>
          <p:nvGrpSpPr>
            <p:cNvPr id="6" name="组合 2"/>
            <p:cNvGrpSpPr/>
            <p:nvPr/>
          </p:nvGrpSpPr>
          <p:grpSpPr>
            <a:xfrm>
              <a:off x="5571829" y="1410618"/>
              <a:ext cx="1056954" cy="2140059"/>
              <a:chOff x="5571829" y="1410618"/>
              <a:chExt cx="1056954" cy="2140059"/>
            </a:xfrm>
          </p:grpSpPr>
          <p:grpSp>
            <p:nvGrpSpPr>
              <p:cNvPr id="7" name="组合 40"/>
              <p:cNvGrpSpPr/>
              <p:nvPr/>
            </p:nvGrpSpPr>
            <p:grpSpPr>
              <a:xfrm>
                <a:off x="5571829" y="1410618"/>
                <a:ext cx="1056954" cy="2140059"/>
                <a:chOff x="5553987" y="1268360"/>
                <a:chExt cx="1659914" cy="3360899"/>
              </a:xfrm>
              <a:solidFill>
                <a:srgbClr val="01D662"/>
              </a:solidFill>
            </p:grpSpPr>
            <p:grpSp>
              <p:nvGrpSpPr>
                <p:cNvPr id="8" name="组合 38"/>
                <p:cNvGrpSpPr/>
                <p:nvPr/>
              </p:nvGrpSpPr>
              <p:grpSpPr>
                <a:xfrm>
                  <a:off x="5553987" y="1268360"/>
                  <a:ext cx="1659914" cy="3360899"/>
                  <a:chOff x="4580392" y="-190953"/>
                  <a:chExt cx="3400425" cy="6884988"/>
                </a:xfrm>
                <a:grpFill/>
              </p:grpSpPr>
              <p:sp>
                <p:nvSpPr>
                  <p:cNvPr id="5" name="Freeform 5"/>
                  <p:cNvSpPr/>
                  <p:nvPr/>
                </p:nvSpPr>
                <p:spPr bwMode="auto">
                  <a:xfrm>
                    <a:off x="5780542" y="5008110"/>
                    <a:ext cx="244475" cy="941388"/>
                  </a:xfrm>
                  <a:custGeom>
                    <a:avLst/>
                    <a:gdLst>
                      <a:gd name="T0" fmla="*/ 32 w 65"/>
                      <a:gd name="T1" fmla="*/ 0 h 251"/>
                      <a:gd name="T2" fmla="*/ 0 w 65"/>
                      <a:gd name="T3" fmla="*/ 33 h 251"/>
                      <a:gd name="T4" fmla="*/ 32 w 65"/>
                      <a:gd name="T5" fmla="*/ 251 h 251"/>
                      <a:gd name="T6" fmla="*/ 65 w 65"/>
                      <a:gd name="T7" fmla="*/ 33 h 251"/>
                      <a:gd name="T8" fmla="*/ 32 w 65"/>
                      <a:gd name="T9" fmla="*/ 0 h 2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51">
                        <a:moveTo>
                          <a:pt x="32" y="0"/>
                        </a:moveTo>
                        <a:cubicBezTo>
                          <a:pt x="14" y="0"/>
                          <a:pt x="0" y="15"/>
                          <a:pt x="0" y="33"/>
                        </a:cubicBezTo>
                        <a:cubicBezTo>
                          <a:pt x="0" y="51"/>
                          <a:pt x="32" y="251"/>
                          <a:pt x="32" y="251"/>
                        </a:cubicBezTo>
                        <a:cubicBezTo>
                          <a:pt x="32" y="251"/>
                          <a:pt x="65" y="51"/>
                          <a:pt x="65" y="33"/>
                        </a:cubicBezTo>
                        <a:cubicBezTo>
                          <a:pt x="65" y="15"/>
                          <a:pt x="50" y="0"/>
                          <a:pt x="32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121920" tIns="60960" rIns="121920" bIns="60960" numCol="1" anchor="t" anchorCtr="0" compatLnSpc="1"/>
                  <a:lstStyle/>
                  <a:p>
                    <a:endParaRPr lang="zh-CN" altLang="en-US" sz="2400"/>
                  </a:p>
                </p:txBody>
              </p:sp>
              <p:sp>
                <p:nvSpPr>
                  <p:cNvPr id="23" name="Freeform 6"/>
                  <p:cNvSpPr/>
                  <p:nvPr/>
                </p:nvSpPr>
                <p:spPr bwMode="auto">
                  <a:xfrm>
                    <a:off x="6152017" y="5751060"/>
                    <a:ext cx="244475" cy="942975"/>
                  </a:xfrm>
                  <a:custGeom>
                    <a:avLst/>
                    <a:gdLst>
                      <a:gd name="T0" fmla="*/ 33 w 65"/>
                      <a:gd name="T1" fmla="*/ 0 h 251"/>
                      <a:gd name="T2" fmla="*/ 0 w 65"/>
                      <a:gd name="T3" fmla="*/ 33 h 251"/>
                      <a:gd name="T4" fmla="*/ 33 w 65"/>
                      <a:gd name="T5" fmla="*/ 251 h 251"/>
                      <a:gd name="T6" fmla="*/ 65 w 65"/>
                      <a:gd name="T7" fmla="*/ 33 h 251"/>
                      <a:gd name="T8" fmla="*/ 33 w 65"/>
                      <a:gd name="T9" fmla="*/ 0 h 25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51">
                        <a:moveTo>
                          <a:pt x="33" y="0"/>
                        </a:moveTo>
                        <a:cubicBezTo>
                          <a:pt x="15" y="0"/>
                          <a:pt x="0" y="15"/>
                          <a:pt x="0" y="33"/>
                        </a:cubicBezTo>
                        <a:cubicBezTo>
                          <a:pt x="0" y="51"/>
                          <a:pt x="33" y="251"/>
                          <a:pt x="33" y="251"/>
                        </a:cubicBezTo>
                        <a:cubicBezTo>
                          <a:pt x="33" y="251"/>
                          <a:pt x="65" y="51"/>
                          <a:pt x="65" y="33"/>
                        </a:cubicBezTo>
                        <a:cubicBezTo>
                          <a:pt x="65" y="15"/>
                          <a:pt x="51" y="0"/>
                          <a:pt x="33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121920" tIns="60960" rIns="121920" bIns="60960" numCol="1" anchor="t" anchorCtr="0" compatLnSpc="1"/>
                  <a:lstStyle/>
                  <a:p>
                    <a:endParaRPr lang="zh-CN" altLang="en-US" sz="2400"/>
                  </a:p>
                </p:txBody>
              </p:sp>
              <p:sp>
                <p:nvSpPr>
                  <p:cNvPr id="24" name="Freeform 7"/>
                  <p:cNvSpPr/>
                  <p:nvPr/>
                </p:nvSpPr>
                <p:spPr bwMode="auto">
                  <a:xfrm>
                    <a:off x="6544130" y="5131935"/>
                    <a:ext cx="244475" cy="938213"/>
                  </a:xfrm>
                  <a:custGeom>
                    <a:avLst/>
                    <a:gdLst>
                      <a:gd name="T0" fmla="*/ 33 w 65"/>
                      <a:gd name="T1" fmla="*/ 0 h 250"/>
                      <a:gd name="T2" fmla="*/ 0 w 65"/>
                      <a:gd name="T3" fmla="*/ 32 h 250"/>
                      <a:gd name="T4" fmla="*/ 33 w 65"/>
                      <a:gd name="T5" fmla="*/ 250 h 250"/>
                      <a:gd name="T6" fmla="*/ 65 w 65"/>
                      <a:gd name="T7" fmla="*/ 32 h 250"/>
                      <a:gd name="T8" fmla="*/ 33 w 65"/>
                      <a:gd name="T9" fmla="*/ 0 h 25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65" h="250">
                        <a:moveTo>
                          <a:pt x="33" y="0"/>
                        </a:moveTo>
                        <a:cubicBezTo>
                          <a:pt x="15" y="0"/>
                          <a:pt x="0" y="14"/>
                          <a:pt x="0" y="32"/>
                        </a:cubicBezTo>
                        <a:cubicBezTo>
                          <a:pt x="0" y="50"/>
                          <a:pt x="33" y="250"/>
                          <a:pt x="33" y="250"/>
                        </a:cubicBezTo>
                        <a:cubicBezTo>
                          <a:pt x="33" y="250"/>
                          <a:pt x="65" y="50"/>
                          <a:pt x="65" y="32"/>
                        </a:cubicBezTo>
                        <a:cubicBezTo>
                          <a:pt x="65" y="14"/>
                          <a:pt x="51" y="0"/>
                          <a:pt x="33" y="0"/>
                        </a:cubicBezTo>
                      </a:path>
                    </a:pathLst>
                  </a:custGeom>
                  <a:solidFill>
                    <a:schemeClr val="accent1"/>
                  </a:solidFill>
                  <a:ln>
                    <a:noFill/>
                  </a:ln>
                </p:spPr>
                <p:txBody>
                  <a:bodyPr vert="horz" wrap="square" lIns="121920" tIns="60960" rIns="121920" bIns="60960" numCol="1" anchor="t" anchorCtr="0" compatLnSpc="1"/>
                  <a:lstStyle/>
                  <a:p>
                    <a:endParaRPr lang="zh-CN" altLang="en-US" sz="2400"/>
                  </a:p>
                </p:txBody>
              </p:sp>
              <p:sp>
                <p:nvSpPr>
                  <p:cNvPr id="27" name="Freeform 10"/>
                  <p:cNvSpPr/>
                  <p:nvPr/>
                </p:nvSpPr>
                <p:spPr bwMode="auto">
                  <a:xfrm>
                    <a:off x="4580392" y="3268210"/>
                    <a:ext cx="3400425" cy="2314575"/>
                  </a:xfrm>
                  <a:custGeom>
                    <a:avLst/>
                    <a:gdLst>
                      <a:gd name="T0" fmla="*/ 452 w 904"/>
                      <a:gd name="T1" fmla="*/ 329 h 616"/>
                      <a:gd name="T2" fmla="*/ 873 w 904"/>
                      <a:gd name="T3" fmla="*/ 616 h 616"/>
                      <a:gd name="T4" fmla="*/ 904 w 904"/>
                      <a:gd name="T5" fmla="*/ 452 h 616"/>
                      <a:gd name="T6" fmla="*/ 452 w 904"/>
                      <a:gd name="T7" fmla="*/ 0 h 616"/>
                      <a:gd name="T8" fmla="*/ 0 w 904"/>
                      <a:gd name="T9" fmla="*/ 452 h 616"/>
                      <a:gd name="T10" fmla="*/ 31 w 904"/>
                      <a:gd name="T11" fmla="*/ 616 h 616"/>
                      <a:gd name="T12" fmla="*/ 452 w 904"/>
                      <a:gd name="T13" fmla="*/ 329 h 616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904" h="616">
                        <a:moveTo>
                          <a:pt x="452" y="329"/>
                        </a:moveTo>
                        <a:cubicBezTo>
                          <a:pt x="644" y="329"/>
                          <a:pt x="807" y="448"/>
                          <a:pt x="873" y="616"/>
                        </a:cubicBezTo>
                        <a:cubicBezTo>
                          <a:pt x="893" y="566"/>
                          <a:pt x="904" y="510"/>
                          <a:pt x="904" y="452"/>
                        </a:cubicBezTo>
                        <a:cubicBezTo>
                          <a:pt x="904" y="203"/>
                          <a:pt x="702" y="0"/>
                          <a:pt x="452" y="0"/>
                        </a:cubicBezTo>
                        <a:cubicBezTo>
                          <a:pt x="203" y="0"/>
                          <a:pt x="0" y="203"/>
                          <a:pt x="0" y="452"/>
                        </a:cubicBezTo>
                        <a:cubicBezTo>
                          <a:pt x="0" y="510"/>
                          <a:pt x="11" y="566"/>
                          <a:pt x="31" y="616"/>
                        </a:cubicBezTo>
                        <a:cubicBezTo>
                          <a:pt x="97" y="448"/>
                          <a:pt x="260" y="329"/>
                          <a:pt x="452" y="329"/>
                        </a:cubicBezTo>
                        <a:close/>
                      </a:path>
                    </a:pathLst>
                  </a:custGeom>
                  <a:solidFill>
                    <a:schemeClr val="accent1">
                      <a:lumMod val="75000"/>
                    </a:schemeClr>
                  </a:solidFill>
                  <a:ln>
                    <a:noFill/>
                  </a:ln>
                </p:spPr>
                <p:txBody>
                  <a:bodyPr vert="horz" wrap="square" lIns="121920" tIns="60960" rIns="121920" bIns="60960" numCol="1" anchor="t" anchorCtr="0" compatLnSpc="1"/>
                  <a:lstStyle/>
                  <a:p>
                    <a:endParaRPr lang="zh-CN" altLang="en-US" sz="2400"/>
                  </a:p>
                </p:txBody>
              </p:sp>
              <p:sp>
                <p:nvSpPr>
                  <p:cNvPr id="29" name="Freeform 12"/>
                  <p:cNvSpPr/>
                  <p:nvPr/>
                </p:nvSpPr>
                <p:spPr bwMode="auto">
                  <a:xfrm>
                    <a:off x="5231267" y="-190953"/>
                    <a:ext cx="2098675" cy="5006975"/>
                  </a:xfrm>
                  <a:custGeom>
                    <a:avLst/>
                    <a:gdLst>
                      <a:gd name="T0" fmla="*/ 279 w 558"/>
                      <a:gd name="T1" fmla="*/ 1309 h 1333"/>
                      <a:gd name="T2" fmla="*/ 438 w 558"/>
                      <a:gd name="T3" fmla="*/ 1333 h 1333"/>
                      <a:gd name="T4" fmla="*/ 558 w 558"/>
                      <a:gd name="T5" fmla="*/ 774 h 1333"/>
                      <a:gd name="T6" fmla="*/ 279 w 558"/>
                      <a:gd name="T7" fmla="*/ 0 h 1333"/>
                      <a:gd name="T8" fmla="*/ 0 w 558"/>
                      <a:gd name="T9" fmla="*/ 774 h 1333"/>
                      <a:gd name="T10" fmla="*/ 120 w 558"/>
                      <a:gd name="T11" fmla="*/ 1333 h 1333"/>
                      <a:gd name="T12" fmla="*/ 279 w 558"/>
                      <a:gd name="T13" fmla="*/ 1309 h 133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</a:cxnLst>
                    <a:rect l="0" t="0" r="r" b="b"/>
                    <a:pathLst>
                      <a:path w="558" h="1333">
                        <a:moveTo>
                          <a:pt x="279" y="1309"/>
                        </a:moveTo>
                        <a:cubicBezTo>
                          <a:pt x="335" y="1309"/>
                          <a:pt x="388" y="1317"/>
                          <a:pt x="438" y="1333"/>
                        </a:cubicBezTo>
                        <a:cubicBezTo>
                          <a:pt x="513" y="1182"/>
                          <a:pt x="558" y="987"/>
                          <a:pt x="558" y="774"/>
                        </a:cubicBezTo>
                        <a:cubicBezTo>
                          <a:pt x="558" y="436"/>
                          <a:pt x="445" y="143"/>
                          <a:pt x="279" y="0"/>
                        </a:cubicBezTo>
                        <a:cubicBezTo>
                          <a:pt x="113" y="143"/>
                          <a:pt x="0" y="436"/>
                          <a:pt x="0" y="774"/>
                        </a:cubicBezTo>
                        <a:cubicBezTo>
                          <a:pt x="0" y="987"/>
                          <a:pt x="45" y="1182"/>
                          <a:pt x="120" y="1333"/>
                        </a:cubicBezTo>
                        <a:cubicBezTo>
                          <a:pt x="170" y="1317"/>
                          <a:pt x="223" y="1309"/>
                          <a:pt x="279" y="1309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vert="horz" wrap="square" lIns="121920" tIns="60960" rIns="121920" bIns="60960" numCol="1" anchor="t" anchorCtr="0" compatLnSpc="1"/>
                  <a:lstStyle/>
                  <a:p>
                    <a:endParaRPr lang="zh-CN" altLang="en-US" sz="2400"/>
                  </a:p>
                </p:txBody>
              </p:sp>
            </p:grpSp>
            <p:sp>
              <p:nvSpPr>
                <p:cNvPr id="40" name="Freeform 12"/>
                <p:cNvSpPr/>
                <p:nvPr/>
              </p:nvSpPr>
              <p:spPr bwMode="auto">
                <a:xfrm>
                  <a:off x="5871711" y="1268360"/>
                  <a:ext cx="1024466" cy="2444149"/>
                </a:xfrm>
                <a:custGeom>
                  <a:avLst/>
                  <a:gdLst>
                    <a:gd name="T0" fmla="*/ 279 w 558"/>
                    <a:gd name="T1" fmla="*/ 1309 h 1333"/>
                    <a:gd name="T2" fmla="*/ 438 w 558"/>
                    <a:gd name="T3" fmla="*/ 1333 h 1333"/>
                    <a:gd name="T4" fmla="*/ 558 w 558"/>
                    <a:gd name="T5" fmla="*/ 774 h 1333"/>
                    <a:gd name="T6" fmla="*/ 279 w 558"/>
                    <a:gd name="T7" fmla="*/ 0 h 1333"/>
                    <a:gd name="T8" fmla="*/ 0 w 558"/>
                    <a:gd name="T9" fmla="*/ 774 h 1333"/>
                    <a:gd name="T10" fmla="*/ 120 w 558"/>
                    <a:gd name="T11" fmla="*/ 1333 h 1333"/>
                    <a:gd name="T12" fmla="*/ 279 w 558"/>
                    <a:gd name="T13" fmla="*/ 1309 h 13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58" h="1333">
                      <a:moveTo>
                        <a:pt x="279" y="1309"/>
                      </a:moveTo>
                      <a:cubicBezTo>
                        <a:pt x="335" y="1309"/>
                        <a:pt x="388" y="1317"/>
                        <a:pt x="438" y="1333"/>
                      </a:cubicBezTo>
                      <a:cubicBezTo>
                        <a:pt x="513" y="1182"/>
                        <a:pt x="558" y="987"/>
                        <a:pt x="558" y="774"/>
                      </a:cubicBezTo>
                      <a:cubicBezTo>
                        <a:pt x="558" y="436"/>
                        <a:pt x="445" y="143"/>
                        <a:pt x="279" y="0"/>
                      </a:cubicBezTo>
                      <a:cubicBezTo>
                        <a:pt x="113" y="143"/>
                        <a:pt x="0" y="436"/>
                        <a:pt x="0" y="774"/>
                      </a:cubicBezTo>
                      <a:cubicBezTo>
                        <a:pt x="0" y="987"/>
                        <a:pt x="45" y="1182"/>
                        <a:pt x="120" y="1333"/>
                      </a:cubicBezTo>
                      <a:cubicBezTo>
                        <a:pt x="170" y="1317"/>
                        <a:pt x="223" y="1309"/>
                        <a:pt x="279" y="130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121920" tIns="60960" rIns="121920" bIns="60960" numCol="1" anchor="t" anchorCtr="0" compatLnSpc="1"/>
                <a:lstStyle/>
                <a:p>
                  <a:endParaRPr lang="zh-CN" altLang="en-US" sz="2400"/>
                </a:p>
              </p:txBody>
            </p:sp>
          </p:grpSp>
          <p:sp>
            <p:nvSpPr>
              <p:cNvPr id="2" name="椭圆 1"/>
              <p:cNvSpPr/>
              <p:nvPr/>
            </p:nvSpPr>
            <p:spPr>
              <a:xfrm>
                <a:off x="5998706" y="1676979"/>
                <a:ext cx="203200" cy="203200"/>
              </a:xfrm>
              <a:prstGeom prst="ellipse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/>
              </a:p>
            </p:txBody>
          </p:sp>
        </p:grpSp>
        <p:sp>
          <p:nvSpPr>
            <p:cNvPr id="21" name="Oval 47"/>
            <p:cNvSpPr>
              <a:spLocks noChangeArrowheads="1"/>
            </p:cNvSpPr>
            <p:nvPr/>
          </p:nvSpPr>
          <p:spPr bwMode="auto">
            <a:xfrm>
              <a:off x="3864347" y="4464327"/>
              <a:ext cx="498650" cy="49816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2400">
                <a:solidFill>
                  <a:srgbClr val="FFFFFF"/>
                </a:solidFill>
              </a:endParaRPr>
            </a:p>
          </p:txBody>
        </p:sp>
        <p:sp>
          <p:nvSpPr>
            <p:cNvPr id="22" name="Freeform 122"/>
            <p:cNvSpPr/>
            <p:nvPr/>
          </p:nvSpPr>
          <p:spPr bwMode="auto">
            <a:xfrm>
              <a:off x="3976122" y="4575861"/>
              <a:ext cx="275100" cy="275100"/>
            </a:xfrm>
            <a:custGeom>
              <a:avLst/>
              <a:gdLst>
                <a:gd name="T0" fmla="*/ 526677 w 290"/>
                <a:gd name="T1" fmla="*/ 355704 h 290"/>
                <a:gd name="T2" fmla="*/ 426451 w 290"/>
                <a:gd name="T3" fmla="*/ 365530 h 290"/>
                <a:gd name="T4" fmla="*/ 312469 w 290"/>
                <a:gd name="T5" fmla="*/ 249583 h 290"/>
                <a:gd name="T6" fmla="*/ 564016 w 290"/>
                <a:gd name="T7" fmla="*/ 98261 h 290"/>
                <a:gd name="T8" fmla="*/ 520782 w 290"/>
                <a:gd name="T9" fmla="*/ 55026 h 290"/>
                <a:gd name="T10" fmla="*/ 198487 w 290"/>
                <a:gd name="T11" fmla="*/ 137565 h 290"/>
                <a:gd name="T12" fmla="*/ 80574 w 290"/>
                <a:gd name="T13" fmla="*/ 17687 h 290"/>
                <a:gd name="T14" fmla="*/ 17687 w 290"/>
                <a:gd name="T15" fmla="*/ 17687 h 290"/>
                <a:gd name="T16" fmla="*/ 17687 w 290"/>
                <a:gd name="T17" fmla="*/ 80574 h 290"/>
                <a:gd name="T18" fmla="*/ 137565 w 290"/>
                <a:gd name="T19" fmla="*/ 198487 h 290"/>
                <a:gd name="T20" fmla="*/ 55026 w 290"/>
                <a:gd name="T21" fmla="*/ 520783 h 290"/>
                <a:gd name="T22" fmla="*/ 98261 w 290"/>
                <a:gd name="T23" fmla="*/ 564017 h 290"/>
                <a:gd name="T24" fmla="*/ 249582 w 290"/>
                <a:gd name="T25" fmla="*/ 312470 h 290"/>
                <a:gd name="T26" fmla="*/ 363565 w 290"/>
                <a:gd name="T27" fmla="*/ 426452 h 290"/>
                <a:gd name="T28" fmla="*/ 355704 w 290"/>
                <a:gd name="T29" fmla="*/ 528643 h 290"/>
                <a:gd name="T30" fmla="*/ 398938 w 290"/>
                <a:gd name="T31" fmla="*/ 569913 h 290"/>
                <a:gd name="T32" fmla="*/ 459860 w 290"/>
                <a:gd name="T33" fmla="*/ 459861 h 290"/>
                <a:gd name="T34" fmla="*/ 569912 w 290"/>
                <a:gd name="T35" fmla="*/ 398939 h 290"/>
                <a:gd name="T36" fmla="*/ 526677 w 290"/>
                <a:gd name="T37" fmla="*/ 355704 h 2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2400"/>
            </a:p>
          </p:txBody>
        </p:sp>
        <p:grpSp>
          <p:nvGrpSpPr>
            <p:cNvPr id="9" name="组合 24"/>
            <p:cNvGrpSpPr/>
            <p:nvPr/>
          </p:nvGrpSpPr>
          <p:grpSpPr>
            <a:xfrm>
              <a:off x="7829004" y="4464327"/>
              <a:ext cx="498650" cy="498168"/>
              <a:chOff x="5281342" y="2932112"/>
              <a:chExt cx="1643063" cy="1641475"/>
            </a:xfrm>
          </p:grpSpPr>
          <p:sp>
            <p:nvSpPr>
              <p:cNvPr id="26" name="Oval 47"/>
              <p:cNvSpPr>
                <a:spLocks noChangeArrowheads="1"/>
              </p:cNvSpPr>
              <p:nvPr/>
            </p:nvSpPr>
            <p:spPr bwMode="auto">
              <a:xfrm>
                <a:off x="5281342" y="2932112"/>
                <a:ext cx="1643063" cy="16414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en-US" altLang="zh-CN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Freeform 122"/>
              <p:cNvSpPr/>
              <p:nvPr/>
            </p:nvSpPr>
            <p:spPr bwMode="auto">
              <a:xfrm>
                <a:off x="5649642" y="3299618"/>
                <a:ext cx="906462" cy="906462"/>
              </a:xfrm>
              <a:custGeom>
                <a:avLst/>
                <a:gdLst>
                  <a:gd name="T0" fmla="*/ 526677 w 290"/>
                  <a:gd name="T1" fmla="*/ 355704 h 290"/>
                  <a:gd name="T2" fmla="*/ 426451 w 290"/>
                  <a:gd name="T3" fmla="*/ 365530 h 290"/>
                  <a:gd name="T4" fmla="*/ 312469 w 290"/>
                  <a:gd name="T5" fmla="*/ 249583 h 290"/>
                  <a:gd name="T6" fmla="*/ 564016 w 290"/>
                  <a:gd name="T7" fmla="*/ 98261 h 290"/>
                  <a:gd name="T8" fmla="*/ 520782 w 290"/>
                  <a:gd name="T9" fmla="*/ 55026 h 290"/>
                  <a:gd name="T10" fmla="*/ 198487 w 290"/>
                  <a:gd name="T11" fmla="*/ 137565 h 290"/>
                  <a:gd name="T12" fmla="*/ 80574 w 290"/>
                  <a:gd name="T13" fmla="*/ 17687 h 290"/>
                  <a:gd name="T14" fmla="*/ 17687 w 290"/>
                  <a:gd name="T15" fmla="*/ 17687 h 290"/>
                  <a:gd name="T16" fmla="*/ 17687 w 290"/>
                  <a:gd name="T17" fmla="*/ 80574 h 290"/>
                  <a:gd name="T18" fmla="*/ 137565 w 290"/>
                  <a:gd name="T19" fmla="*/ 198487 h 290"/>
                  <a:gd name="T20" fmla="*/ 55026 w 290"/>
                  <a:gd name="T21" fmla="*/ 520783 h 290"/>
                  <a:gd name="T22" fmla="*/ 98261 w 290"/>
                  <a:gd name="T23" fmla="*/ 564017 h 290"/>
                  <a:gd name="T24" fmla="*/ 249582 w 290"/>
                  <a:gd name="T25" fmla="*/ 312470 h 290"/>
                  <a:gd name="T26" fmla="*/ 363565 w 290"/>
                  <a:gd name="T27" fmla="*/ 426452 h 290"/>
                  <a:gd name="T28" fmla="*/ 355704 w 290"/>
                  <a:gd name="T29" fmla="*/ 528643 h 290"/>
                  <a:gd name="T30" fmla="*/ 398938 w 290"/>
                  <a:gd name="T31" fmla="*/ 569913 h 290"/>
                  <a:gd name="T32" fmla="*/ 459860 w 290"/>
                  <a:gd name="T33" fmla="*/ 459861 h 290"/>
                  <a:gd name="T34" fmla="*/ 569912 w 290"/>
                  <a:gd name="T35" fmla="*/ 398939 h 290"/>
                  <a:gd name="T36" fmla="*/ 526677 w 290"/>
                  <a:gd name="T37" fmla="*/ 355704 h 2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0" h="290">
                    <a:moveTo>
                      <a:pt x="268" y="181"/>
                    </a:moveTo>
                    <a:cubicBezTo>
                      <a:pt x="217" y="186"/>
                      <a:pt x="217" y="186"/>
                      <a:pt x="217" y="186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287" y="50"/>
                      <a:pt x="287" y="50"/>
                      <a:pt x="287" y="50"/>
                    </a:cubicBezTo>
                    <a:cubicBezTo>
                      <a:pt x="265" y="28"/>
                      <a:pt x="265" y="28"/>
                      <a:pt x="265" y="28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50" y="287"/>
                      <a:pt x="50" y="287"/>
                      <a:pt x="50" y="287"/>
                    </a:cubicBezTo>
                    <a:cubicBezTo>
                      <a:pt x="127" y="159"/>
                      <a:pt x="127" y="159"/>
                      <a:pt x="127" y="159"/>
                    </a:cubicBezTo>
                    <a:cubicBezTo>
                      <a:pt x="185" y="217"/>
                      <a:pt x="185" y="217"/>
                      <a:pt x="185" y="217"/>
                    </a:cubicBezTo>
                    <a:cubicBezTo>
                      <a:pt x="181" y="269"/>
                      <a:pt x="181" y="269"/>
                      <a:pt x="181" y="269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34" y="234"/>
                      <a:pt x="234" y="234"/>
                      <a:pt x="234" y="234"/>
                    </a:cubicBezTo>
                    <a:cubicBezTo>
                      <a:pt x="290" y="203"/>
                      <a:pt x="290" y="203"/>
                      <a:pt x="290" y="203"/>
                    </a:cubicBezTo>
                    <a:lnTo>
                      <a:pt x="268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10" name="组合 29"/>
            <p:cNvGrpSpPr/>
            <p:nvPr/>
          </p:nvGrpSpPr>
          <p:grpSpPr>
            <a:xfrm>
              <a:off x="6891436" y="5606534"/>
              <a:ext cx="498650" cy="498168"/>
              <a:chOff x="5281342" y="2932112"/>
              <a:chExt cx="1643063" cy="1641475"/>
            </a:xfrm>
          </p:grpSpPr>
          <p:sp>
            <p:nvSpPr>
              <p:cNvPr id="31" name="Oval 47"/>
              <p:cNvSpPr>
                <a:spLocks noChangeArrowheads="1"/>
              </p:cNvSpPr>
              <p:nvPr/>
            </p:nvSpPr>
            <p:spPr bwMode="auto">
              <a:xfrm>
                <a:off x="5281342" y="2932112"/>
                <a:ext cx="1643063" cy="16414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en-US" altLang="zh-CN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Freeform 122"/>
              <p:cNvSpPr/>
              <p:nvPr/>
            </p:nvSpPr>
            <p:spPr bwMode="auto">
              <a:xfrm>
                <a:off x="5649642" y="3299618"/>
                <a:ext cx="906462" cy="906462"/>
              </a:xfrm>
              <a:custGeom>
                <a:avLst/>
                <a:gdLst>
                  <a:gd name="T0" fmla="*/ 526677 w 290"/>
                  <a:gd name="T1" fmla="*/ 355704 h 290"/>
                  <a:gd name="T2" fmla="*/ 426451 w 290"/>
                  <a:gd name="T3" fmla="*/ 365530 h 290"/>
                  <a:gd name="T4" fmla="*/ 312469 w 290"/>
                  <a:gd name="T5" fmla="*/ 249583 h 290"/>
                  <a:gd name="T6" fmla="*/ 564016 w 290"/>
                  <a:gd name="T7" fmla="*/ 98261 h 290"/>
                  <a:gd name="T8" fmla="*/ 520782 w 290"/>
                  <a:gd name="T9" fmla="*/ 55026 h 290"/>
                  <a:gd name="T10" fmla="*/ 198487 w 290"/>
                  <a:gd name="T11" fmla="*/ 137565 h 290"/>
                  <a:gd name="T12" fmla="*/ 80574 w 290"/>
                  <a:gd name="T13" fmla="*/ 17687 h 290"/>
                  <a:gd name="T14" fmla="*/ 17687 w 290"/>
                  <a:gd name="T15" fmla="*/ 17687 h 290"/>
                  <a:gd name="T16" fmla="*/ 17687 w 290"/>
                  <a:gd name="T17" fmla="*/ 80574 h 290"/>
                  <a:gd name="T18" fmla="*/ 137565 w 290"/>
                  <a:gd name="T19" fmla="*/ 198487 h 290"/>
                  <a:gd name="T20" fmla="*/ 55026 w 290"/>
                  <a:gd name="T21" fmla="*/ 520783 h 290"/>
                  <a:gd name="T22" fmla="*/ 98261 w 290"/>
                  <a:gd name="T23" fmla="*/ 564017 h 290"/>
                  <a:gd name="T24" fmla="*/ 249582 w 290"/>
                  <a:gd name="T25" fmla="*/ 312470 h 290"/>
                  <a:gd name="T26" fmla="*/ 363565 w 290"/>
                  <a:gd name="T27" fmla="*/ 426452 h 290"/>
                  <a:gd name="T28" fmla="*/ 355704 w 290"/>
                  <a:gd name="T29" fmla="*/ 528643 h 290"/>
                  <a:gd name="T30" fmla="*/ 398938 w 290"/>
                  <a:gd name="T31" fmla="*/ 569913 h 290"/>
                  <a:gd name="T32" fmla="*/ 459860 w 290"/>
                  <a:gd name="T33" fmla="*/ 459861 h 290"/>
                  <a:gd name="T34" fmla="*/ 569912 w 290"/>
                  <a:gd name="T35" fmla="*/ 398939 h 290"/>
                  <a:gd name="T36" fmla="*/ 526677 w 290"/>
                  <a:gd name="T37" fmla="*/ 355704 h 2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0" h="290">
                    <a:moveTo>
                      <a:pt x="268" y="181"/>
                    </a:moveTo>
                    <a:cubicBezTo>
                      <a:pt x="217" y="186"/>
                      <a:pt x="217" y="186"/>
                      <a:pt x="217" y="186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287" y="50"/>
                      <a:pt x="287" y="50"/>
                      <a:pt x="287" y="50"/>
                    </a:cubicBezTo>
                    <a:cubicBezTo>
                      <a:pt x="265" y="28"/>
                      <a:pt x="265" y="28"/>
                      <a:pt x="265" y="28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50" y="287"/>
                      <a:pt x="50" y="287"/>
                      <a:pt x="50" y="287"/>
                    </a:cubicBezTo>
                    <a:cubicBezTo>
                      <a:pt x="127" y="159"/>
                      <a:pt x="127" y="159"/>
                      <a:pt x="127" y="159"/>
                    </a:cubicBezTo>
                    <a:cubicBezTo>
                      <a:pt x="185" y="217"/>
                      <a:pt x="185" y="217"/>
                      <a:pt x="185" y="217"/>
                    </a:cubicBezTo>
                    <a:cubicBezTo>
                      <a:pt x="181" y="269"/>
                      <a:pt x="181" y="269"/>
                      <a:pt x="181" y="269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34" y="234"/>
                      <a:pt x="234" y="234"/>
                      <a:pt x="234" y="234"/>
                    </a:cubicBezTo>
                    <a:cubicBezTo>
                      <a:pt x="290" y="203"/>
                      <a:pt x="290" y="203"/>
                      <a:pt x="290" y="203"/>
                    </a:cubicBezTo>
                    <a:lnTo>
                      <a:pt x="268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  <p:grpSp>
          <p:nvGrpSpPr>
            <p:cNvPr id="11" name="组合 32"/>
            <p:cNvGrpSpPr/>
            <p:nvPr/>
          </p:nvGrpSpPr>
          <p:grpSpPr>
            <a:xfrm>
              <a:off x="4801914" y="5606534"/>
              <a:ext cx="498650" cy="498168"/>
              <a:chOff x="5281342" y="2932112"/>
              <a:chExt cx="1643063" cy="1641475"/>
            </a:xfrm>
          </p:grpSpPr>
          <p:sp>
            <p:nvSpPr>
              <p:cNvPr id="34" name="Oval 47"/>
              <p:cNvSpPr>
                <a:spLocks noChangeArrowheads="1"/>
              </p:cNvSpPr>
              <p:nvPr/>
            </p:nvSpPr>
            <p:spPr bwMode="auto">
              <a:xfrm>
                <a:off x="5281342" y="2932112"/>
                <a:ext cx="1643063" cy="1641475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endParaRPr lang="en-US" altLang="zh-CN" sz="2400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Freeform 122"/>
              <p:cNvSpPr/>
              <p:nvPr/>
            </p:nvSpPr>
            <p:spPr bwMode="auto">
              <a:xfrm>
                <a:off x="5649642" y="3299618"/>
                <a:ext cx="906462" cy="906462"/>
              </a:xfrm>
              <a:custGeom>
                <a:avLst/>
                <a:gdLst>
                  <a:gd name="T0" fmla="*/ 526677 w 290"/>
                  <a:gd name="T1" fmla="*/ 355704 h 290"/>
                  <a:gd name="T2" fmla="*/ 426451 w 290"/>
                  <a:gd name="T3" fmla="*/ 365530 h 290"/>
                  <a:gd name="T4" fmla="*/ 312469 w 290"/>
                  <a:gd name="T5" fmla="*/ 249583 h 290"/>
                  <a:gd name="T6" fmla="*/ 564016 w 290"/>
                  <a:gd name="T7" fmla="*/ 98261 h 290"/>
                  <a:gd name="T8" fmla="*/ 520782 w 290"/>
                  <a:gd name="T9" fmla="*/ 55026 h 290"/>
                  <a:gd name="T10" fmla="*/ 198487 w 290"/>
                  <a:gd name="T11" fmla="*/ 137565 h 290"/>
                  <a:gd name="T12" fmla="*/ 80574 w 290"/>
                  <a:gd name="T13" fmla="*/ 17687 h 290"/>
                  <a:gd name="T14" fmla="*/ 17687 w 290"/>
                  <a:gd name="T15" fmla="*/ 17687 h 290"/>
                  <a:gd name="T16" fmla="*/ 17687 w 290"/>
                  <a:gd name="T17" fmla="*/ 80574 h 290"/>
                  <a:gd name="T18" fmla="*/ 137565 w 290"/>
                  <a:gd name="T19" fmla="*/ 198487 h 290"/>
                  <a:gd name="T20" fmla="*/ 55026 w 290"/>
                  <a:gd name="T21" fmla="*/ 520783 h 290"/>
                  <a:gd name="T22" fmla="*/ 98261 w 290"/>
                  <a:gd name="T23" fmla="*/ 564017 h 290"/>
                  <a:gd name="T24" fmla="*/ 249582 w 290"/>
                  <a:gd name="T25" fmla="*/ 312470 h 290"/>
                  <a:gd name="T26" fmla="*/ 363565 w 290"/>
                  <a:gd name="T27" fmla="*/ 426452 h 290"/>
                  <a:gd name="T28" fmla="*/ 355704 w 290"/>
                  <a:gd name="T29" fmla="*/ 528643 h 290"/>
                  <a:gd name="T30" fmla="*/ 398938 w 290"/>
                  <a:gd name="T31" fmla="*/ 569913 h 290"/>
                  <a:gd name="T32" fmla="*/ 459860 w 290"/>
                  <a:gd name="T33" fmla="*/ 459861 h 290"/>
                  <a:gd name="T34" fmla="*/ 569912 w 290"/>
                  <a:gd name="T35" fmla="*/ 398939 h 290"/>
                  <a:gd name="T36" fmla="*/ 526677 w 290"/>
                  <a:gd name="T37" fmla="*/ 355704 h 29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90" h="290">
                    <a:moveTo>
                      <a:pt x="268" y="181"/>
                    </a:moveTo>
                    <a:cubicBezTo>
                      <a:pt x="217" y="186"/>
                      <a:pt x="217" y="186"/>
                      <a:pt x="217" y="186"/>
                    </a:cubicBezTo>
                    <a:cubicBezTo>
                      <a:pt x="159" y="127"/>
                      <a:pt x="159" y="127"/>
                      <a:pt x="159" y="127"/>
                    </a:cubicBezTo>
                    <a:cubicBezTo>
                      <a:pt x="287" y="50"/>
                      <a:pt x="287" y="50"/>
                      <a:pt x="287" y="50"/>
                    </a:cubicBezTo>
                    <a:cubicBezTo>
                      <a:pt x="265" y="28"/>
                      <a:pt x="265" y="28"/>
                      <a:pt x="265" y="28"/>
                    </a:cubicBezTo>
                    <a:cubicBezTo>
                      <a:pt x="101" y="70"/>
                      <a:pt x="101" y="70"/>
                      <a:pt x="101" y="70"/>
                    </a:cubicBezTo>
                    <a:cubicBezTo>
                      <a:pt x="41" y="9"/>
                      <a:pt x="41" y="9"/>
                      <a:pt x="41" y="9"/>
                    </a:cubicBezTo>
                    <a:cubicBezTo>
                      <a:pt x="32" y="0"/>
                      <a:pt x="18" y="0"/>
                      <a:pt x="9" y="9"/>
                    </a:cubicBezTo>
                    <a:cubicBezTo>
                      <a:pt x="0" y="18"/>
                      <a:pt x="0" y="32"/>
                      <a:pt x="9" y="41"/>
                    </a:cubicBezTo>
                    <a:cubicBezTo>
                      <a:pt x="70" y="101"/>
                      <a:pt x="70" y="101"/>
                      <a:pt x="70" y="101"/>
                    </a:cubicBezTo>
                    <a:cubicBezTo>
                      <a:pt x="28" y="265"/>
                      <a:pt x="28" y="265"/>
                      <a:pt x="28" y="265"/>
                    </a:cubicBezTo>
                    <a:cubicBezTo>
                      <a:pt x="50" y="287"/>
                      <a:pt x="50" y="287"/>
                      <a:pt x="50" y="287"/>
                    </a:cubicBezTo>
                    <a:cubicBezTo>
                      <a:pt x="127" y="159"/>
                      <a:pt x="127" y="159"/>
                      <a:pt x="127" y="159"/>
                    </a:cubicBezTo>
                    <a:cubicBezTo>
                      <a:pt x="185" y="217"/>
                      <a:pt x="185" y="217"/>
                      <a:pt x="185" y="217"/>
                    </a:cubicBezTo>
                    <a:cubicBezTo>
                      <a:pt x="181" y="269"/>
                      <a:pt x="181" y="269"/>
                      <a:pt x="181" y="269"/>
                    </a:cubicBezTo>
                    <a:cubicBezTo>
                      <a:pt x="203" y="290"/>
                      <a:pt x="203" y="290"/>
                      <a:pt x="203" y="290"/>
                    </a:cubicBezTo>
                    <a:cubicBezTo>
                      <a:pt x="234" y="234"/>
                      <a:pt x="234" y="234"/>
                      <a:pt x="234" y="234"/>
                    </a:cubicBezTo>
                    <a:cubicBezTo>
                      <a:pt x="290" y="203"/>
                      <a:pt x="290" y="203"/>
                      <a:pt x="290" y="203"/>
                    </a:cubicBezTo>
                    <a:lnTo>
                      <a:pt x="268" y="18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2400"/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1180253" y="3070860"/>
            <a:ext cx="2863427" cy="582295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l">
              <a:lnSpc>
                <a:spcPct val="114000"/>
              </a:lnSpc>
            </a:pPr>
            <a:r>
              <a:rPr lang="en-US" altLang="zh-CN" sz="2665" b="1" dirty="0">
                <a:solidFill>
                  <a:srgbClr val="FF0000"/>
                </a:solidFill>
                <a:latin typeface="Century Gothic" panose="020B0502020202020204" pitchFamily="34" charset="0"/>
                <a:ea typeface="+mj-ea"/>
              </a:rPr>
              <a:t>   </a:t>
            </a:r>
            <a:r>
              <a:rPr lang="zh-CN" altLang="en-US" sz="28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</a:rPr>
              <a:t>心理发展中心</a:t>
            </a:r>
            <a:endParaRPr lang="zh-CN" altLang="en-US" sz="2800" b="1" dirty="0">
              <a:solidFill>
                <a:schemeClr val="tx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077835" y="3070860"/>
            <a:ext cx="2735580" cy="582295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en-US" altLang="zh-CN" sz="2665" dirty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anose="020B0502020202020204" pitchFamily="34" charset="0"/>
                <a:ea typeface="+mj-ea"/>
              </a:rPr>
              <a:t>    </a:t>
            </a:r>
            <a:r>
              <a:rPr lang="zh-CN" altLang="en-US" sz="28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</a:rPr>
              <a:t>领导的重视</a:t>
            </a:r>
            <a:endParaRPr lang="zh-CN" altLang="en-US" sz="2800" b="1" dirty="0">
              <a:solidFill>
                <a:schemeClr val="tx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469505" y="5184775"/>
            <a:ext cx="4143375" cy="582295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14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</a:rPr>
              <a:t>一起搭建家校沟通的桥梁</a:t>
            </a:r>
            <a:endParaRPr lang="zh-CN" altLang="en-US" sz="2800" b="1" dirty="0">
              <a:solidFill>
                <a:schemeClr val="tx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934085" y="5184775"/>
            <a:ext cx="3857625" cy="582295"/>
          </a:xfrm>
          <a:prstGeom prst="rect">
            <a:avLst/>
          </a:prstGeom>
          <a:solidFill>
            <a:srgbClr val="FFFF00"/>
          </a:solidFill>
        </p:spPr>
        <p:txBody>
          <a:bodyPr wrap="square" lIns="91440" tIns="45720" rIns="91440" bIns="4572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14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Century Gothic" panose="020B0502020202020204" pitchFamily="34" charset="0"/>
                <a:ea typeface="+mj-ea"/>
              </a:rPr>
              <a:t>心育课程与多元活动</a:t>
            </a:r>
            <a:endParaRPr lang="zh-CN" altLang="en-US" sz="2800" b="1" dirty="0">
              <a:solidFill>
                <a:schemeClr val="tx1"/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55" name="任意多边形 54"/>
          <p:cNvSpPr/>
          <p:nvPr/>
        </p:nvSpPr>
        <p:spPr>
          <a:xfrm>
            <a:off x="655320" y="426720"/>
            <a:ext cx="1143000" cy="1112520"/>
          </a:xfrm>
          <a:custGeom>
            <a:avLst/>
            <a:gdLst>
              <a:gd name="connsiteX0" fmla="*/ 1143000 w 1143000"/>
              <a:gd name="connsiteY0" fmla="*/ 548640 h 1112520"/>
              <a:gd name="connsiteX1" fmla="*/ 472440 w 1143000"/>
              <a:gd name="connsiteY1" fmla="*/ 1112520 h 1112520"/>
              <a:gd name="connsiteX2" fmla="*/ 0 w 1143000"/>
              <a:gd name="connsiteY2" fmla="*/ 640080 h 1112520"/>
              <a:gd name="connsiteX3" fmla="*/ 586740 w 1143000"/>
              <a:gd name="connsiteY3" fmla="*/ 0 h 1112520"/>
              <a:gd name="connsiteX4" fmla="*/ 1143000 w 1143000"/>
              <a:gd name="connsiteY4" fmla="*/ 548640 h 1112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43000" h="1112520">
                <a:moveTo>
                  <a:pt x="1143000" y="548640"/>
                </a:moveTo>
                <a:lnTo>
                  <a:pt x="472440" y="1112520"/>
                </a:lnTo>
                <a:lnTo>
                  <a:pt x="0" y="640080"/>
                </a:lnTo>
                <a:lnTo>
                  <a:pt x="586740" y="0"/>
                </a:lnTo>
                <a:lnTo>
                  <a:pt x="1143000" y="548640"/>
                </a:lnTo>
                <a:close/>
              </a:path>
            </a:pathLst>
          </a:custGeom>
          <a:gradFill flip="none" rotWithShape="0">
            <a:gsLst>
              <a:gs pos="0">
                <a:schemeClr val="tx1">
                  <a:lumMod val="75000"/>
                  <a:lumOff val="25000"/>
                  <a:alpha val="57000"/>
                </a:schemeClr>
              </a:gs>
              <a:gs pos="61000">
                <a:schemeClr val="bg1">
                  <a:lumMod val="95000"/>
                  <a:alpha val="34000"/>
                </a:schemeClr>
              </a:gs>
              <a:gs pos="100000">
                <a:schemeClr val="bg1">
                  <a:lumMod val="95000"/>
                  <a:alpha val="0"/>
                </a:schemeClr>
              </a:gs>
            </a:gsLst>
            <a:lin ang="3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Autofit/>
          </a:bodyPr>
          <a:lstStyle/>
          <a:p>
            <a:pPr algn="ctr"/>
            <a:endParaRPr lang="zh-CN" altLang="en-US" sz="800" dirty="0">
              <a:solidFill>
                <a:prstClr val="white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56" name="任意多边形 55"/>
          <p:cNvSpPr/>
          <p:nvPr/>
        </p:nvSpPr>
        <p:spPr>
          <a:xfrm rot="19421727" flipH="1">
            <a:off x="442099" y="207303"/>
            <a:ext cx="865231" cy="851392"/>
          </a:xfrm>
          <a:custGeom>
            <a:avLst/>
            <a:gdLst>
              <a:gd name="connsiteX0" fmla="*/ 7433887 w 15105456"/>
              <a:gd name="connsiteY0" fmla="*/ 268 h 14863851"/>
              <a:gd name="connsiteX1" fmla="*/ 1667178 w 15105456"/>
              <a:gd name="connsiteY1" fmla="*/ 4920872 h 14863851"/>
              <a:gd name="connsiteX2" fmla="*/ 150574 w 15105456"/>
              <a:gd name="connsiteY2" fmla="*/ 11662331 h 14863851"/>
              <a:gd name="connsiteX3" fmla="*/ 159932 w 15105456"/>
              <a:gd name="connsiteY3" fmla="*/ 11692695 h 14863851"/>
              <a:gd name="connsiteX4" fmla="*/ 165780 w 15105456"/>
              <a:gd name="connsiteY4" fmla="*/ 11728888 h 14863851"/>
              <a:gd name="connsiteX5" fmla="*/ 7547446 w 15105456"/>
              <a:gd name="connsiteY5" fmla="*/ 14863851 h 14863851"/>
              <a:gd name="connsiteX6" fmla="*/ 14881926 w 15105456"/>
              <a:gd name="connsiteY6" fmla="*/ 11903648 h 14863851"/>
              <a:gd name="connsiteX7" fmla="*/ 14909761 w 15105456"/>
              <a:gd name="connsiteY7" fmla="*/ 11800558 h 14863851"/>
              <a:gd name="connsiteX8" fmla="*/ 14923904 w 15105456"/>
              <a:gd name="connsiteY8" fmla="*/ 11761043 h 14863851"/>
              <a:gd name="connsiteX9" fmla="*/ 13310172 w 15105456"/>
              <a:gd name="connsiteY9" fmla="*/ 4851018 h 14863851"/>
              <a:gd name="connsiteX10" fmla="*/ 8234354 w 15105456"/>
              <a:gd name="connsiteY10" fmla="*/ 162370 h 14863851"/>
              <a:gd name="connsiteX11" fmla="*/ 8119928 w 15105456"/>
              <a:gd name="connsiteY11" fmla="*/ 136115 h 14863851"/>
              <a:gd name="connsiteX12" fmla="*/ 8105217 w 15105456"/>
              <a:gd name="connsiteY12" fmla="*/ 129095 h 14863851"/>
              <a:gd name="connsiteX13" fmla="*/ 7433887 w 15105456"/>
              <a:gd name="connsiteY13" fmla="*/ 268 h 1486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5105456" h="14863851">
                <a:moveTo>
                  <a:pt x="7433887" y="268"/>
                </a:moveTo>
                <a:cubicBezTo>
                  <a:pt x="5721391" y="-26383"/>
                  <a:pt x="3342882" y="1936394"/>
                  <a:pt x="1667178" y="4920872"/>
                </a:cubicBezTo>
                <a:cubicBezTo>
                  <a:pt x="239727" y="7463205"/>
                  <a:pt x="-289215" y="10054975"/>
                  <a:pt x="150574" y="11662331"/>
                </a:cubicBezTo>
                <a:lnTo>
                  <a:pt x="159932" y="11692695"/>
                </a:lnTo>
                <a:lnTo>
                  <a:pt x="165780" y="11728888"/>
                </a:lnTo>
                <a:cubicBezTo>
                  <a:pt x="545757" y="13489750"/>
                  <a:pt x="3705628" y="14863851"/>
                  <a:pt x="7547446" y="14863851"/>
                </a:cubicBezTo>
                <a:cubicBezTo>
                  <a:pt x="11261203" y="14863851"/>
                  <a:pt x="14337719" y="13579830"/>
                  <a:pt x="14881926" y="11903648"/>
                </a:cubicBezTo>
                <a:lnTo>
                  <a:pt x="14909761" y="11800558"/>
                </a:lnTo>
                <a:lnTo>
                  <a:pt x="14923904" y="11761043"/>
                </a:lnTo>
                <a:cubicBezTo>
                  <a:pt x="15434087" y="10162959"/>
                  <a:pt x="14860547" y="7468785"/>
                  <a:pt x="13310172" y="4851018"/>
                </a:cubicBezTo>
                <a:cubicBezTo>
                  <a:pt x="11824395" y="2342324"/>
                  <a:pt x="9845883" y="586608"/>
                  <a:pt x="8234354" y="162370"/>
                </a:cubicBezTo>
                <a:lnTo>
                  <a:pt x="8119928" y="136115"/>
                </a:lnTo>
                <a:lnTo>
                  <a:pt x="8105217" y="129095"/>
                </a:lnTo>
                <a:cubicBezTo>
                  <a:pt x="7896733" y="46048"/>
                  <a:pt x="7671734" y="3970"/>
                  <a:pt x="7433887" y="2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endParaRPr lang="zh-CN" altLang="en-US" sz="2400"/>
          </a:p>
        </p:txBody>
      </p:sp>
      <p:sp>
        <p:nvSpPr>
          <p:cNvPr id="58" name="文本框 57"/>
          <p:cNvSpPr txBox="1"/>
          <p:nvPr/>
        </p:nvSpPr>
        <p:spPr>
          <a:xfrm>
            <a:off x="1487488" y="452669"/>
            <a:ext cx="4450080" cy="82994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4800" b="1" dirty="0" smtClean="0">
                <a:latin typeface="Century Gothic" panose="020B0502020202020204" pitchFamily="34" charset="0"/>
              </a:rPr>
              <a:t>学校支持的力量</a:t>
            </a:r>
            <a:endParaRPr lang="zh-CN" altLang="en-US" sz="4800" b="1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0"/>
    </mc:Choice>
    <mc:Fallback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bldLvl="0" animBg="1"/>
      <p:bldP spid="52" grpId="0" bldLvl="0" animBg="1"/>
      <p:bldP spid="50" grpId="0" bldLvl="0" animBg="1"/>
      <p:bldP spid="51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2400" y="85026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948690" y="5732780"/>
            <a:ext cx="1080706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高中阶段学生的抑郁症检出率最高，</a:t>
            </a:r>
            <a:r>
              <a:rPr 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孩子的心理健康值得我们每个家长重视！</a:t>
            </a:r>
            <a:endParaRPr 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PA_文本框 232"/>
          <p:cNvSpPr txBox="1"/>
          <p:nvPr>
            <p:custDataLst>
              <p:tags r:id="rId1"/>
            </p:custDataLst>
          </p:nvPr>
        </p:nvSpPr>
        <p:spPr>
          <a:xfrm>
            <a:off x="7303135" y="5225415"/>
            <a:ext cx="37890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《</a:t>
            </a:r>
            <a:r>
              <a:rPr lang="en-US" altLang="zh-CN" sz="2000" b="1">
                <a:latin typeface="等线" panose="02010600030101010101" charset="-122"/>
                <a:ea typeface="等线" panose="02010600030101010101" charset="-122"/>
                <a:sym typeface="+mn-ea"/>
              </a:rPr>
              <a:t>2019-2020</a:t>
            </a:r>
            <a:r>
              <a:rPr lang="zh-CN" altLang="en-US" sz="2000" b="1">
                <a:latin typeface="等线" panose="02010600030101010101" charset="-122"/>
                <a:ea typeface="等线" panose="02010600030101010101" charset="-122"/>
                <a:sym typeface="+mn-ea"/>
              </a:rPr>
              <a:t>心理健康蓝皮书</a:t>
            </a:r>
            <a:r>
              <a:rPr lang="zh-CN" altLang="en-US" sz="20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》</a:t>
            </a:r>
            <a:endParaRPr lang="zh-CN" altLang="en-US" sz="2000" b="1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863974" y="266720"/>
            <a:ext cx="4646930" cy="58356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3200" b="1" spc="3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抑郁症逐渐趋向低龄化</a:t>
            </a:r>
            <a:endParaRPr lang="zh-CN" altLang="en-US" sz="3200" b="1" spc="3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11810" y="982980"/>
            <a:ext cx="5346700" cy="4180205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8" name="PA_文本框 232"/>
          <p:cNvSpPr txBox="1"/>
          <p:nvPr>
            <p:custDataLst>
              <p:tags r:id="rId4"/>
            </p:custDataLst>
          </p:nvPr>
        </p:nvSpPr>
        <p:spPr>
          <a:xfrm>
            <a:off x="1386205" y="5319395"/>
            <a:ext cx="3455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《</a:t>
            </a:r>
            <a:r>
              <a:rPr lang="en-US" altLang="zh-CN" sz="20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2022</a:t>
            </a:r>
            <a:r>
              <a:rPr lang="zh-CN" altLang="en-US" sz="20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国民抑郁症蓝皮书》</a:t>
            </a:r>
            <a:endParaRPr lang="zh-CN" altLang="en-US" sz="2000" b="1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445885" y="1415415"/>
            <a:ext cx="5676265" cy="37014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椭圆 10"/>
          <p:cNvSpPr/>
          <p:nvPr/>
        </p:nvSpPr>
        <p:spPr>
          <a:xfrm>
            <a:off x="9442450" y="850265"/>
            <a:ext cx="2404745" cy="1595120"/>
          </a:xfrm>
          <a:prstGeom prst="ellipse">
            <a:avLst/>
          </a:prstGeom>
          <a:solidFill>
            <a:schemeClr val="bg1">
              <a:alpha val="0"/>
            </a:schemeClr>
          </a:solidFill>
          <a:ln w="28575" cmpd="sng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8" grpId="0"/>
      <p:bldP spid="7" grpId="0"/>
      <p:bldP spid="2" grpId="0" animBg="1"/>
      <p:bldP spid="11" grpId="0" bldLvl="0" animBg="1"/>
      <p:bldP spid="4" grpId="0"/>
      <p:bldP spid="6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52475" y="802005"/>
            <a:ext cx="7062470" cy="5077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家校合力</a:t>
            </a:r>
            <a:endParaRPr lang="zh-CN" altLang="en-US" sz="5400" b="1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关注孩子心理健康</a:t>
            </a:r>
            <a:endParaRPr lang="zh-CN" altLang="en-US" sz="5400" b="1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给孩子所需要的支持</a:t>
            </a:r>
            <a:endParaRPr lang="zh-CN" altLang="en-US" sz="5400" b="1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助力孩子健康成长</a:t>
            </a:r>
            <a:endParaRPr lang="zh-CN" altLang="en-US" sz="5400" b="1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5400" b="1" dirty="0">
              <a:solidFill>
                <a:srgbClr val="6F8E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5400" b="1" dirty="0">
                <a:solidFill>
                  <a:srgbClr val="6F8E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5400" b="1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557135" y="2648585"/>
            <a:ext cx="777811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在抑郁症的成因中，</a:t>
            </a:r>
            <a:endParaRPr lang="zh-CN" sz="24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家庭关系占据了重要部分。</a:t>
            </a:r>
            <a:endParaRPr lang="zh-CN" sz="24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良好的家庭关系</a:t>
            </a:r>
            <a:endParaRPr 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有助于</a:t>
            </a:r>
            <a:endParaRPr lang="zh-CN" sz="24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r>
              <a:rPr lang="zh-CN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孩子健康成长与梦想实现</a:t>
            </a:r>
            <a:r>
              <a:rPr lang="zh-CN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zh-CN" sz="2400" b="1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92810" y="1781175"/>
            <a:ext cx="5911850" cy="3797300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233" name="PA_文本框 232"/>
          <p:cNvSpPr txBox="1"/>
          <p:nvPr>
            <p:custDataLst>
              <p:tags r:id="rId2"/>
            </p:custDataLst>
          </p:nvPr>
        </p:nvSpPr>
        <p:spPr>
          <a:xfrm>
            <a:off x="1880235" y="5711190"/>
            <a:ext cx="345503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0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《</a:t>
            </a:r>
            <a:r>
              <a:rPr lang="en-US" altLang="zh-CN" sz="20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2022</a:t>
            </a:r>
            <a:r>
              <a:rPr lang="zh-CN" altLang="en-US" sz="2000" b="1" dirty="0">
                <a:solidFill>
                  <a:schemeClr val="accent5">
                    <a:lumMod val="50000"/>
                  </a:schemeClr>
                </a:solidFill>
                <a:cs typeface="+mn-ea"/>
                <a:sym typeface="+mn-lt"/>
              </a:rPr>
              <a:t>国民抑郁症蓝皮》</a:t>
            </a:r>
            <a:endParaRPr lang="zh-CN" altLang="en-US" sz="2000" b="1" dirty="0">
              <a:solidFill>
                <a:schemeClr val="accent5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22555" y="1040765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833494" y="305455"/>
            <a:ext cx="4646930" cy="58356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3200" b="1" spc="300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抑郁症逐渐趋向低龄化</a:t>
            </a:r>
            <a:endParaRPr lang="zh-CN" altLang="en-US" sz="3200" b="1" spc="300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2555" y="1051560"/>
            <a:ext cx="12069335" cy="95896"/>
          </a:xfrm>
          <a:prstGeom prst="rect">
            <a:avLst/>
          </a:prstGeom>
          <a:solidFill>
            <a:srgbClr val="5F77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/>
      <p:bldP spid="6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PA_chenying0907 4"/>
          <p:cNvGrpSpPr/>
          <p:nvPr>
            <p:custDataLst>
              <p:tags r:id="rId1"/>
            </p:custDataLst>
          </p:nvPr>
        </p:nvGrpSpPr>
        <p:grpSpPr>
          <a:xfrm>
            <a:off x="5177477" y="1940811"/>
            <a:ext cx="1376038" cy="1617457"/>
            <a:chOff x="3213101" y="3067051"/>
            <a:chExt cx="541337" cy="720725"/>
          </a:xfrm>
          <a:solidFill>
            <a:schemeClr val="accent1"/>
          </a:solidFill>
        </p:grpSpPr>
        <p:sp>
          <p:nvSpPr>
            <p:cNvPr id="6" name="chenying0907 873"/>
            <p:cNvSpPr/>
            <p:nvPr/>
          </p:nvSpPr>
          <p:spPr bwMode="auto">
            <a:xfrm>
              <a:off x="3225801" y="3094038"/>
              <a:ext cx="158750" cy="142875"/>
            </a:xfrm>
            <a:custGeom>
              <a:avLst/>
              <a:gdLst/>
              <a:ahLst/>
              <a:cxnLst>
                <a:cxn ang="0">
                  <a:pos x="393" y="0"/>
                </a:cxn>
                <a:cxn ang="0">
                  <a:pos x="393" y="0"/>
                </a:cxn>
                <a:cxn ang="0">
                  <a:pos x="381" y="3"/>
                </a:cxn>
                <a:cxn ang="0">
                  <a:pos x="369" y="5"/>
                </a:cxn>
                <a:cxn ang="0">
                  <a:pos x="358" y="10"/>
                </a:cxn>
                <a:cxn ang="0">
                  <a:pos x="347" y="16"/>
                </a:cxn>
                <a:cxn ang="0">
                  <a:pos x="326" y="27"/>
                </a:cxn>
                <a:cxn ang="0">
                  <a:pos x="307" y="42"/>
                </a:cxn>
                <a:cxn ang="0">
                  <a:pos x="307" y="42"/>
                </a:cxn>
                <a:cxn ang="0">
                  <a:pos x="252" y="86"/>
                </a:cxn>
                <a:cxn ang="0">
                  <a:pos x="224" y="108"/>
                </a:cxn>
                <a:cxn ang="0">
                  <a:pos x="198" y="132"/>
                </a:cxn>
                <a:cxn ang="0">
                  <a:pos x="198" y="132"/>
                </a:cxn>
                <a:cxn ang="0">
                  <a:pos x="172" y="157"/>
                </a:cxn>
                <a:cxn ang="0">
                  <a:pos x="146" y="183"/>
                </a:cxn>
                <a:cxn ang="0">
                  <a:pos x="122" y="210"/>
                </a:cxn>
                <a:cxn ang="0">
                  <a:pos x="97" y="238"/>
                </a:cxn>
                <a:cxn ang="0">
                  <a:pos x="50" y="294"/>
                </a:cxn>
                <a:cxn ang="0">
                  <a:pos x="2" y="349"/>
                </a:cxn>
                <a:cxn ang="0">
                  <a:pos x="2" y="349"/>
                </a:cxn>
                <a:cxn ang="0">
                  <a:pos x="0" y="352"/>
                </a:cxn>
                <a:cxn ang="0">
                  <a:pos x="0" y="353"/>
                </a:cxn>
                <a:cxn ang="0">
                  <a:pos x="2" y="357"/>
                </a:cxn>
                <a:cxn ang="0">
                  <a:pos x="6" y="360"/>
                </a:cxn>
                <a:cxn ang="0">
                  <a:pos x="8" y="358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55" y="306"/>
                </a:cxn>
                <a:cxn ang="0">
                  <a:pos x="99" y="254"/>
                </a:cxn>
                <a:cxn ang="0">
                  <a:pos x="144" y="203"/>
                </a:cxn>
                <a:cxn ang="0">
                  <a:pos x="167" y="178"/>
                </a:cxn>
                <a:cxn ang="0">
                  <a:pos x="190" y="154"/>
                </a:cxn>
                <a:cxn ang="0">
                  <a:pos x="190" y="154"/>
                </a:cxn>
                <a:cxn ang="0">
                  <a:pos x="215" y="131"/>
                </a:cxn>
                <a:cxn ang="0">
                  <a:pos x="240" y="110"/>
                </a:cxn>
                <a:cxn ang="0">
                  <a:pos x="266" y="89"/>
                </a:cxn>
                <a:cxn ang="0">
                  <a:pos x="292" y="68"/>
                </a:cxn>
                <a:cxn ang="0">
                  <a:pos x="292" y="68"/>
                </a:cxn>
                <a:cxn ang="0">
                  <a:pos x="316" y="50"/>
                </a:cxn>
                <a:cxn ang="0">
                  <a:pos x="341" y="33"/>
                </a:cxn>
                <a:cxn ang="0">
                  <a:pos x="354" y="25"/>
                </a:cxn>
                <a:cxn ang="0">
                  <a:pos x="367" y="20"/>
                </a:cxn>
                <a:cxn ang="0">
                  <a:pos x="381" y="14"/>
                </a:cxn>
                <a:cxn ang="0">
                  <a:pos x="395" y="10"/>
                </a:cxn>
                <a:cxn ang="0">
                  <a:pos x="395" y="10"/>
                </a:cxn>
                <a:cxn ang="0">
                  <a:pos x="398" y="9"/>
                </a:cxn>
                <a:cxn ang="0">
                  <a:pos x="399" y="8"/>
                </a:cxn>
                <a:cxn ang="0">
                  <a:pos x="399" y="6"/>
                </a:cxn>
                <a:cxn ang="0">
                  <a:pos x="399" y="4"/>
                </a:cxn>
                <a:cxn ang="0">
                  <a:pos x="397" y="0"/>
                </a:cxn>
                <a:cxn ang="0">
                  <a:pos x="395" y="0"/>
                </a:cxn>
                <a:cxn ang="0">
                  <a:pos x="393" y="0"/>
                </a:cxn>
                <a:cxn ang="0">
                  <a:pos x="393" y="0"/>
                </a:cxn>
              </a:cxnLst>
              <a:rect l="0" t="0" r="r" b="b"/>
              <a:pathLst>
                <a:path w="399" h="360">
                  <a:moveTo>
                    <a:pt x="393" y="0"/>
                  </a:moveTo>
                  <a:lnTo>
                    <a:pt x="393" y="0"/>
                  </a:lnTo>
                  <a:lnTo>
                    <a:pt x="381" y="3"/>
                  </a:lnTo>
                  <a:lnTo>
                    <a:pt x="369" y="5"/>
                  </a:lnTo>
                  <a:lnTo>
                    <a:pt x="358" y="10"/>
                  </a:lnTo>
                  <a:lnTo>
                    <a:pt x="347" y="16"/>
                  </a:lnTo>
                  <a:lnTo>
                    <a:pt x="326" y="27"/>
                  </a:lnTo>
                  <a:lnTo>
                    <a:pt x="307" y="42"/>
                  </a:lnTo>
                  <a:lnTo>
                    <a:pt x="307" y="42"/>
                  </a:lnTo>
                  <a:lnTo>
                    <a:pt x="252" y="86"/>
                  </a:lnTo>
                  <a:lnTo>
                    <a:pt x="224" y="108"/>
                  </a:lnTo>
                  <a:lnTo>
                    <a:pt x="198" y="132"/>
                  </a:lnTo>
                  <a:lnTo>
                    <a:pt x="198" y="132"/>
                  </a:lnTo>
                  <a:lnTo>
                    <a:pt x="172" y="157"/>
                  </a:lnTo>
                  <a:lnTo>
                    <a:pt x="146" y="183"/>
                  </a:lnTo>
                  <a:lnTo>
                    <a:pt x="122" y="210"/>
                  </a:lnTo>
                  <a:lnTo>
                    <a:pt x="97" y="238"/>
                  </a:lnTo>
                  <a:lnTo>
                    <a:pt x="50" y="294"/>
                  </a:lnTo>
                  <a:lnTo>
                    <a:pt x="2" y="349"/>
                  </a:lnTo>
                  <a:lnTo>
                    <a:pt x="2" y="349"/>
                  </a:lnTo>
                  <a:lnTo>
                    <a:pt x="0" y="352"/>
                  </a:lnTo>
                  <a:lnTo>
                    <a:pt x="0" y="353"/>
                  </a:lnTo>
                  <a:lnTo>
                    <a:pt x="2" y="357"/>
                  </a:lnTo>
                  <a:lnTo>
                    <a:pt x="6" y="360"/>
                  </a:lnTo>
                  <a:lnTo>
                    <a:pt x="8" y="358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55" y="306"/>
                  </a:lnTo>
                  <a:lnTo>
                    <a:pt x="99" y="254"/>
                  </a:lnTo>
                  <a:lnTo>
                    <a:pt x="144" y="203"/>
                  </a:lnTo>
                  <a:lnTo>
                    <a:pt x="167" y="178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215" y="131"/>
                  </a:lnTo>
                  <a:lnTo>
                    <a:pt x="240" y="110"/>
                  </a:lnTo>
                  <a:lnTo>
                    <a:pt x="266" y="89"/>
                  </a:lnTo>
                  <a:lnTo>
                    <a:pt x="292" y="68"/>
                  </a:lnTo>
                  <a:lnTo>
                    <a:pt x="292" y="68"/>
                  </a:lnTo>
                  <a:lnTo>
                    <a:pt x="316" y="50"/>
                  </a:lnTo>
                  <a:lnTo>
                    <a:pt x="341" y="33"/>
                  </a:lnTo>
                  <a:lnTo>
                    <a:pt x="354" y="25"/>
                  </a:lnTo>
                  <a:lnTo>
                    <a:pt x="367" y="20"/>
                  </a:lnTo>
                  <a:lnTo>
                    <a:pt x="381" y="14"/>
                  </a:lnTo>
                  <a:lnTo>
                    <a:pt x="395" y="10"/>
                  </a:lnTo>
                  <a:lnTo>
                    <a:pt x="395" y="10"/>
                  </a:lnTo>
                  <a:lnTo>
                    <a:pt x="398" y="9"/>
                  </a:lnTo>
                  <a:lnTo>
                    <a:pt x="399" y="8"/>
                  </a:lnTo>
                  <a:lnTo>
                    <a:pt x="399" y="6"/>
                  </a:lnTo>
                  <a:lnTo>
                    <a:pt x="399" y="4"/>
                  </a:lnTo>
                  <a:lnTo>
                    <a:pt x="397" y="0"/>
                  </a:lnTo>
                  <a:lnTo>
                    <a:pt x="395" y="0"/>
                  </a:lnTo>
                  <a:lnTo>
                    <a:pt x="393" y="0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chenying0907 874"/>
            <p:cNvSpPr/>
            <p:nvPr/>
          </p:nvSpPr>
          <p:spPr bwMode="auto">
            <a:xfrm>
              <a:off x="3244851" y="3078163"/>
              <a:ext cx="209550" cy="179388"/>
            </a:xfrm>
            <a:custGeom>
              <a:avLst/>
              <a:gdLst/>
              <a:ahLst/>
              <a:cxnLst>
                <a:cxn ang="0">
                  <a:pos x="523" y="0"/>
                </a:cxn>
                <a:cxn ang="0">
                  <a:pos x="523" y="0"/>
                </a:cxn>
                <a:cxn ang="0">
                  <a:pos x="505" y="8"/>
                </a:cxn>
                <a:cxn ang="0">
                  <a:pos x="487" y="16"/>
                </a:cxn>
                <a:cxn ang="0">
                  <a:pos x="452" y="34"/>
                </a:cxn>
                <a:cxn ang="0">
                  <a:pos x="383" y="76"/>
                </a:cxn>
                <a:cxn ang="0">
                  <a:pos x="383" y="76"/>
                </a:cxn>
                <a:cxn ang="0">
                  <a:pos x="364" y="88"/>
                </a:cxn>
                <a:cxn ang="0">
                  <a:pos x="347" y="101"/>
                </a:cxn>
                <a:cxn ang="0">
                  <a:pos x="330" y="115"/>
                </a:cxn>
                <a:cxn ang="0">
                  <a:pos x="313" y="131"/>
                </a:cxn>
                <a:cxn ang="0">
                  <a:pos x="280" y="163"/>
                </a:cxn>
                <a:cxn ang="0">
                  <a:pos x="249" y="193"/>
                </a:cxn>
                <a:cxn ang="0">
                  <a:pos x="249" y="193"/>
                </a:cxn>
                <a:cxn ang="0">
                  <a:pos x="215" y="223"/>
                </a:cxn>
                <a:cxn ang="0">
                  <a:pos x="183" y="254"/>
                </a:cxn>
                <a:cxn ang="0">
                  <a:pos x="118" y="317"/>
                </a:cxn>
                <a:cxn ang="0">
                  <a:pos x="118" y="317"/>
                </a:cxn>
                <a:cxn ang="0">
                  <a:pos x="88" y="347"/>
                </a:cxn>
                <a:cxn ang="0">
                  <a:pos x="56" y="377"/>
                </a:cxn>
                <a:cxn ang="0">
                  <a:pos x="28" y="410"/>
                </a:cxn>
                <a:cxn ang="0">
                  <a:pos x="13" y="425"/>
                </a:cxn>
                <a:cxn ang="0">
                  <a:pos x="0" y="442"/>
                </a:cxn>
                <a:cxn ang="0">
                  <a:pos x="0" y="442"/>
                </a:cxn>
                <a:cxn ang="0">
                  <a:pos x="0" y="445"/>
                </a:cxn>
                <a:cxn ang="0">
                  <a:pos x="0" y="446"/>
                </a:cxn>
                <a:cxn ang="0">
                  <a:pos x="2" y="449"/>
                </a:cxn>
                <a:cxn ang="0">
                  <a:pos x="3" y="450"/>
                </a:cxn>
                <a:cxn ang="0">
                  <a:pos x="7" y="450"/>
                </a:cxn>
                <a:cxn ang="0">
                  <a:pos x="9" y="450"/>
                </a:cxn>
                <a:cxn ang="0">
                  <a:pos x="11" y="449"/>
                </a:cxn>
                <a:cxn ang="0">
                  <a:pos x="11" y="449"/>
                </a:cxn>
                <a:cxn ang="0">
                  <a:pos x="24" y="432"/>
                </a:cxn>
                <a:cxn ang="0">
                  <a:pos x="37" y="415"/>
                </a:cxn>
                <a:cxn ang="0">
                  <a:pos x="66" y="384"/>
                </a:cxn>
                <a:cxn ang="0">
                  <a:pos x="96" y="353"/>
                </a:cxn>
                <a:cxn ang="0">
                  <a:pos x="127" y="325"/>
                </a:cxn>
                <a:cxn ang="0">
                  <a:pos x="127" y="325"/>
                </a:cxn>
                <a:cxn ang="0">
                  <a:pos x="187" y="266"/>
                </a:cxn>
                <a:cxn ang="0">
                  <a:pos x="217" y="236"/>
                </a:cxn>
                <a:cxn ang="0">
                  <a:pos x="249" y="207"/>
                </a:cxn>
                <a:cxn ang="0">
                  <a:pos x="249" y="207"/>
                </a:cxn>
                <a:cxn ang="0">
                  <a:pos x="313" y="151"/>
                </a:cxn>
                <a:cxn ang="0">
                  <a:pos x="344" y="122"/>
                </a:cxn>
                <a:cxn ang="0">
                  <a:pos x="378" y="96"/>
                </a:cxn>
                <a:cxn ang="0">
                  <a:pos x="412" y="71"/>
                </a:cxn>
                <a:cxn ang="0">
                  <a:pos x="431" y="59"/>
                </a:cxn>
                <a:cxn ang="0">
                  <a:pos x="449" y="47"/>
                </a:cxn>
                <a:cxn ang="0">
                  <a:pos x="467" y="37"/>
                </a:cxn>
                <a:cxn ang="0">
                  <a:pos x="487" y="28"/>
                </a:cxn>
                <a:cxn ang="0">
                  <a:pos x="506" y="19"/>
                </a:cxn>
                <a:cxn ang="0">
                  <a:pos x="527" y="12"/>
                </a:cxn>
                <a:cxn ang="0">
                  <a:pos x="527" y="12"/>
                </a:cxn>
                <a:cxn ang="0">
                  <a:pos x="529" y="11"/>
                </a:cxn>
                <a:cxn ang="0">
                  <a:pos x="530" y="8"/>
                </a:cxn>
                <a:cxn ang="0">
                  <a:pos x="530" y="4"/>
                </a:cxn>
                <a:cxn ang="0">
                  <a:pos x="530" y="2"/>
                </a:cxn>
                <a:cxn ang="0">
                  <a:pos x="529" y="0"/>
                </a:cxn>
                <a:cxn ang="0">
                  <a:pos x="526" y="0"/>
                </a:cxn>
                <a:cxn ang="0">
                  <a:pos x="523" y="0"/>
                </a:cxn>
                <a:cxn ang="0">
                  <a:pos x="523" y="0"/>
                </a:cxn>
              </a:cxnLst>
              <a:rect l="0" t="0" r="r" b="b"/>
              <a:pathLst>
                <a:path w="530" h="450">
                  <a:moveTo>
                    <a:pt x="523" y="0"/>
                  </a:moveTo>
                  <a:lnTo>
                    <a:pt x="523" y="0"/>
                  </a:lnTo>
                  <a:lnTo>
                    <a:pt x="505" y="8"/>
                  </a:lnTo>
                  <a:lnTo>
                    <a:pt x="487" y="16"/>
                  </a:lnTo>
                  <a:lnTo>
                    <a:pt x="452" y="34"/>
                  </a:lnTo>
                  <a:lnTo>
                    <a:pt x="383" y="76"/>
                  </a:lnTo>
                  <a:lnTo>
                    <a:pt x="383" y="76"/>
                  </a:lnTo>
                  <a:lnTo>
                    <a:pt x="364" y="88"/>
                  </a:lnTo>
                  <a:lnTo>
                    <a:pt x="347" y="101"/>
                  </a:lnTo>
                  <a:lnTo>
                    <a:pt x="330" y="115"/>
                  </a:lnTo>
                  <a:lnTo>
                    <a:pt x="313" y="131"/>
                  </a:lnTo>
                  <a:lnTo>
                    <a:pt x="280" y="163"/>
                  </a:lnTo>
                  <a:lnTo>
                    <a:pt x="249" y="193"/>
                  </a:lnTo>
                  <a:lnTo>
                    <a:pt x="249" y="193"/>
                  </a:lnTo>
                  <a:lnTo>
                    <a:pt x="215" y="223"/>
                  </a:lnTo>
                  <a:lnTo>
                    <a:pt x="183" y="254"/>
                  </a:lnTo>
                  <a:lnTo>
                    <a:pt x="118" y="317"/>
                  </a:lnTo>
                  <a:lnTo>
                    <a:pt x="118" y="317"/>
                  </a:lnTo>
                  <a:lnTo>
                    <a:pt x="88" y="347"/>
                  </a:lnTo>
                  <a:lnTo>
                    <a:pt x="56" y="377"/>
                  </a:lnTo>
                  <a:lnTo>
                    <a:pt x="28" y="410"/>
                  </a:lnTo>
                  <a:lnTo>
                    <a:pt x="13" y="425"/>
                  </a:lnTo>
                  <a:lnTo>
                    <a:pt x="0" y="442"/>
                  </a:lnTo>
                  <a:lnTo>
                    <a:pt x="0" y="442"/>
                  </a:lnTo>
                  <a:lnTo>
                    <a:pt x="0" y="445"/>
                  </a:lnTo>
                  <a:lnTo>
                    <a:pt x="0" y="446"/>
                  </a:lnTo>
                  <a:lnTo>
                    <a:pt x="2" y="449"/>
                  </a:lnTo>
                  <a:lnTo>
                    <a:pt x="3" y="450"/>
                  </a:lnTo>
                  <a:lnTo>
                    <a:pt x="7" y="450"/>
                  </a:lnTo>
                  <a:lnTo>
                    <a:pt x="9" y="450"/>
                  </a:lnTo>
                  <a:lnTo>
                    <a:pt x="11" y="449"/>
                  </a:lnTo>
                  <a:lnTo>
                    <a:pt x="11" y="449"/>
                  </a:lnTo>
                  <a:lnTo>
                    <a:pt x="24" y="432"/>
                  </a:lnTo>
                  <a:lnTo>
                    <a:pt x="37" y="415"/>
                  </a:lnTo>
                  <a:lnTo>
                    <a:pt x="66" y="384"/>
                  </a:lnTo>
                  <a:lnTo>
                    <a:pt x="96" y="353"/>
                  </a:lnTo>
                  <a:lnTo>
                    <a:pt x="127" y="325"/>
                  </a:lnTo>
                  <a:lnTo>
                    <a:pt x="127" y="325"/>
                  </a:lnTo>
                  <a:lnTo>
                    <a:pt x="187" y="266"/>
                  </a:lnTo>
                  <a:lnTo>
                    <a:pt x="217" y="236"/>
                  </a:lnTo>
                  <a:lnTo>
                    <a:pt x="249" y="207"/>
                  </a:lnTo>
                  <a:lnTo>
                    <a:pt x="249" y="207"/>
                  </a:lnTo>
                  <a:lnTo>
                    <a:pt x="313" y="151"/>
                  </a:lnTo>
                  <a:lnTo>
                    <a:pt x="344" y="122"/>
                  </a:lnTo>
                  <a:lnTo>
                    <a:pt x="378" y="96"/>
                  </a:lnTo>
                  <a:lnTo>
                    <a:pt x="412" y="71"/>
                  </a:lnTo>
                  <a:lnTo>
                    <a:pt x="431" y="59"/>
                  </a:lnTo>
                  <a:lnTo>
                    <a:pt x="449" y="47"/>
                  </a:lnTo>
                  <a:lnTo>
                    <a:pt x="467" y="37"/>
                  </a:lnTo>
                  <a:lnTo>
                    <a:pt x="487" y="28"/>
                  </a:lnTo>
                  <a:lnTo>
                    <a:pt x="506" y="19"/>
                  </a:lnTo>
                  <a:lnTo>
                    <a:pt x="527" y="12"/>
                  </a:lnTo>
                  <a:lnTo>
                    <a:pt x="527" y="12"/>
                  </a:lnTo>
                  <a:lnTo>
                    <a:pt x="529" y="11"/>
                  </a:lnTo>
                  <a:lnTo>
                    <a:pt x="530" y="8"/>
                  </a:lnTo>
                  <a:lnTo>
                    <a:pt x="530" y="4"/>
                  </a:lnTo>
                  <a:lnTo>
                    <a:pt x="530" y="2"/>
                  </a:lnTo>
                  <a:lnTo>
                    <a:pt x="529" y="0"/>
                  </a:lnTo>
                  <a:lnTo>
                    <a:pt x="526" y="0"/>
                  </a:lnTo>
                  <a:lnTo>
                    <a:pt x="523" y="0"/>
                  </a:lnTo>
                  <a:lnTo>
                    <a:pt x="52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chenying0907 875"/>
            <p:cNvSpPr/>
            <p:nvPr/>
          </p:nvSpPr>
          <p:spPr bwMode="auto">
            <a:xfrm>
              <a:off x="3276601" y="3081338"/>
              <a:ext cx="225425" cy="176213"/>
            </a:xfrm>
            <a:custGeom>
              <a:avLst/>
              <a:gdLst/>
              <a:ahLst/>
              <a:cxnLst>
                <a:cxn ang="0">
                  <a:pos x="560" y="4"/>
                </a:cxn>
                <a:cxn ang="0">
                  <a:pos x="557" y="5"/>
                </a:cxn>
                <a:cxn ang="0">
                  <a:pos x="547" y="5"/>
                </a:cxn>
                <a:cxn ang="0">
                  <a:pos x="539" y="8"/>
                </a:cxn>
                <a:cxn ang="0">
                  <a:pos x="518" y="23"/>
                </a:cxn>
                <a:cxn ang="0">
                  <a:pos x="479" y="52"/>
                </a:cxn>
                <a:cxn ang="0">
                  <a:pos x="440" y="81"/>
                </a:cxn>
                <a:cxn ang="0">
                  <a:pos x="323" y="159"/>
                </a:cxn>
                <a:cxn ang="0">
                  <a:pos x="286" y="187"/>
                </a:cxn>
                <a:cxn ang="0">
                  <a:pos x="177" y="276"/>
                </a:cxn>
                <a:cxn ang="0">
                  <a:pos x="141" y="309"/>
                </a:cxn>
                <a:cxn ang="0">
                  <a:pos x="75" y="373"/>
                </a:cxn>
                <a:cxn ang="0">
                  <a:pos x="56" y="388"/>
                </a:cxn>
                <a:cxn ang="0">
                  <a:pos x="38" y="404"/>
                </a:cxn>
                <a:cxn ang="0">
                  <a:pos x="13" y="428"/>
                </a:cxn>
                <a:cxn ang="0">
                  <a:pos x="4" y="433"/>
                </a:cxn>
                <a:cxn ang="0">
                  <a:pos x="3" y="434"/>
                </a:cxn>
                <a:cxn ang="0">
                  <a:pos x="0" y="441"/>
                </a:cxn>
                <a:cxn ang="0">
                  <a:pos x="5" y="445"/>
                </a:cxn>
                <a:cxn ang="0">
                  <a:pos x="7" y="445"/>
                </a:cxn>
                <a:cxn ang="0">
                  <a:pos x="20" y="438"/>
                </a:cxn>
                <a:cxn ang="0">
                  <a:pos x="43" y="416"/>
                </a:cxn>
                <a:cxn ang="0">
                  <a:pos x="54" y="407"/>
                </a:cxn>
                <a:cxn ang="0">
                  <a:pos x="127" y="337"/>
                </a:cxn>
                <a:cxn ang="0">
                  <a:pos x="166" y="301"/>
                </a:cxn>
                <a:cxn ang="0">
                  <a:pos x="286" y="201"/>
                </a:cxn>
                <a:cxn ang="0">
                  <a:pos x="307" y="186"/>
                </a:cxn>
                <a:cxn ang="0">
                  <a:pos x="373" y="139"/>
                </a:cxn>
                <a:cxn ang="0">
                  <a:pos x="462" y="80"/>
                </a:cxn>
                <a:cxn ang="0">
                  <a:pos x="500" y="51"/>
                </a:cxn>
                <a:cxn ang="0">
                  <a:pos x="538" y="22"/>
                </a:cxn>
                <a:cxn ang="0">
                  <a:pos x="543" y="21"/>
                </a:cxn>
                <a:cxn ang="0">
                  <a:pos x="557" y="18"/>
                </a:cxn>
                <a:cxn ang="0">
                  <a:pos x="565" y="14"/>
                </a:cxn>
                <a:cxn ang="0">
                  <a:pos x="570" y="6"/>
                </a:cxn>
                <a:cxn ang="0">
                  <a:pos x="570" y="4"/>
                </a:cxn>
                <a:cxn ang="0">
                  <a:pos x="566" y="0"/>
                </a:cxn>
                <a:cxn ang="0">
                  <a:pos x="561" y="1"/>
                </a:cxn>
                <a:cxn ang="0">
                  <a:pos x="560" y="4"/>
                </a:cxn>
              </a:cxnLst>
              <a:rect l="0" t="0" r="r" b="b"/>
              <a:pathLst>
                <a:path w="570" h="445">
                  <a:moveTo>
                    <a:pt x="560" y="4"/>
                  </a:moveTo>
                  <a:lnTo>
                    <a:pt x="560" y="4"/>
                  </a:lnTo>
                  <a:lnTo>
                    <a:pt x="559" y="4"/>
                  </a:lnTo>
                  <a:lnTo>
                    <a:pt x="557" y="5"/>
                  </a:lnTo>
                  <a:lnTo>
                    <a:pt x="553" y="5"/>
                  </a:lnTo>
                  <a:lnTo>
                    <a:pt x="547" y="5"/>
                  </a:lnTo>
                  <a:lnTo>
                    <a:pt x="547" y="5"/>
                  </a:lnTo>
                  <a:lnTo>
                    <a:pt x="539" y="8"/>
                  </a:lnTo>
                  <a:lnTo>
                    <a:pt x="531" y="13"/>
                  </a:lnTo>
                  <a:lnTo>
                    <a:pt x="518" y="23"/>
                  </a:lnTo>
                  <a:lnTo>
                    <a:pt x="518" y="23"/>
                  </a:lnTo>
                  <a:lnTo>
                    <a:pt x="479" y="52"/>
                  </a:lnTo>
                  <a:lnTo>
                    <a:pt x="440" y="81"/>
                  </a:lnTo>
                  <a:lnTo>
                    <a:pt x="440" y="81"/>
                  </a:lnTo>
                  <a:lnTo>
                    <a:pt x="361" y="132"/>
                  </a:lnTo>
                  <a:lnTo>
                    <a:pt x="323" y="159"/>
                  </a:lnTo>
                  <a:lnTo>
                    <a:pt x="286" y="187"/>
                  </a:lnTo>
                  <a:lnTo>
                    <a:pt x="286" y="187"/>
                  </a:lnTo>
                  <a:lnTo>
                    <a:pt x="212" y="246"/>
                  </a:lnTo>
                  <a:lnTo>
                    <a:pt x="177" y="276"/>
                  </a:lnTo>
                  <a:lnTo>
                    <a:pt x="141" y="309"/>
                  </a:lnTo>
                  <a:lnTo>
                    <a:pt x="141" y="309"/>
                  </a:lnTo>
                  <a:lnTo>
                    <a:pt x="107" y="340"/>
                  </a:lnTo>
                  <a:lnTo>
                    <a:pt x="75" y="373"/>
                  </a:lnTo>
                  <a:lnTo>
                    <a:pt x="75" y="373"/>
                  </a:lnTo>
                  <a:lnTo>
                    <a:pt x="56" y="388"/>
                  </a:lnTo>
                  <a:lnTo>
                    <a:pt x="38" y="404"/>
                  </a:lnTo>
                  <a:lnTo>
                    <a:pt x="38" y="404"/>
                  </a:lnTo>
                  <a:lnTo>
                    <a:pt x="22" y="421"/>
                  </a:lnTo>
                  <a:lnTo>
                    <a:pt x="13" y="428"/>
                  </a:lnTo>
                  <a:lnTo>
                    <a:pt x="9" y="431"/>
                  </a:lnTo>
                  <a:lnTo>
                    <a:pt x="4" y="433"/>
                  </a:lnTo>
                  <a:lnTo>
                    <a:pt x="4" y="433"/>
                  </a:lnTo>
                  <a:lnTo>
                    <a:pt x="3" y="434"/>
                  </a:lnTo>
                  <a:lnTo>
                    <a:pt x="1" y="435"/>
                  </a:lnTo>
                  <a:lnTo>
                    <a:pt x="0" y="441"/>
                  </a:lnTo>
                  <a:lnTo>
                    <a:pt x="3" y="443"/>
                  </a:lnTo>
                  <a:lnTo>
                    <a:pt x="5" y="445"/>
                  </a:lnTo>
                  <a:lnTo>
                    <a:pt x="7" y="445"/>
                  </a:lnTo>
                  <a:lnTo>
                    <a:pt x="7" y="445"/>
                  </a:lnTo>
                  <a:lnTo>
                    <a:pt x="14" y="441"/>
                  </a:lnTo>
                  <a:lnTo>
                    <a:pt x="20" y="438"/>
                  </a:lnTo>
                  <a:lnTo>
                    <a:pt x="33" y="428"/>
                  </a:lnTo>
                  <a:lnTo>
                    <a:pt x="43" y="416"/>
                  </a:lnTo>
                  <a:lnTo>
                    <a:pt x="54" y="407"/>
                  </a:lnTo>
                  <a:lnTo>
                    <a:pt x="54" y="407"/>
                  </a:lnTo>
                  <a:lnTo>
                    <a:pt x="92" y="371"/>
                  </a:lnTo>
                  <a:lnTo>
                    <a:pt x="127" y="337"/>
                  </a:lnTo>
                  <a:lnTo>
                    <a:pt x="127" y="337"/>
                  </a:lnTo>
                  <a:lnTo>
                    <a:pt x="166" y="301"/>
                  </a:lnTo>
                  <a:lnTo>
                    <a:pt x="205" y="268"/>
                  </a:lnTo>
                  <a:lnTo>
                    <a:pt x="286" y="201"/>
                  </a:lnTo>
                  <a:lnTo>
                    <a:pt x="286" y="201"/>
                  </a:lnTo>
                  <a:lnTo>
                    <a:pt x="307" y="186"/>
                  </a:lnTo>
                  <a:lnTo>
                    <a:pt x="328" y="169"/>
                  </a:lnTo>
                  <a:lnTo>
                    <a:pt x="373" y="139"/>
                  </a:lnTo>
                  <a:lnTo>
                    <a:pt x="462" y="80"/>
                  </a:lnTo>
                  <a:lnTo>
                    <a:pt x="462" y="80"/>
                  </a:lnTo>
                  <a:lnTo>
                    <a:pt x="481" y="65"/>
                  </a:lnTo>
                  <a:lnTo>
                    <a:pt x="500" y="51"/>
                  </a:lnTo>
                  <a:lnTo>
                    <a:pt x="519" y="37"/>
                  </a:lnTo>
                  <a:lnTo>
                    <a:pt x="538" y="22"/>
                  </a:lnTo>
                  <a:lnTo>
                    <a:pt x="538" y="22"/>
                  </a:lnTo>
                  <a:lnTo>
                    <a:pt x="543" y="21"/>
                  </a:lnTo>
                  <a:lnTo>
                    <a:pt x="548" y="20"/>
                  </a:lnTo>
                  <a:lnTo>
                    <a:pt x="557" y="18"/>
                  </a:lnTo>
                  <a:lnTo>
                    <a:pt x="561" y="17"/>
                  </a:lnTo>
                  <a:lnTo>
                    <a:pt x="565" y="14"/>
                  </a:lnTo>
                  <a:lnTo>
                    <a:pt x="569" y="12"/>
                  </a:lnTo>
                  <a:lnTo>
                    <a:pt x="570" y="6"/>
                  </a:lnTo>
                  <a:lnTo>
                    <a:pt x="570" y="6"/>
                  </a:lnTo>
                  <a:lnTo>
                    <a:pt x="570" y="4"/>
                  </a:lnTo>
                  <a:lnTo>
                    <a:pt x="570" y="1"/>
                  </a:lnTo>
                  <a:lnTo>
                    <a:pt x="566" y="0"/>
                  </a:lnTo>
                  <a:lnTo>
                    <a:pt x="562" y="0"/>
                  </a:lnTo>
                  <a:lnTo>
                    <a:pt x="561" y="1"/>
                  </a:lnTo>
                  <a:lnTo>
                    <a:pt x="560" y="4"/>
                  </a:lnTo>
                  <a:lnTo>
                    <a:pt x="56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chenying0907 876"/>
            <p:cNvSpPr/>
            <p:nvPr/>
          </p:nvSpPr>
          <p:spPr bwMode="auto">
            <a:xfrm>
              <a:off x="3311526" y="3082926"/>
              <a:ext cx="227013" cy="171450"/>
            </a:xfrm>
            <a:custGeom>
              <a:avLst/>
              <a:gdLst/>
              <a:ahLst/>
              <a:cxnLst>
                <a:cxn ang="0">
                  <a:pos x="567" y="0"/>
                </a:cxn>
                <a:cxn ang="0">
                  <a:pos x="551" y="4"/>
                </a:cxn>
                <a:cxn ang="0">
                  <a:pos x="524" y="20"/>
                </a:cxn>
                <a:cxn ang="0">
                  <a:pos x="510" y="29"/>
                </a:cxn>
                <a:cxn ang="0">
                  <a:pos x="424" y="96"/>
                </a:cxn>
                <a:cxn ang="0">
                  <a:pos x="275" y="213"/>
                </a:cxn>
                <a:cxn ang="0">
                  <a:pos x="224" y="251"/>
                </a:cxn>
                <a:cxn ang="0">
                  <a:pos x="100" y="343"/>
                </a:cxn>
                <a:cxn ang="0">
                  <a:pos x="57" y="372"/>
                </a:cxn>
                <a:cxn ang="0">
                  <a:pos x="29" y="389"/>
                </a:cxn>
                <a:cxn ang="0">
                  <a:pos x="11" y="403"/>
                </a:cxn>
                <a:cxn ang="0">
                  <a:pos x="2" y="416"/>
                </a:cxn>
                <a:cxn ang="0">
                  <a:pos x="0" y="426"/>
                </a:cxn>
                <a:cxn ang="0">
                  <a:pos x="2" y="430"/>
                </a:cxn>
                <a:cxn ang="0">
                  <a:pos x="7" y="433"/>
                </a:cxn>
                <a:cxn ang="0">
                  <a:pos x="13" y="433"/>
                </a:cxn>
                <a:cxn ang="0">
                  <a:pos x="17" y="432"/>
                </a:cxn>
                <a:cxn ang="0">
                  <a:pos x="17" y="424"/>
                </a:cxn>
                <a:cxn ang="0">
                  <a:pos x="13" y="423"/>
                </a:cxn>
                <a:cxn ang="0">
                  <a:pos x="11" y="421"/>
                </a:cxn>
                <a:cxn ang="0">
                  <a:pos x="12" y="419"/>
                </a:cxn>
                <a:cxn ang="0">
                  <a:pos x="21" y="411"/>
                </a:cxn>
                <a:cxn ang="0">
                  <a:pos x="49" y="391"/>
                </a:cxn>
                <a:cxn ang="0">
                  <a:pos x="88" y="364"/>
                </a:cxn>
                <a:cxn ang="0">
                  <a:pos x="131" y="335"/>
                </a:cxn>
                <a:cxn ang="0">
                  <a:pos x="257" y="242"/>
                </a:cxn>
                <a:cxn ang="0">
                  <a:pos x="333" y="183"/>
                </a:cxn>
                <a:cxn ang="0">
                  <a:pos x="407" y="124"/>
                </a:cxn>
                <a:cxn ang="0">
                  <a:pos x="484" y="63"/>
                </a:cxn>
                <a:cxn ang="0">
                  <a:pos x="522" y="32"/>
                </a:cxn>
                <a:cxn ang="0">
                  <a:pos x="544" y="18"/>
                </a:cxn>
                <a:cxn ang="0">
                  <a:pos x="567" y="11"/>
                </a:cxn>
                <a:cxn ang="0">
                  <a:pos x="569" y="11"/>
                </a:cxn>
                <a:cxn ang="0">
                  <a:pos x="572" y="5"/>
                </a:cxn>
                <a:cxn ang="0">
                  <a:pos x="571" y="1"/>
                </a:cxn>
                <a:cxn ang="0">
                  <a:pos x="567" y="0"/>
                </a:cxn>
              </a:cxnLst>
              <a:rect l="0" t="0" r="r" b="b"/>
              <a:pathLst>
                <a:path w="572" h="433">
                  <a:moveTo>
                    <a:pt x="567" y="0"/>
                  </a:moveTo>
                  <a:lnTo>
                    <a:pt x="567" y="0"/>
                  </a:lnTo>
                  <a:lnTo>
                    <a:pt x="559" y="1"/>
                  </a:lnTo>
                  <a:lnTo>
                    <a:pt x="551" y="4"/>
                  </a:lnTo>
                  <a:lnTo>
                    <a:pt x="537" y="11"/>
                  </a:lnTo>
                  <a:lnTo>
                    <a:pt x="524" y="20"/>
                  </a:lnTo>
                  <a:lnTo>
                    <a:pt x="510" y="29"/>
                  </a:lnTo>
                  <a:lnTo>
                    <a:pt x="510" y="29"/>
                  </a:lnTo>
                  <a:lnTo>
                    <a:pt x="424" y="96"/>
                  </a:lnTo>
                  <a:lnTo>
                    <a:pt x="424" y="96"/>
                  </a:lnTo>
                  <a:lnTo>
                    <a:pt x="325" y="174"/>
                  </a:lnTo>
                  <a:lnTo>
                    <a:pt x="275" y="213"/>
                  </a:lnTo>
                  <a:lnTo>
                    <a:pt x="224" y="251"/>
                  </a:lnTo>
                  <a:lnTo>
                    <a:pt x="224" y="251"/>
                  </a:lnTo>
                  <a:lnTo>
                    <a:pt x="142" y="313"/>
                  </a:lnTo>
                  <a:lnTo>
                    <a:pt x="100" y="343"/>
                  </a:lnTo>
                  <a:lnTo>
                    <a:pt x="57" y="372"/>
                  </a:lnTo>
                  <a:lnTo>
                    <a:pt x="57" y="372"/>
                  </a:lnTo>
                  <a:lnTo>
                    <a:pt x="40" y="382"/>
                  </a:lnTo>
                  <a:lnTo>
                    <a:pt x="29" y="389"/>
                  </a:lnTo>
                  <a:lnTo>
                    <a:pt x="20" y="395"/>
                  </a:lnTo>
                  <a:lnTo>
                    <a:pt x="11" y="403"/>
                  </a:lnTo>
                  <a:lnTo>
                    <a:pt x="4" y="412"/>
                  </a:lnTo>
                  <a:lnTo>
                    <a:pt x="2" y="416"/>
                  </a:lnTo>
                  <a:lnTo>
                    <a:pt x="0" y="421"/>
                  </a:lnTo>
                  <a:lnTo>
                    <a:pt x="0" y="426"/>
                  </a:lnTo>
                  <a:lnTo>
                    <a:pt x="2" y="430"/>
                  </a:lnTo>
                  <a:lnTo>
                    <a:pt x="2" y="430"/>
                  </a:lnTo>
                  <a:lnTo>
                    <a:pt x="4" y="433"/>
                  </a:lnTo>
                  <a:lnTo>
                    <a:pt x="7" y="433"/>
                  </a:lnTo>
                  <a:lnTo>
                    <a:pt x="13" y="433"/>
                  </a:lnTo>
                  <a:lnTo>
                    <a:pt x="13" y="433"/>
                  </a:lnTo>
                  <a:lnTo>
                    <a:pt x="15" y="433"/>
                  </a:lnTo>
                  <a:lnTo>
                    <a:pt x="17" y="432"/>
                  </a:lnTo>
                  <a:lnTo>
                    <a:pt x="19" y="428"/>
                  </a:lnTo>
                  <a:lnTo>
                    <a:pt x="17" y="424"/>
                  </a:lnTo>
                  <a:lnTo>
                    <a:pt x="15" y="423"/>
                  </a:lnTo>
                  <a:lnTo>
                    <a:pt x="13" y="423"/>
                  </a:lnTo>
                  <a:lnTo>
                    <a:pt x="13" y="423"/>
                  </a:lnTo>
                  <a:lnTo>
                    <a:pt x="11" y="421"/>
                  </a:lnTo>
                  <a:lnTo>
                    <a:pt x="9" y="421"/>
                  </a:lnTo>
                  <a:lnTo>
                    <a:pt x="12" y="419"/>
                  </a:lnTo>
                  <a:lnTo>
                    <a:pt x="21" y="411"/>
                  </a:lnTo>
                  <a:lnTo>
                    <a:pt x="21" y="411"/>
                  </a:lnTo>
                  <a:lnTo>
                    <a:pt x="34" y="400"/>
                  </a:lnTo>
                  <a:lnTo>
                    <a:pt x="49" y="391"/>
                  </a:lnTo>
                  <a:lnTo>
                    <a:pt x="49" y="391"/>
                  </a:lnTo>
                  <a:lnTo>
                    <a:pt x="88" y="364"/>
                  </a:lnTo>
                  <a:lnTo>
                    <a:pt x="88" y="364"/>
                  </a:lnTo>
                  <a:lnTo>
                    <a:pt x="131" y="335"/>
                  </a:lnTo>
                  <a:lnTo>
                    <a:pt x="173" y="304"/>
                  </a:lnTo>
                  <a:lnTo>
                    <a:pt x="257" y="242"/>
                  </a:lnTo>
                  <a:lnTo>
                    <a:pt x="257" y="242"/>
                  </a:lnTo>
                  <a:lnTo>
                    <a:pt x="333" y="183"/>
                  </a:lnTo>
                  <a:lnTo>
                    <a:pt x="407" y="124"/>
                  </a:lnTo>
                  <a:lnTo>
                    <a:pt x="407" y="124"/>
                  </a:lnTo>
                  <a:lnTo>
                    <a:pt x="484" y="63"/>
                  </a:lnTo>
                  <a:lnTo>
                    <a:pt x="484" y="63"/>
                  </a:lnTo>
                  <a:lnTo>
                    <a:pt x="503" y="49"/>
                  </a:lnTo>
                  <a:lnTo>
                    <a:pt x="522" y="32"/>
                  </a:lnTo>
                  <a:lnTo>
                    <a:pt x="534" y="24"/>
                  </a:lnTo>
                  <a:lnTo>
                    <a:pt x="544" y="18"/>
                  </a:lnTo>
                  <a:lnTo>
                    <a:pt x="555" y="13"/>
                  </a:lnTo>
                  <a:lnTo>
                    <a:pt x="567" y="11"/>
                  </a:lnTo>
                  <a:lnTo>
                    <a:pt x="567" y="11"/>
                  </a:lnTo>
                  <a:lnTo>
                    <a:pt x="569" y="11"/>
                  </a:lnTo>
                  <a:lnTo>
                    <a:pt x="571" y="9"/>
                  </a:lnTo>
                  <a:lnTo>
                    <a:pt x="572" y="5"/>
                  </a:lnTo>
                  <a:lnTo>
                    <a:pt x="572" y="3"/>
                  </a:lnTo>
                  <a:lnTo>
                    <a:pt x="571" y="1"/>
                  </a:lnTo>
                  <a:lnTo>
                    <a:pt x="569" y="0"/>
                  </a:lnTo>
                  <a:lnTo>
                    <a:pt x="567" y="0"/>
                  </a:lnTo>
                  <a:lnTo>
                    <a:pt x="567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chenying0907 877"/>
            <p:cNvSpPr/>
            <p:nvPr/>
          </p:nvSpPr>
          <p:spPr bwMode="auto">
            <a:xfrm>
              <a:off x="3371851" y="3092451"/>
              <a:ext cx="185738" cy="153988"/>
            </a:xfrm>
            <a:custGeom>
              <a:avLst/>
              <a:gdLst/>
              <a:ahLst/>
              <a:cxnLst>
                <a:cxn ang="0">
                  <a:pos x="458" y="2"/>
                </a:cxn>
                <a:cxn ang="0">
                  <a:pos x="437" y="20"/>
                </a:cxn>
                <a:cxn ang="0">
                  <a:pos x="414" y="38"/>
                </a:cxn>
                <a:cxn ang="0">
                  <a:pos x="400" y="53"/>
                </a:cxn>
                <a:cxn ang="0">
                  <a:pos x="353" y="93"/>
                </a:cxn>
                <a:cxn ang="0">
                  <a:pos x="234" y="199"/>
                </a:cxn>
                <a:cxn ang="0">
                  <a:pos x="202" y="227"/>
                </a:cxn>
                <a:cxn ang="0">
                  <a:pos x="102" y="300"/>
                </a:cxn>
                <a:cxn ang="0">
                  <a:pos x="76" y="319"/>
                </a:cxn>
                <a:cxn ang="0">
                  <a:pos x="52" y="339"/>
                </a:cxn>
                <a:cxn ang="0">
                  <a:pos x="43" y="347"/>
                </a:cxn>
                <a:cxn ang="0">
                  <a:pos x="13" y="367"/>
                </a:cxn>
                <a:cxn ang="0">
                  <a:pos x="10" y="369"/>
                </a:cxn>
                <a:cxn ang="0">
                  <a:pos x="6" y="376"/>
                </a:cxn>
                <a:cxn ang="0">
                  <a:pos x="2" y="377"/>
                </a:cxn>
                <a:cxn ang="0">
                  <a:pos x="0" y="381"/>
                </a:cxn>
                <a:cxn ang="0">
                  <a:pos x="0" y="387"/>
                </a:cxn>
                <a:cxn ang="0">
                  <a:pos x="4" y="389"/>
                </a:cxn>
                <a:cxn ang="0">
                  <a:pos x="6" y="389"/>
                </a:cxn>
                <a:cxn ang="0">
                  <a:pos x="21" y="378"/>
                </a:cxn>
                <a:cxn ang="0">
                  <a:pos x="36" y="365"/>
                </a:cxn>
                <a:cxn ang="0">
                  <a:pos x="52" y="353"/>
                </a:cxn>
                <a:cxn ang="0">
                  <a:pos x="99" y="317"/>
                </a:cxn>
                <a:cxn ang="0">
                  <a:pos x="132" y="293"/>
                </a:cxn>
                <a:cxn ang="0">
                  <a:pos x="196" y="246"/>
                </a:cxn>
                <a:cxn ang="0">
                  <a:pos x="227" y="220"/>
                </a:cxn>
                <a:cxn ang="0">
                  <a:pos x="353" y="108"/>
                </a:cxn>
                <a:cxn ang="0">
                  <a:pos x="409" y="59"/>
                </a:cxn>
                <a:cxn ang="0">
                  <a:pos x="465" y="11"/>
                </a:cxn>
                <a:cxn ang="0">
                  <a:pos x="467" y="8"/>
                </a:cxn>
                <a:cxn ang="0">
                  <a:pos x="465" y="3"/>
                </a:cxn>
                <a:cxn ang="0">
                  <a:pos x="459" y="0"/>
                </a:cxn>
                <a:cxn ang="0">
                  <a:pos x="458" y="2"/>
                </a:cxn>
              </a:cxnLst>
              <a:rect l="0" t="0" r="r" b="b"/>
              <a:pathLst>
                <a:path w="467" h="389">
                  <a:moveTo>
                    <a:pt x="458" y="2"/>
                  </a:moveTo>
                  <a:lnTo>
                    <a:pt x="458" y="2"/>
                  </a:lnTo>
                  <a:lnTo>
                    <a:pt x="447" y="12"/>
                  </a:lnTo>
                  <a:lnTo>
                    <a:pt x="437" y="20"/>
                  </a:lnTo>
                  <a:lnTo>
                    <a:pt x="425" y="29"/>
                  </a:lnTo>
                  <a:lnTo>
                    <a:pt x="414" y="38"/>
                  </a:lnTo>
                  <a:lnTo>
                    <a:pt x="414" y="38"/>
                  </a:lnTo>
                  <a:lnTo>
                    <a:pt x="400" y="53"/>
                  </a:lnTo>
                  <a:lnTo>
                    <a:pt x="384" y="66"/>
                  </a:lnTo>
                  <a:lnTo>
                    <a:pt x="353" y="93"/>
                  </a:lnTo>
                  <a:lnTo>
                    <a:pt x="353" y="93"/>
                  </a:lnTo>
                  <a:lnTo>
                    <a:pt x="234" y="199"/>
                  </a:lnTo>
                  <a:lnTo>
                    <a:pt x="234" y="199"/>
                  </a:lnTo>
                  <a:lnTo>
                    <a:pt x="202" y="227"/>
                  </a:lnTo>
                  <a:lnTo>
                    <a:pt x="168" y="251"/>
                  </a:lnTo>
                  <a:lnTo>
                    <a:pt x="102" y="300"/>
                  </a:lnTo>
                  <a:lnTo>
                    <a:pt x="102" y="300"/>
                  </a:lnTo>
                  <a:lnTo>
                    <a:pt x="76" y="319"/>
                  </a:lnTo>
                  <a:lnTo>
                    <a:pt x="64" y="329"/>
                  </a:lnTo>
                  <a:lnTo>
                    <a:pt x="52" y="339"/>
                  </a:lnTo>
                  <a:lnTo>
                    <a:pt x="52" y="339"/>
                  </a:lnTo>
                  <a:lnTo>
                    <a:pt x="43" y="347"/>
                  </a:lnTo>
                  <a:lnTo>
                    <a:pt x="32" y="353"/>
                  </a:lnTo>
                  <a:lnTo>
                    <a:pt x="13" y="367"/>
                  </a:lnTo>
                  <a:lnTo>
                    <a:pt x="13" y="367"/>
                  </a:lnTo>
                  <a:lnTo>
                    <a:pt x="10" y="369"/>
                  </a:lnTo>
                  <a:lnTo>
                    <a:pt x="9" y="372"/>
                  </a:lnTo>
                  <a:lnTo>
                    <a:pt x="6" y="376"/>
                  </a:lnTo>
                  <a:lnTo>
                    <a:pt x="2" y="377"/>
                  </a:lnTo>
                  <a:lnTo>
                    <a:pt x="2" y="377"/>
                  </a:lnTo>
                  <a:lnTo>
                    <a:pt x="1" y="378"/>
                  </a:lnTo>
                  <a:lnTo>
                    <a:pt x="0" y="381"/>
                  </a:lnTo>
                  <a:lnTo>
                    <a:pt x="0" y="385"/>
                  </a:lnTo>
                  <a:lnTo>
                    <a:pt x="0" y="387"/>
                  </a:lnTo>
                  <a:lnTo>
                    <a:pt x="2" y="389"/>
                  </a:lnTo>
                  <a:lnTo>
                    <a:pt x="4" y="389"/>
                  </a:lnTo>
                  <a:lnTo>
                    <a:pt x="6" y="389"/>
                  </a:lnTo>
                  <a:lnTo>
                    <a:pt x="6" y="389"/>
                  </a:lnTo>
                  <a:lnTo>
                    <a:pt x="14" y="384"/>
                  </a:lnTo>
                  <a:lnTo>
                    <a:pt x="21" y="378"/>
                  </a:lnTo>
                  <a:lnTo>
                    <a:pt x="28" y="370"/>
                  </a:lnTo>
                  <a:lnTo>
                    <a:pt x="36" y="365"/>
                  </a:lnTo>
                  <a:lnTo>
                    <a:pt x="36" y="365"/>
                  </a:lnTo>
                  <a:lnTo>
                    <a:pt x="52" y="353"/>
                  </a:lnTo>
                  <a:lnTo>
                    <a:pt x="68" y="340"/>
                  </a:lnTo>
                  <a:lnTo>
                    <a:pt x="99" y="317"/>
                  </a:lnTo>
                  <a:lnTo>
                    <a:pt x="99" y="317"/>
                  </a:lnTo>
                  <a:lnTo>
                    <a:pt x="132" y="293"/>
                  </a:lnTo>
                  <a:lnTo>
                    <a:pt x="165" y="270"/>
                  </a:lnTo>
                  <a:lnTo>
                    <a:pt x="196" y="246"/>
                  </a:lnTo>
                  <a:lnTo>
                    <a:pt x="227" y="220"/>
                  </a:lnTo>
                  <a:lnTo>
                    <a:pt x="227" y="220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80" y="84"/>
                  </a:lnTo>
                  <a:lnTo>
                    <a:pt x="409" y="59"/>
                  </a:lnTo>
                  <a:lnTo>
                    <a:pt x="438" y="36"/>
                  </a:lnTo>
                  <a:lnTo>
                    <a:pt x="465" y="11"/>
                  </a:lnTo>
                  <a:lnTo>
                    <a:pt x="465" y="11"/>
                  </a:lnTo>
                  <a:lnTo>
                    <a:pt x="467" y="8"/>
                  </a:lnTo>
                  <a:lnTo>
                    <a:pt x="467" y="6"/>
                  </a:lnTo>
                  <a:lnTo>
                    <a:pt x="465" y="3"/>
                  </a:lnTo>
                  <a:lnTo>
                    <a:pt x="461" y="0"/>
                  </a:lnTo>
                  <a:lnTo>
                    <a:pt x="459" y="0"/>
                  </a:lnTo>
                  <a:lnTo>
                    <a:pt x="458" y="2"/>
                  </a:lnTo>
                  <a:lnTo>
                    <a:pt x="45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chenying0907 878"/>
            <p:cNvSpPr/>
            <p:nvPr/>
          </p:nvSpPr>
          <p:spPr bwMode="auto">
            <a:xfrm>
              <a:off x="3521076" y="3098801"/>
              <a:ext cx="65088" cy="63500"/>
            </a:xfrm>
            <a:custGeom>
              <a:avLst/>
              <a:gdLst/>
              <a:ahLst/>
              <a:cxnLst>
                <a:cxn ang="0">
                  <a:pos x="158" y="0"/>
                </a:cxn>
                <a:cxn ang="0">
                  <a:pos x="158" y="0"/>
                </a:cxn>
                <a:cxn ang="0">
                  <a:pos x="145" y="7"/>
                </a:cxn>
                <a:cxn ang="0">
                  <a:pos x="134" y="15"/>
                </a:cxn>
                <a:cxn ang="0">
                  <a:pos x="122" y="24"/>
                </a:cxn>
                <a:cxn ang="0">
                  <a:pos x="111" y="34"/>
                </a:cxn>
                <a:cxn ang="0">
                  <a:pos x="90" y="55"/>
                </a:cxn>
                <a:cxn ang="0">
                  <a:pos x="71" y="76"/>
                </a:cxn>
                <a:cxn ang="0">
                  <a:pos x="71" y="76"/>
                </a:cxn>
                <a:cxn ang="0">
                  <a:pos x="62" y="85"/>
                </a:cxn>
                <a:cxn ang="0">
                  <a:pos x="51" y="95"/>
                </a:cxn>
                <a:cxn ang="0">
                  <a:pos x="30" y="110"/>
                </a:cxn>
                <a:cxn ang="0">
                  <a:pos x="21" y="119"/>
                </a:cxn>
                <a:cxn ang="0">
                  <a:pos x="12" y="129"/>
                </a:cxn>
                <a:cxn ang="0">
                  <a:pos x="5" y="140"/>
                </a:cxn>
                <a:cxn ang="0">
                  <a:pos x="1" y="153"/>
                </a:cxn>
                <a:cxn ang="0">
                  <a:pos x="1" y="153"/>
                </a:cxn>
                <a:cxn ang="0">
                  <a:pos x="0" y="156"/>
                </a:cxn>
                <a:cxn ang="0">
                  <a:pos x="1" y="157"/>
                </a:cxn>
                <a:cxn ang="0">
                  <a:pos x="5" y="160"/>
                </a:cxn>
                <a:cxn ang="0">
                  <a:pos x="9" y="160"/>
                </a:cxn>
                <a:cxn ang="0">
                  <a:pos x="11" y="159"/>
                </a:cxn>
                <a:cxn ang="0">
                  <a:pos x="12" y="156"/>
                </a:cxn>
                <a:cxn ang="0">
                  <a:pos x="12" y="156"/>
                </a:cxn>
                <a:cxn ang="0">
                  <a:pos x="16" y="146"/>
                </a:cxn>
                <a:cxn ang="0">
                  <a:pos x="21" y="135"/>
                </a:cxn>
                <a:cxn ang="0">
                  <a:pos x="29" y="126"/>
                </a:cxn>
                <a:cxn ang="0">
                  <a:pos x="38" y="118"/>
                </a:cxn>
                <a:cxn ang="0">
                  <a:pos x="56" y="102"/>
                </a:cxn>
                <a:cxn ang="0">
                  <a:pos x="75" y="88"/>
                </a:cxn>
                <a:cxn ang="0">
                  <a:pos x="75" y="88"/>
                </a:cxn>
                <a:cxn ang="0">
                  <a:pos x="86" y="79"/>
                </a:cxn>
                <a:cxn ang="0">
                  <a:pos x="96" y="68"/>
                </a:cxn>
                <a:cxn ang="0">
                  <a:pos x="115" y="46"/>
                </a:cxn>
                <a:cxn ang="0">
                  <a:pos x="126" y="36"/>
                </a:cxn>
                <a:cxn ang="0">
                  <a:pos x="136" y="27"/>
                </a:cxn>
                <a:cxn ang="0">
                  <a:pos x="148" y="19"/>
                </a:cxn>
                <a:cxn ang="0">
                  <a:pos x="162" y="12"/>
                </a:cxn>
                <a:cxn ang="0">
                  <a:pos x="162" y="12"/>
                </a:cxn>
                <a:cxn ang="0">
                  <a:pos x="164" y="11"/>
                </a:cxn>
                <a:cxn ang="0">
                  <a:pos x="165" y="8"/>
                </a:cxn>
                <a:cxn ang="0">
                  <a:pos x="165" y="4"/>
                </a:cxn>
                <a:cxn ang="0">
                  <a:pos x="165" y="3"/>
                </a:cxn>
                <a:cxn ang="0">
                  <a:pos x="164" y="2"/>
                </a:cxn>
                <a:cxn ang="0">
                  <a:pos x="161" y="0"/>
                </a:cxn>
                <a:cxn ang="0">
                  <a:pos x="158" y="0"/>
                </a:cxn>
                <a:cxn ang="0">
                  <a:pos x="158" y="0"/>
                </a:cxn>
              </a:cxnLst>
              <a:rect l="0" t="0" r="r" b="b"/>
              <a:pathLst>
                <a:path w="165" h="160">
                  <a:moveTo>
                    <a:pt x="158" y="0"/>
                  </a:moveTo>
                  <a:lnTo>
                    <a:pt x="158" y="0"/>
                  </a:lnTo>
                  <a:lnTo>
                    <a:pt x="145" y="7"/>
                  </a:lnTo>
                  <a:lnTo>
                    <a:pt x="134" y="15"/>
                  </a:lnTo>
                  <a:lnTo>
                    <a:pt x="122" y="24"/>
                  </a:lnTo>
                  <a:lnTo>
                    <a:pt x="111" y="34"/>
                  </a:lnTo>
                  <a:lnTo>
                    <a:pt x="90" y="55"/>
                  </a:lnTo>
                  <a:lnTo>
                    <a:pt x="71" y="76"/>
                  </a:lnTo>
                  <a:lnTo>
                    <a:pt x="71" y="76"/>
                  </a:lnTo>
                  <a:lnTo>
                    <a:pt x="62" y="85"/>
                  </a:lnTo>
                  <a:lnTo>
                    <a:pt x="51" y="95"/>
                  </a:lnTo>
                  <a:lnTo>
                    <a:pt x="30" y="110"/>
                  </a:lnTo>
                  <a:lnTo>
                    <a:pt x="21" y="119"/>
                  </a:lnTo>
                  <a:lnTo>
                    <a:pt x="12" y="129"/>
                  </a:lnTo>
                  <a:lnTo>
                    <a:pt x="5" y="140"/>
                  </a:lnTo>
                  <a:lnTo>
                    <a:pt x="1" y="153"/>
                  </a:lnTo>
                  <a:lnTo>
                    <a:pt x="1" y="153"/>
                  </a:lnTo>
                  <a:lnTo>
                    <a:pt x="0" y="156"/>
                  </a:lnTo>
                  <a:lnTo>
                    <a:pt x="1" y="157"/>
                  </a:lnTo>
                  <a:lnTo>
                    <a:pt x="5" y="160"/>
                  </a:lnTo>
                  <a:lnTo>
                    <a:pt x="9" y="160"/>
                  </a:lnTo>
                  <a:lnTo>
                    <a:pt x="11" y="159"/>
                  </a:lnTo>
                  <a:lnTo>
                    <a:pt x="12" y="156"/>
                  </a:lnTo>
                  <a:lnTo>
                    <a:pt x="12" y="156"/>
                  </a:lnTo>
                  <a:lnTo>
                    <a:pt x="16" y="146"/>
                  </a:lnTo>
                  <a:lnTo>
                    <a:pt x="21" y="135"/>
                  </a:lnTo>
                  <a:lnTo>
                    <a:pt x="29" y="126"/>
                  </a:lnTo>
                  <a:lnTo>
                    <a:pt x="38" y="118"/>
                  </a:lnTo>
                  <a:lnTo>
                    <a:pt x="56" y="102"/>
                  </a:lnTo>
                  <a:lnTo>
                    <a:pt x="75" y="88"/>
                  </a:lnTo>
                  <a:lnTo>
                    <a:pt x="75" y="88"/>
                  </a:lnTo>
                  <a:lnTo>
                    <a:pt x="86" y="79"/>
                  </a:lnTo>
                  <a:lnTo>
                    <a:pt x="96" y="68"/>
                  </a:lnTo>
                  <a:lnTo>
                    <a:pt x="115" y="46"/>
                  </a:lnTo>
                  <a:lnTo>
                    <a:pt x="126" y="36"/>
                  </a:lnTo>
                  <a:lnTo>
                    <a:pt x="136" y="27"/>
                  </a:lnTo>
                  <a:lnTo>
                    <a:pt x="148" y="19"/>
                  </a:lnTo>
                  <a:lnTo>
                    <a:pt x="162" y="12"/>
                  </a:lnTo>
                  <a:lnTo>
                    <a:pt x="162" y="12"/>
                  </a:lnTo>
                  <a:lnTo>
                    <a:pt x="164" y="11"/>
                  </a:lnTo>
                  <a:lnTo>
                    <a:pt x="165" y="8"/>
                  </a:lnTo>
                  <a:lnTo>
                    <a:pt x="165" y="4"/>
                  </a:lnTo>
                  <a:lnTo>
                    <a:pt x="165" y="3"/>
                  </a:lnTo>
                  <a:lnTo>
                    <a:pt x="164" y="2"/>
                  </a:lnTo>
                  <a:lnTo>
                    <a:pt x="161" y="0"/>
                  </a:lnTo>
                  <a:lnTo>
                    <a:pt x="158" y="0"/>
                  </a:lnTo>
                  <a:lnTo>
                    <a:pt x="158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chenying0907 879"/>
            <p:cNvSpPr/>
            <p:nvPr/>
          </p:nvSpPr>
          <p:spPr bwMode="auto">
            <a:xfrm>
              <a:off x="3532188" y="3103563"/>
              <a:ext cx="90488" cy="82550"/>
            </a:xfrm>
            <a:custGeom>
              <a:avLst/>
              <a:gdLst/>
              <a:ahLst/>
              <a:cxnLst>
                <a:cxn ang="0">
                  <a:pos x="220" y="1"/>
                </a:cxn>
                <a:cxn ang="0">
                  <a:pos x="220" y="1"/>
                </a:cxn>
                <a:cxn ang="0">
                  <a:pos x="191" y="20"/>
                </a:cxn>
                <a:cxn ang="0">
                  <a:pos x="163" y="39"/>
                </a:cxn>
                <a:cxn ang="0">
                  <a:pos x="150" y="50"/>
                </a:cxn>
                <a:cxn ang="0">
                  <a:pos x="139" y="62"/>
                </a:cxn>
                <a:cxn ang="0">
                  <a:pos x="127" y="73"/>
                </a:cxn>
                <a:cxn ang="0">
                  <a:pos x="115" y="86"/>
                </a:cxn>
                <a:cxn ang="0">
                  <a:pos x="115" y="86"/>
                </a:cxn>
                <a:cxn ang="0">
                  <a:pos x="102" y="101"/>
                </a:cxn>
                <a:cxn ang="0">
                  <a:pos x="88" y="114"/>
                </a:cxn>
                <a:cxn ang="0">
                  <a:pos x="73" y="126"/>
                </a:cxn>
                <a:cxn ang="0">
                  <a:pos x="60" y="139"/>
                </a:cxn>
                <a:cxn ang="0">
                  <a:pos x="60" y="139"/>
                </a:cxn>
                <a:cxn ang="0">
                  <a:pos x="31" y="170"/>
                </a:cxn>
                <a:cxn ang="0">
                  <a:pos x="1" y="202"/>
                </a:cxn>
                <a:cxn ang="0">
                  <a:pos x="1" y="202"/>
                </a:cxn>
                <a:cxn ang="0">
                  <a:pos x="0" y="204"/>
                </a:cxn>
                <a:cxn ang="0">
                  <a:pos x="0" y="205"/>
                </a:cxn>
                <a:cxn ang="0">
                  <a:pos x="3" y="209"/>
                </a:cxn>
                <a:cxn ang="0">
                  <a:pos x="5" y="211"/>
                </a:cxn>
                <a:cxn ang="0">
                  <a:pos x="8" y="211"/>
                </a:cxn>
                <a:cxn ang="0">
                  <a:pos x="10" y="209"/>
                </a:cxn>
                <a:cxn ang="0">
                  <a:pos x="10" y="209"/>
                </a:cxn>
                <a:cxn ang="0">
                  <a:pos x="37" y="182"/>
                </a:cxn>
                <a:cxn ang="0">
                  <a:pos x="61" y="153"/>
                </a:cxn>
                <a:cxn ang="0">
                  <a:pos x="89" y="127"/>
                </a:cxn>
                <a:cxn ang="0">
                  <a:pos x="102" y="114"/>
                </a:cxn>
                <a:cxn ang="0">
                  <a:pos x="118" y="102"/>
                </a:cxn>
                <a:cxn ang="0">
                  <a:pos x="118" y="102"/>
                </a:cxn>
                <a:cxn ang="0">
                  <a:pos x="127" y="93"/>
                </a:cxn>
                <a:cxn ang="0">
                  <a:pos x="136" y="83"/>
                </a:cxn>
                <a:cxn ang="0">
                  <a:pos x="145" y="71"/>
                </a:cxn>
                <a:cxn ang="0">
                  <a:pos x="154" y="62"/>
                </a:cxn>
                <a:cxn ang="0">
                  <a:pos x="154" y="62"/>
                </a:cxn>
                <a:cxn ang="0">
                  <a:pos x="171" y="47"/>
                </a:cxn>
                <a:cxn ang="0">
                  <a:pos x="188" y="34"/>
                </a:cxn>
                <a:cxn ang="0">
                  <a:pos x="226" y="11"/>
                </a:cxn>
                <a:cxn ang="0">
                  <a:pos x="226" y="11"/>
                </a:cxn>
                <a:cxn ang="0">
                  <a:pos x="228" y="9"/>
                </a:cxn>
                <a:cxn ang="0">
                  <a:pos x="229" y="7"/>
                </a:cxn>
                <a:cxn ang="0">
                  <a:pos x="228" y="3"/>
                </a:cxn>
                <a:cxn ang="0">
                  <a:pos x="226" y="1"/>
                </a:cxn>
                <a:cxn ang="0">
                  <a:pos x="225" y="0"/>
                </a:cxn>
                <a:cxn ang="0">
                  <a:pos x="222" y="0"/>
                </a:cxn>
                <a:cxn ang="0">
                  <a:pos x="220" y="1"/>
                </a:cxn>
                <a:cxn ang="0">
                  <a:pos x="220" y="1"/>
                </a:cxn>
              </a:cxnLst>
              <a:rect l="0" t="0" r="r" b="b"/>
              <a:pathLst>
                <a:path w="229" h="211">
                  <a:moveTo>
                    <a:pt x="220" y="1"/>
                  </a:moveTo>
                  <a:lnTo>
                    <a:pt x="220" y="1"/>
                  </a:lnTo>
                  <a:lnTo>
                    <a:pt x="191" y="20"/>
                  </a:lnTo>
                  <a:lnTo>
                    <a:pt x="163" y="39"/>
                  </a:lnTo>
                  <a:lnTo>
                    <a:pt x="150" y="50"/>
                  </a:lnTo>
                  <a:lnTo>
                    <a:pt x="139" y="62"/>
                  </a:lnTo>
                  <a:lnTo>
                    <a:pt x="127" y="73"/>
                  </a:lnTo>
                  <a:lnTo>
                    <a:pt x="115" y="86"/>
                  </a:lnTo>
                  <a:lnTo>
                    <a:pt x="115" y="86"/>
                  </a:lnTo>
                  <a:lnTo>
                    <a:pt x="102" y="101"/>
                  </a:lnTo>
                  <a:lnTo>
                    <a:pt x="88" y="114"/>
                  </a:lnTo>
                  <a:lnTo>
                    <a:pt x="73" y="126"/>
                  </a:lnTo>
                  <a:lnTo>
                    <a:pt x="60" y="139"/>
                  </a:lnTo>
                  <a:lnTo>
                    <a:pt x="60" y="139"/>
                  </a:lnTo>
                  <a:lnTo>
                    <a:pt x="31" y="170"/>
                  </a:lnTo>
                  <a:lnTo>
                    <a:pt x="1" y="202"/>
                  </a:lnTo>
                  <a:lnTo>
                    <a:pt x="1" y="202"/>
                  </a:lnTo>
                  <a:lnTo>
                    <a:pt x="0" y="204"/>
                  </a:lnTo>
                  <a:lnTo>
                    <a:pt x="0" y="205"/>
                  </a:lnTo>
                  <a:lnTo>
                    <a:pt x="3" y="209"/>
                  </a:lnTo>
                  <a:lnTo>
                    <a:pt x="5" y="211"/>
                  </a:lnTo>
                  <a:lnTo>
                    <a:pt x="8" y="211"/>
                  </a:lnTo>
                  <a:lnTo>
                    <a:pt x="10" y="209"/>
                  </a:lnTo>
                  <a:lnTo>
                    <a:pt x="10" y="209"/>
                  </a:lnTo>
                  <a:lnTo>
                    <a:pt x="37" y="182"/>
                  </a:lnTo>
                  <a:lnTo>
                    <a:pt x="61" y="153"/>
                  </a:lnTo>
                  <a:lnTo>
                    <a:pt x="89" y="127"/>
                  </a:lnTo>
                  <a:lnTo>
                    <a:pt x="102" y="114"/>
                  </a:lnTo>
                  <a:lnTo>
                    <a:pt x="118" y="102"/>
                  </a:lnTo>
                  <a:lnTo>
                    <a:pt x="118" y="102"/>
                  </a:lnTo>
                  <a:lnTo>
                    <a:pt x="127" y="93"/>
                  </a:lnTo>
                  <a:lnTo>
                    <a:pt x="136" y="83"/>
                  </a:lnTo>
                  <a:lnTo>
                    <a:pt x="145" y="71"/>
                  </a:lnTo>
                  <a:lnTo>
                    <a:pt x="154" y="62"/>
                  </a:lnTo>
                  <a:lnTo>
                    <a:pt x="154" y="62"/>
                  </a:lnTo>
                  <a:lnTo>
                    <a:pt x="171" y="47"/>
                  </a:lnTo>
                  <a:lnTo>
                    <a:pt x="188" y="34"/>
                  </a:lnTo>
                  <a:lnTo>
                    <a:pt x="226" y="11"/>
                  </a:lnTo>
                  <a:lnTo>
                    <a:pt x="226" y="11"/>
                  </a:lnTo>
                  <a:lnTo>
                    <a:pt x="228" y="9"/>
                  </a:lnTo>
                  <a:lnTo>
                    <a:pt x="229" y="7"/>
                  </a:lnTo>
                  <a:lnTo>
                    <a:pt x="228" y="3"/>
                  </a:lnTo>
                  <a:lnTo>
                    <a:pt x="226" y="1"/>
                  </a:lnTo>
                  <a:lnTo>
                    <a:pt x="225" y="0"/>
                  </a:lnTo>
                  <a:lnTo>
                    <a:pt x="222" y="0"/>
                  </a:lnTo>
                  <a:lnTo>
                    <a:pt x="220" y="1"/>
                  </a:lnTo>
                  <a:lnTo>
                    <a:pt x="22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chenying0907 880"/>
            <p:cNvSpPr/>
            <p:nvPr/>
          </p:nvSpPr>
          <p:spPr bwMode="auto">
            <a:xfrm>
              <a:off x="3559176" y="3119438"/>
              <a:ext cx="95250" cy="85725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230" y="0"/>
                </a:cxn>
                <a:cxn ang="0">
                  <a:pos x="217" y="8"/>
                </a:cxn>
                <a:cxn ang="0">
                  <a:pos x="206" y="17"/>
                </a:cxn>
                <a:cxn ang="0">
                  <a:pos x="194" y="27"/>
                </a:cxn>
                <a:cxn ang="0">
                  <a:pos x="182" y="39"/>
                </a:cxn>
                <a:cxn ang="0">
                  <a:pos x="161" y="61"/>
                </a:cxn>
                <a:cxn ang="0">
                  <a:pos x="140" y="85"/>
                </a:cxn>
                <a:cxn ang="0">
                  <a:pos x="140" y="85"/>
                </a:cxn>
                <a:cxn ang="0">
                  <a:pos x="110" y="115"/>
                </a:cxn>
                <a:cxn ang="0">
                  <a:pos x="77" y="145"/>
                </a:cxn>
                <a:cxn ang="0">
                  <a:pos x="45" y="172"/>
                </a:cxn>
                <a:cxn ang="0">
                  <a:pos x="11" y="200"/>
                </a:cxn>
                <a:cxn ang="0">
                  <a:pos x="11" y="200"/>
                </a:cxn>
                <a:cxn ang="0">
                  <a:pos x="8" y="200"/>
                </a:cxn>
                <a:cxn ang="0">
                  <a:pos x="5" y="202"/>
                </a:cxn>
                <a:cxn ang="0">
                  <a:pos x="5" y="202"/>
                </a:cxn>
                <a:cxn ang="0">
                  <a:pos x="3" y="205"/>
                </a:cxn>
                <a:cxn ang="0">
                  <a:pos x="3" y="205"/>
                </a:cxn>
                <a:cxn ang="0">
                  <a:pos x="0" y="209"/>
                </a:cxn>
                <a:cxn ang="0">
                  <a:pos x="0" y="212"/>
                </a:cxn>
                <a:cxn ang="0">
                  <a:pos x="2" y="215"/>
                </a:cxn>
                <a:cxn ang="0">
                  <a:pos x="3" y="215"/>
                </a:cxn>
                <a:cxn ang="0">
                  <a:pos x="5" y="215"/>
                </a:cxn>
                <a:cxn ang="0">
                  <a:pos x="5" y="215"/>
                </a:cxn>
                <a:cxn ang="0">
                  <a:pos x="9" y="215"/>
                </a:cxn>
                <a:cxn ang="0">
                  <a:pos x="13" y="214"/>
                </a:cxn>
                <a:cxn ang="0">
                  <a:pos x="15" y="212"/>
                </a:cxn>
                <a:cxn ang="0">
                  <a:pos x="16" y="209"/>
                </a:cxn>
                <a:cxn ang="0">
                  <a:pos x="16" y="209"/>
                </a:cxn>
                <a:cxn ang="0">
                  <a:pos x="45" y="187"/>
                </a:cxn>
                <a:cxn ang="0">
                  <a:pos x="72" y="163"/>
                </a:cxn>
                <a:cxn ang="0">
                  <a:pos x="100" y="140"/>
                </a:cxn>
                <a:cxn ang="0">
                  <a:pos x="126" y="115"/>
                </a:cxn>
                <a:cxn ang="0">
                  <a:pos x="126" y="115"/>
                </a:cxn>
                <a:cxn ang="0">
                  <a:pos x="155" y="86"/>
                </a:cxn>
                <a:cxn ang="0">
                  <a:pos x="182" y="56"/>
                </a:cxn>
                <a:cxn ang="0">
                  <a:pos x="182" y="56"/>
                </a:cxn>
                <a:cxn ang="0">
                  <a:pos x="195" y="43"/>
                </a:cxn>
                <a:cxn ang="0">
                  <a:pos x="208" y="31"/>
                </a:cxn>
                <a:cxn ang="0">
                  <a:pos x="221" y="19"/>
                </a:cxn>
                <a:cxn ang="0">
                  <a:pos x="237" y="10"/>
                </a:cxn>
                <a:cxn ang="0">
                  <a:pos x="237" y="10"/>
                </a:cxn>
                <a:cxn ang="0">
                  <a:pos x="238" y="8"/>
                </a:cxn>
                <a:cxn ang="0">
                  <a:pos x="240" y="6"/>
                </a:cxn>
                <a:cxn ang="0">
                  <a:pos x="238" y="2"/>
                </a:cxn>
                <a:cxn ang="0">
                  <a:pos x="236" y="0"/>
                </a:cxn>
                <a:cxn ang="0">
                  <a:pos x="233" y="0"/>
                </a:cxn>
                <a:cxn ang="0">
                  <a:pos x="230" y="0"/>
                </a:cxn>
                <a:cxn ang="0">
                  <a:pos x="230" y="0"/>
                </a:cxn>
              </a:cxnLst>
              <a:rect l="0" t="0" r="r" b="b"/>
              <a:pathLst>
                <a:path w="240" h="215">
                  <a:moveTo>
                    <a:pt x="230" y="0"/>
                  </a:moveTo>
                  <a:lnTo>
                    <a:pt x="230" y="0"/>
                  </a:lnTo>
                  <a:lnTo>
                    <a:pt x="217" y="8"/>
                  </a:lnTo>
                  <a:lnTo>
                    <a:pt x="206" y="17"/>
                  </a:lnTo>
                  <a:lnTo>
                    <a:pt x="194" y="27"/>
                  </a:lnTo>
                  <a:lnTo>
                    <a:pt x="182" y="39"/>
                  </a:lnTo>
                  <a:lnTo>
                    <a:pt x="161" y="61"/>
                  </a:lnTo>
                  <a:lnTo>
                    <a:pt x="140" y="85"/>
                  </a:lnTo>
                  <a:lnTo>
                    <a:pt x="140" y="85"/>
                  </a:lnTo>
                  <a:lnTo>
                    <a:pt x="110" y="115"/>
                  </a:lnTo>
                  <a:lnTo>
                    <a:pt x="77" y="145"/>
                  </a:lnTo>
                  <a:lnTo>
                    <a:pt x="45" y="172"/>
                  </a:lnTo>
                  <a:lnTo>
                    <a:pt x="11" y="200"/>
                  </a:lnTo>
                  <a:lnTo>
                    <a:pt x="11" y="200"/>
                  </a:lnTo>
                  <a:lnTo>
                    <a:pt x="8" y="200"/>
                  </a:lnTo>
                  <a:lnTo>
                    <a:pt x="5" y="202"/>
                  </a:lnTo>
                  <a:lnTo>
                    <a:pt x="5" y="202"/>
                  </a:lnTo>
                  <a:lnTo>
                    <a:pt x="3" y="205"/>
                  </a:lnTo>
                  <a:lnTo>
                    <a:pt x="3" y="205"/>
                  </a:lnTo>
                  <a:lnTo>
                    <a:pt x="0" y="209"/>
                  </a:lnTo>
                  <a:lnTo>
                    <a:pt x="0" y="212"/>
                  </a:lnTo>
                  <a:lnTo>
                    <a:pt x="2" y="215"/>
                  </a:lnTo>
                  <a:lnTo>
                    <a:pt x="3" y="215"/>
                  </a:lnTo>
                  <a:lnTo>
                    <a:pt x="5" y="215"/>
                  </a:lnTo>
                  <a:lnTo>
                    <a:pt x="5" y="215"/>
                  </a:lnTo>
                  <a:lnTo>
                    <a:pt x="9" y="215"/>
                  </a:lnTo>
                  <a:lnTo>
                    <a:pt x="13" y="214"/>
                  </a:lnTo>
                  <a:lnTo>
                    <a:pt x="15" y="212"/>
                  </a:lnTo>
                  <a:lnTo>
                    <a:pt x="16" y="209"/>
                  </a:lnTo>
                  <a:lnTo>
                    <a:pt x="16" y="209"/>
                  </a:lnTo>
                  <a:lnTo>
                    <a:pt x="45" y="187"/>
                  </a:lnTo>
                  <a:lnTo>
                    <a:pt x="72" y="163"/>
                  </a:lnTo>
                  <a:lnTo>
                    <a:pt x="100" y="140"/>
                  </a:lnTo>
                  <a:lnTo>
                    <a:pt x="126" y="115"/>
                  </a:lnTo>
                  <a:lnTo>
                    <a:pt x="126" y="115"/>
                  </a:lnTo>
                  <a:lnTo>
                    <a:pt x="155" y="86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95" y="43"/>
                  </a:lnTo>
                  <a:lnTo>
                    <a:pt x="208" y="31"/>
                  </a:lnTo>
                  <a:lnTo>
                    <a:pt x="221" y="19"/>
                  </a:lnTo>
                  <a:lnTo>
                    <a:pt x="237" y="10"/>
                  </a:lnTo>
                  <a:lnTo>
                    <a:pt x="237" y="10"/>
                  </a:lnTo>
                  <a:lnTo>
                    <a:pt x="238" y="8"/>
                  </a:lnTo>
                  <a:lnTo>
                    <a:pt x="240" y="6"/>
                  </a:lnTo>
                  <a:lnTo>
                    <a:pt x="238" y="2"/>
                  </a:lnTo>
                  <a:lnTo>
                    <a:pt x="236" y="0"/>
                  </a:lnTo>
                  <a:lnTo>
                    <a:pt x="233" y="0"/>
                  </a:lnTo>
                  <a:lnTo>
                    <a:pt x="230" y="0"/>
                  </a:lnTo>
                  <a:lnTo>
                    <a:pt x="23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chenying0907 881"/>
            <p:cNvSpPr/>
            <p:nvPr/>
          </p:nvSpPr>
          <p:spPr bwMode="auto">
            <a:xfrm>
              <a:off x="3589338" y="3135313"/>
              <a:ext cx="92075" cy="92075"/>
            </a:xfrm>
            <a:custGeom>
              <a:avLst/>
              <a:gdLst/>
              <a:ahLst/>
              <a:cxnLst>
                <a:cxn ang="0">
                  <a:pos x="225" y="1"/>
                </a:cxn>
                <a:cxn ang="0">
                  <a:pos x="225" y="1"/>
                </a:cxn>
                <a:cxn ang="0">
                  <a:pos x="205" y="22"/>
                </a:cxn>
                <a:cxn ang="0">
                  <a:pos x="194" y="31"/>
                </a:cxn>
                <a:cxn ang="0">
                  <a:pos x="185" y="43"/>
                </a:cxn>
                <a:cxn ang="0">
                  <a:pos x="185" y="43"/>
                </a:cxn>
                <a:cxn ang="0">
                  <a:pos x="171" y="59"/>
                </a:cxn>
                <a:cxn ang="0">
                  <a:pos x="155" y="74"/>
                </a:cxn>
                <a:cxn ang="0">
                  <a:pos x="140" y="89"/>
                </a:cxn>
                <a:cxn ang="0">
                  <a:pos x="127" y="106"/>
                </a:cxn>
                <a:cxn ang="0">
                  <a:pos x="127" y="106"/>
                </a:cxn>
                <a:cxn ang="0">
                  <a:pos x="114" y="123"/>
                </a:cxn>
                <a:cxn ang="0">
                  <a:pos x="100" y="139"/>
                </a:cxn>
                <a:cxn ang="0">
                  <a:pos x="86" y="154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53" y="184"/>
                </a:cxn>
                <a:cxn ang="0">
                  <a:pos x="36" y="197"/>
                </a:cxn>
                <a:cxn ang="0">
                  <a:pos x="19" y="210"/>
                </a:cxn>
                <a:cxn ang="0">
                  <a:pos x="3" y="225"/>
                </a:cxn>
                <a:cxn ang="0">
                  <a:pos x="3" y="225"/>
                </a:cxn>
                <a:cxn ang="0">
                  <a:pos x="0" y="226"/>
                </a:cxn>
                <a:cxn ang="0">
                  <a:pos x="0" y="229"/>
                </a:cxn>
                <a:cxn ang="0">
                  <a:pos x="3" y="233"/>
                </a:cxn>
                <a:cxn ang="0">
                  <a:pos x="6" y="234"/>
                </a:cxn>
                <a:cxn ang="0">
                  <a:pos x="8" y="234"/>
                </a:cxn>
                <a:cxn ang="0">
                  <a:pos x="11" y="233"/>
                </a:cxn>
                <a:cxn ang="0">
                  <a:pos x="11" y="233"/>
                </a:cxn>
                <a:cxn ang="0">
                  <a:pos x="25" y="220"/>
                </a:cxn>
                <a:cxn ang="0">
                  <a:pos x="41" y="208"/>
                </a:cxn>
                <a:cxn ang="0">
                  <a:pos x="55" y="197"/>
                </a:cxn>
                <a:cxn ang="0">
                  <a:pos x="71" y="184"/>
                </a:cxn>
                <a:cxn ang="0">
                  <a:pos x="71" y="184"/>
                </a:cxn>
                <a:cxn ang="0">
                  <a:pos x="99" y="157"/>
                </a:cxn>
                <a:cxn ang="0">
                  <a:pos x="113" y="142"/>
                </a:cxn>
                <a:cxn ang="0">
                  <a:pos x="125" y="128"/>
                </a:cxn>
                <a:cxn ang="0">
                  <a:pos x="125" y="128"/>
                </a:cxn>
                <a:cxn ang="0">
                  <a:pos x="151" y="97"/>
                </a:cxn>
                <a:cxn ang="0">
                  <a:pos x="177" y="67"/>
                </a:cxn>
                <a:cxn ang="0">
                  <a:pos x="205" y="38"/>
                </a:cxn>
                <a:cxn ang="0">
                  <a:pos x="233" y="10"/>
                </a:cxn>
                <a:cxn ang="0">
                  <a:pos x="233" y="10"/>
                </a:cxn>
                <a:cxn ang="0">
                  <a:pos x="235" y="8"/>
                </a:cxn>
                <a:cxn ang="0">
                  <a:pos x="235" y="5"/>
                </a:cxn>
                <a:cxn ang="0">
                  <a:pos x="233" y="1"/>
                </a:cxn>
                <a:cxn ang="0">
                  <a:pos x="229" y="0"/>
                </a:cxn>
                <a:cxn ang="0">
                  <a:pos x="227" y="0"/>
                </a:cxn>
                <a:cxn ang="0">
                  <a:pos x="225" y="1"/>
                </a:cxn>
                <a:cxn ang="0">
                  <a:pos x="225" y="1"/>
                </a:cxn>
              </a:cxnLst>
              <a:rect l="0" t="0" r="r" b="b"/>
              <a:pathLst>
                <a:path w="235" h="234">
                  <a:moveTo>
                    <a:pt x="225" y="1"/>
                  </a:moveTo>
                  <a:lnTo>
                    <a:pt x="225" y="1"/>
                  </a:lnTo>
                  <a:lnTo>
                    <a:pt x="205" y="22"/>
                  </a:lnTo>
                  <a:lnTo>
                    <a:pt x="194" y="31"/>
                  </a:lnTo>
                  <a:lnTo>
                    <a:pt x="185" y="43"/>
                  </a:lnTo>
                  <a:lnTo>
                    <a:pt x="185" y="43"/>
                  </a:lnTo>
                  <a:lnTo>
                    <a:pt x="171" y="59"/>
                  </a:lnTo>
                  <a:lnTo>
                    <a:pt x="155" y="74"/>
                  </a:lnTo>
                  <a:lnTo>
                    <a:pt x="140" y="89"/>
                  </a:lnTo>
                  <a:lnTo>
                    <a:pt x="127" y="106"/>
                  </a:lnTo>
                  <a:lnTo>
                    <a:pt x="127" y="106"/>
                  </a:lnTo>
                  <a:lnTo>
                    <a:pt x="114" y="123"/>
                  </a:lnTo>
                  <a:lnTo>
                    <a:pt x="100" y="139"/>
                  </a:lnTo>
                  <a:lnTo>
                    <a:pt x="86" y="154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53" y="184"/>
                  </a:lnTo>
                  <a:lnTo>
                    <a:pt x="36" y="197"/>
                  </a:lnTo>
                  <a:lnTo>
                    <a:pt x="19" y="210"/>
                  </a:lnTo>
                  <a:lnTo>
                    <a:pt x="3" y="225"/>
                  </a:lnTo>
                  <a:lnTo>
                    <a:pt x="3" y="225"/>
                  </a:lnTo>
                  <a:lnTo>
                    <a:pt x="0" y="226"/>
                  </a:lnTo>
                  <a:lnTo>
                    <a:pt x="0" y="229"/>
                  </a:lnTo>
                  <a:lnTo>
                    <a:pt x="3" y="233"/>
                  </a:lnTo>
                  <a:lnTo>
                    <a:pt x="6" y="234"/>
                  </a:lnTo>
                  <a:lnTo>
                    <a:pt x="8" y="234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25" y="220"/>
                  </a:lnTo>
                  <a:lnTo>
                    <a:pt x="41" y="208"/>
                  </a:lnTo>
                  <a:lnTo>
                    <a:pt x="55" y="197"/>
                  </a:lnTo>
                  <a:lnTo>
                    <a:pt x="71" y="184"/>
                  </a:lnTo>
                  <a:lnTo>
                    <a:pt x="71" y="184"/>
                  </a:lnTo>
                  <a:lnTo>
                    <a:pt x="99" y="157"/>
                  </a:lnTo>
                  <a:lnTo>
                    <a:pt x="113" y="142"/>
                  </a:lnTo>
                  <a:lnTo>
                    <a:pt x="125" y="128"/>
                  </a:lnTo>
                  <a:lnTo>
                    <a:pt x="125" y="128"/>
                  </a:lnTo>
                  <a:lnTo>
                    <a:pt x="151" y="97"/>
                  </a:lnTo>
                  <a:lnTo>
                    <a:pt x="177" y="67"/>
                  </a:lnTo>
                  <a:lnTo>
                    <a:pt x="205" y="38"/>
                  </a:lnTo>
                  <a:lnTo>
                    <a:pt x="233" y="10"/>
                  </a:lnTo>
                  <a:lnTo>
                    <a:pt x="233" y="10"/>
                  </a:lnTo>
                  <a:lnTo>
                    <a:pt x="235" y="8"/>
                  </a:lnTo>
                  <a:lnTo>
                    <a:pt x="235" y="5"/>
                  </a:lnTo>
                  <a:lnTo>
                    <a:pt x="233" y="1"/>
                  </a:lnTo>
                  <a:lnTo>
                    <a:pt x="229" y="0"/>
                  </a:lnTo>
                  <a:lnTo>
                    <a:pt x="227" y="0"/>
                  </a:lnTo>
                  <a:lnTo>
                    <a:pt x="225" y="1"/>
                  </a:lnTo>
                  <a:lnTo>
                    <a:pt x="22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chenying0907 882"/>
            <p:cNvSpPr/>
            <p:nvPr/>
          </p:nvSpPr>
          <p:spPr bwMode="auto">
            <a:xfrm>
              <a:off x="3629026" y="3171826"/>
              <a:ext cx="68263" cy="60325"/>
            </a:xfrm>
            <a:custGeom>
              <a:avLst/>
              <a:gdLst/>
              <a:ahLst/>
              <a:cxnLst>
                <a:cxn ang="0">
                  <a:pos x="161" y="2"/>
                </a:cxn>
                <a:cxn ang="0">
                  <a:pos x="161" y="2"/>
                </a:cxn>
                <a:cxn ang="0">
                  <a:pos x="120" y="36"/>
                </a:cxn>
                <a:cxn ang="0">
                  <a:pos x="80" y="71"/>
                </a:cxn>
                <a:cxn ang="0">
                  <a:pos x="40" y="108"/>
                </a:cxn>
                <a:cxn ang="0">
                  <a:pos x="1" y="144"/>
                </a:cxn>
                <a:cxn ang="0">
                  <a:pos x="1" y="144"/>
                </a:cxn>
                <a:cxn ang="0">
                  <a:pos x="0" y="147"/>
                </a:cxn>
                <a:cxn ang="0">
                  <a:pos x="0" y="148"/>
                </a:cxn>
                <a:cxn ang="0">
                  <a:pos x="1" y="152"/>
                </a:cxn>
                <a:cxn ang="0">
                  <a:pos x="5" y="155"/>
                </a:cxn>
                <a:cxn ang="0">
                  <a:pos x="8" y="153"/>
                </a:cxn>
                <a:cxn ang="0">
                  <a:pos x="9" y="152"/>
                </a:cxn>
                <a:cxn ang="0">
                  <a:pos x="9" y="152"/>
                </a:cxn>
                <a:cxn ang="0">
                  <a:pos x="48" y="116"/>
                </a:cxn>
                <a:cxn ang="0">
                  <a:pos x="87" y="79"/>
                </a:cxn>
                <a:cxn ang="0">
                  <a:pos x="128" y="44"/>
                </a:cxn>
                <a:cxn ang="0">
                  <a:pos x="170" y="10"/>
                </a:cxn>
                <a:cxn ang="0">
                  <a:pos x="170" y="10"/>
                </a:cxn>
                <a:cxn ang="0">
                  <a:pos x="171" y="8"/>
                </a:cxn>
                <a:cxn ang="0">
                  <a:pos x="171" y="6"/>
                </a:cxn>
                <a:cxn ang="0">
                  <a:pos x="171" y="4"/>
                </a:cxn>
                <a:cxn ang="0">
                  <a:pos x="170" y="3"/>
                </a:cxn>
                <a:cxn ang="0">
                  <a:pos x="166" y="0"/>
                </a:cxn>
                <a:cxn ang="0">
                  <a:pos x="163" y="0"/>
                </a:cxn>
                <a:cxn ang="0">
                  <a:pos x="161" y="2"/>
                </a:cxn>
                <a:cxn ang="0">
                  <a:pos x="161" y="2"/>
                </a:cxn>
              </a:cxnLst>
              <a:rect l="0" t="0" r="r" b="b"/>
              <a:pathLst>
                <a:path w="171" h="155">
                  <a:moveTo>
                    <a:pt x="161" y="2"/>
                  </a:moveTo>
                  <a:lnTo>
                    <a:pt x="161" y="2"/>
                  </a:lnTo>
                  <a:lnTo>
                    <a:pt x="120" y="36"/>
                  </a:lnTo>
                  <a:lnTo>
                    <a:pt x="80" y="71"/>
                  </a:lnTo>
                  <a:lnTo>
                    <a:pt x="40" y="108"/>
                  </a:lnTo>
                  <a:lnTo>
                    <a:pt x="1" y="144"/>
                  </a:lnTo>
                  <a:lnTo>
                    <a:pt x="1" y="144"/>
                  </a:lnTo>
                  <a:lnTo>
                    <a:pt x="0" y="147"/>
                  </a:lnTo>
                  <a:lnTo>
                    <a:pt x="0" y="148"/>
                  </a:lnTo>
                  <a:lnTo>
                    <a:pt x="1" y="152"/>
                  </a:lnTo>
                  <a:lnTo>
                    <a:pt x="5" y="155"/>
                  </a:lnTo>
                  <a:lnTo>
                    <a:pt x="8" y="153"/>
                  </a:lnTo>
                  <a:lnTo>
                    <a:pt x="9" y="152"/>
                  </a:lnTo>
                  <a:lnTo>
                    <a:pt x="9" y="152"/>
                  </a:lnTo>
                  <a:lnTo>
                    <a:pt x="48" y="116"/>
                  </a:lnTo>
                  <a:lnTo>
                    <a:pt x="87" y="79"/>
                  </a:lnTo>
                  <a:lnTo>
                    <a:pt x="128" y="44"/>
                  </a:lnTo>
                  <a:lnTo>
                    <a:pt x="170" y="10"/>
                  </a:lnTo>
                  <a:lnTo>
                    <a:pt x="170" y="10"/>
                  </a:lnTo>
                  <a:lnTo>
                    <a:pt x="171" y="8"/>
                  </a:lnTo>
                  <a:lnTo>
                    <a:pt x="171" y="6"/>
                  </a:lnTo>
                  <a:lnTo>
                    <a:pt x="171" y="4"/>
                  </a:lnTo>
                  <a:lnTo>
                    <a:pt x="170" y="3"/>
                  </a:lnTo>
                  <a:lnTo>
                    <a:pt x="166" y="0"/>
                  </a:lnTo>
                  <a:lnTo>
                    <a:pt x="163" y="0"/>
                  </a:lnTo>
                  <a:lnTo>
                    <a:pt x="161" y="2"/>
                  </a:lnTo>
                  <a:lnTo>
                    <a:pt x="16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chenying0907 883"/>
            <p:cNvSpPr/>
            <p:nvPr/>
          </p:nvSpPr>
          <p:spPr bwMode="auto">
            <a:xfrm>
              <a:off x="3644901" y="3186113"/>
              <a:ext cx="73025" cy="68263"/>
            </a:xfrm>
            <a:custGeom>
              <a:avLst/>
              <a:gdLst/>
              <a:ahLst/>
              <a:cxnLst>
                <a:cxn ang="0">
                  <a:pos x="174" y="2"/>
                </a:cxn>
                <a:cxn ang="0">
                  <a:pos x="174" y="2"/>
                </a:cxn>
                <a:cxn ang="0">
                  <a:pos x="157" y="22"/>
                </a:cxn>
                <a:cxn ang="0">
                  <a:pos x="149" y="31"/>
                </a:cxn>
                <a:cxn ang="0">
                  <a:pos x="140" y="40"/>
                </a:cxn>
                <a:cxn ang="0">
                  <a:pos x="140" y="40"/>
                </a:cxn>
                <a:cxn ang="0">
                  <a:pos x="128" y="49"/>
                </a:cxn>
                <a:cxn ang="0">
                  <a:pos x="115" y="59"/>
                </a:cxn>
                <a:cxn ang="0">
                  <a:pos x="103" y="68"/>
                </a:cxn>
                <a:cxn ang="0">
                  <a:pos x="92" y="78"/>
                </a:cxn>
                <a:cxn ang="0">
                  <a:pos x="92" y="78"/>
                </a:cxn>
                <a:cxn ang="0">
                  <a:pos x="68" y="98"/>
                </a:cxn>
                <a:cxn ang="0">
                  <a:pos x="45" y="119"/>
                </a:cxn>
                <a:cxn ang="0">
                  <a:pos x="31" y="129"/>
                </a:cxn>
                <a:cxn ang="0">
                  <a:pos x="21" y="140"/>
                </a:cxn>
                <a:cxn ang="0">
                  <a:pos x="11" y="151"/>
                </a:cxn>
                <a:cxn ang="0">
                  <a:pos x="1" y="163"/>
                </a:cxn>
                <a:cxn ang="0">
                  <a:pos x="1" y="163"/>
                </a:cxn>
                <a:cxn ang="0">
                  <a:pos x="0" y="166"/>
                </a:cxn>
                <a:cxn ang="0">
                  <a:pos x="0" y="167"/>
                </a:cxn>
                <a:cxn ang="0">
                  <a:pos x="3" y="171"/>
                </a:cxn>
                <a:cxn ang="0">
                  <a:pos x="8" y="171"/>
                </a:cxn>
                <a:cxn ang="0">
                  <a:pos x="9" y="171"/>
                </a:cxn>
                <a:cxn ang="0">
                  <a:pos x="12" y="168"/>
                </a:cxn>
                <a:cxn ang="0">
                  <a:pos x="12" y="168"/>
                </a:cxn>
                <a:cxn ang="0">
                  <a:pos x="18" y="159"/>
                </a:cxn>
                <a:cxn ang="0">
                  <a:pos x="28" y="150"/>
                </a:cxn>
                <a:cxn ang="0">
                  <a:pos x="47" y="134"/>
                </a:cxn>
                <a:cxn ang="0">
                  <a:pos x="47" y="134"/>
                </a:cxn>
                <a:cxn ang="0">
                  <a:pos x="73" y="110"/>
                </a:cxn>
                <a:cxn ang="0">
                  <a:pos x="99" y="86"/>
                </a:cxn>
                <a:cxn ang="0">
                  <a:pos x="99" y="86"/>
                </a:cxn>
                <a:cxn ang="0">
                  <a:pos x="111" y="76"/>
                </a:cxn>
                <a:cxn ang="0">
                  <a:pos x="124" y="66"/>
                </a:cxn>
                <a:cxn ang="0">
                  <a:pos x="148" y="48"/>
                </a:cxn>
                <a:cxn ang="0">
                  <a:pos x="148" y="48"/>
                </a:cxn>
                <a:cxn ang="0">
                  <a:pos x="157" y="39"/>
                </a:cxn>
                <a:cxn ang="0">
                  <a:pos x="166" y="30"/>
                </a:cxn>
                <a:cxn ang="0">
                  <a:pos x="182" y="10"/>
                </a:cxn>
                <a:cxn ang="0">
                  <a:pos x="182" y="10"/>
                </a:cxn>
                <a:cxn ang="0">
                  <a:pos x="183" y="8"/>
                </a:cxn>
                <a:cxn ang="0">
                  <a:pos x="183" y="6"/>
                </a:cxn>
                <a:cxn ang="0">
                  <a:pos x="181" y="2"/>
                </a:cxn>
                <a:cxn ang="0">
                  <a:pos x="179" y="1"/>
                </a:cxn>
                <a:cxn ang="0">
                  <a:pos x="178" y="0"/>
                </a:cxn>
                <a:cxn ang="0">
                  <a:pos x="175" y="1"/>
                </a:cxn>
                <a:cxn ang="0">
                  <a:pos x="174" y="2"/>
                </a:cxn>
                <a:cxn ang="0">
                  <a:pos x="174" y="2"/>
                </a:cxn>
              </a:cxnLst>
              <a:rect l="0" t="0" r="r" b="b"/>
              <a:pathLst>
                <a:path w="183" h="171">
                  <a:moveTo>
                    <a:pt x="174" y="2"/>
                  </a:moveTo>
                  <a:lnTo>
                    <a:pt x="174" y="2"/>
                  </a:lnTo>
                  <a:lnTo>
                    <a:pt x="157" y="22"/>
                  </a:lnTo>
                  <a:lnTo>
                    <a:pt x="149" y="31"/>
                  </a:lnTo>
                  <a:lnTo>
                    <a:pt x="140" y="40"/>
                  </a:lnTo>
                  <a:lnTo>
                    <a:pt x="140" y="40"/>
                  </a:lnTo>
                  <a:lnTo>
                    <a:pt x="128" y="49"/>
                  </a:lnTo>
                  <a:lnTo>
                    <a:pt x="115" y="59"/>
                  </a:lnTo>
                  <a:lnTo>
                    <a:pt x="103" y="68"/>
                  </a:lnTo>
                  <a:lnTo>
                    <a:pt x="92" y="78"/>
                  </a:lnTo>
                  <a:lnTo>
                    <a:pt x="92" y="78"/>
                  </a:lnTo>
                  <a:lnTo>
                    <a:pt x="68" y="98"/>
                  </a:lnTo>
                  <a:lnTo>
                    <a:pt x="45" y="119"/>
                  </a:lnTo>
                  <a:lnTo>
                    <a:pt x="31" y="129"/>
                  </a:lnTo>
                  <a:lnTo>
                    <a:pt x="21" y="140"/>
                  </a:lnTo>
                  <a:lnTo>
                    <a:pt x="11" y="151"/>
                  </a:lnTo>
                  <a:lnTo>
                    <a:pt x="1" y="163"/>
                  </a:lnTo>
                  <a:lnTo>
                    <a:pt x="1" y="163"/>
                  </a:lnTo>
                  <a:lnTo>
                    <a:pt x="0" y="166"/>
                  </a:lnTo>
                  <a:lnTo>
                    <a:pt x="0" y="167"/>
                  </a:lnTo>
                  <a:lnTo>
                    <a:pt x="3" y="171"/>
                  </a:lnTo>
                  <a:lnTo>
                    <a:pt x="8" y="171"/>
                  </a:lnTo>
                  <a:lnTo>
                    <a:pt x="9" y="171"/>
                  </a:lnTo>
                  <a:lnTo>
                    <a:pt x="12" y="168"/>
                  </a:lnTo>
                  <a:lnTo>
                    <a:pt x="12" y="168"/>
                  </a:lnTo>
                  <a:lnTo>
                    <a:pt x="18" y="159"/>
                  </a:lnTo>
                  <a:lnTo>
                    <a:pt x="28" y="150"/>
                  </a:lnTo>
                  <a:lnTo>
                    <a:pt x="47" y="134"/>
                  </a:lnTo>
                  <a:lnTo>
                    <a:pt x="47" y="134"/>
                  </a:lnTo>
                  <a:lnTo>
                    <a:pt x="73" y="110"/>
                  </a:lnTo>
                  <a:lnTo>
                    <a:pt x="99" y="86"/>
                  </a:lnTo>
                  <a:lnTo>
                    <a:pt x="99" y="86"/>
                  </a:lnTo>
                  <a:lnTo>
                    <a:pt x="111" y="76"/>
                  </a:lnTo>
                  <a:lnTo>
                    <a:pt x="124" y="66"/>
                  </a:lnTo>
                  <a:lnTo>
                    <a:pt x="148" y="48"/>
                  </a:lnTo>
                  <a:lnTo>
                    <a:pt x="148" y="48"/>
                  </a:lnTo>
                  <a:lnTo>
                    <a:pt x="157" y="39"/>
                  </a:lnTo>
                  <a:lnTo>
                    <a:pt x="166" y="30"/>
                  </a:lnTo>
                  <a:lnTo>
                    <a:pt x="182" y="10"/>
                  </a:lnTo>
                  <a:lnTo>
                    <a:pt x="182" y="10"/>
                  </a:lnTo>
                  <a:lnTo>
                    <a:pt x="183" y="8"/>
                  </a:lnTo>
                  <a:lnTo>
                    <a:pt x="183" y="6"/>
                  </a:lnTo>
                  <a:lnTo>
                    <a:pt x="181" y="2"/>
                  </a:lnTo>
                  <a:lnTo>
                    <a:pt x="179" y="1"/>
                  </a:lnTo>
                  <a:lnTo>
                    <a:pt x="178" y="0"/>
                  </a:lnTo>
                  <a:lnTo>
                    <a:pt x="175" y="1"/>
                  </a:lnTo>
                  <a:lnTo>
                    <a:pt x="174" y="2"/>
                  </a:lnTo>
                  <a:lnTo>
                    <a:pt x="17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" name="chenying0907 884"/>
            <p:cNvSpPr/>
            <p:nvPr/>
          </p:nvSpPr>
          <p:spPr bwMode="auto">
            <a:xfrm>
              <a:off x="3673476" y="3219451"/>
              <a:ext cx="49213" cy="42863"/>
            </a:xfrm>
            <a:custGeom>
              <a:avLst/>
              <a:gdLst/>
              <a:ahLst/>
              <a:cxnLst>
                <a:cxn ang="0">
                  <a:pos x="116" y="1"/>
                </a:cxn>
                <a:cxn ang="0">
                  <a:pos x="116" y="1"/>
                </a:cxn>
                <a:cxn ang="0">
                  <a:pos x="110" y="5"/>
                </a:cxn>
                <a:cxn ang="0">
                  <a:pos x="102" y="8"/>
                </a:cxn>
                <a:cxn ang="0">
                  <a:pos x="96" y="10"/>
                </a:cxn>
                <a:cxn ang="0">
                  <a:pos x="91" y="15"/>
                </a:cxn>
                <a:cxn ang="0">
                  <a:pos x="91" y="15"/>
                </a:cxn>
                <a:cxn ang="0">
                  <a:pos x="76" y="30"/>
                </a:cxn>
                <a:cxn ang="0">
                  <a:pos x="61" y="43"/>
                </a:cxn>
                <a:cxn ang="0">
                  <a:pos x="61" y="43"/>
                </a:cxn>
                <a:cxn ang="0">
                  <a:pos x="45" y="55"/>
                </a:cxn>
                <a:cxn ang="0">
                  <a:pos x="29" y="68"/>
                </a:cxn>
                <a:cxn ang="0">
                  <a:pos x="15" y="82"/>
                </a:cxn>
                <a:cxn ang="0">
                  <a:pos x="2" y="98"/>
                </a:cxn>
                <a:cxn ang="0">
                  <a:pos x="2" y="98"/>
                </a:cxn>
                <a:cxn ang="0">
                  <a:pos x="0" y="100"/>
                </a:cxn>
                <a:cxn ang="0">
                  <a:pos x="0" y="102"/>
                </a:cxn>
                <a:cxn ang="0">
                  <a:pos x="3" y="106"/>
                </a:cxn>
                <a:cxn ang="0">
                  <a:pos x="4" y="107"/>
                </a:cxn>
                <a:cxn ang="0">
                  <a:pos x="6" y="108"/>
                </a:cxn>
                <a:cxn ang="0">
                  <a:pos x="8" y="107"/>
                </a:cxn>
                <a:cxn ang="0">
                  <a:pos x="10" y="106"/>
                </a:cxn>
                <a:cxn ang="0">
                  <a:pos x="10" y="106"/>
                </a:cxn>
                <a:cxn ang="0">
                  <a:pos x="25" y="89"/>
                </a:cxn>
                <a:cxn ang="0">
                  <a:pos x="41" y="73"/>
                </a:cxn>
                <a:cxn ang="0">
                  <a:pos x="59" y="59"/>
                </a:cxn>
                <a:cxn ang="0">
                  <a:pos x="78" y="44"/>
                </a:cxn>
                <a:cxn ang="0">
                  <a:pos x="78" y="44"/>
                </a:cxn>
                <a:cxn ang="0">
                  <a:pos x="88" y="34"/>
                </a:cxn>
                <a:cxn ang="0">
                  <a:pos x="98" y="23"/>
                </a:cxn>
                <a:cxn ang="0">
                  <a:pos x="98" y="23"/>
                </a:cxn>
                <a:cxn ang="0">
                  <a:pos x="104" y="19"/>
                </a:cxn>
                <a:cxn ang="0">
                  <a:pos x="110" y="15"/>
                </a:cxn>
                <a:cxn ang="0">
                  <a:pos x="118" y="13"/>
                </a:cxn>
                <a:cxn ang="0">
                  <a:pos x="125" y="9"/>
                </a:cxn>
                <a:cxn ang="0">
                  <a:pos x="125" y="9"/>
                </a:cxn>
                <a:cxn ang="0">
                  <a:pos x="126" y="8"/>
                </a:cxn>
                <a:cxn ang="0">
                  <a:pos x="126" y="5"/>
                </a:cxn>
                <a:cxn ang="0">
                  <a:pos x="126" y="4"/>
                </a:cxn>
                <a:cxn ang="0">
                  <a:pos x="125" y="1"/>
                </a:cxn>
                <a:cxn ang="0">
                  <a:pos x="121" y="0"/>
                </a:cxn>
                <a:cxn ang="0">
                  <a:pos x="118" y="0"/>
                </a:cxn>
                <a:cxn ang="0">
                  <a:pos x="116" y="1"/>
                </a:cxn>
                <a:cxn ang="0">
                  <a:pos x="116" y="1"/>
                </a:cxn>
              </a:cxnLst>
              <a:rect l="0" t="0" r="r" b="b"/>
              <a:pathLst>
                <a:path w="126" h="108">
                  <a:moveTo>
                    <a:pt x="116" y="1"/>
                  </a:moveTo>
                  <a:lnTo>
                    <a:pt x="116" y="1"/>
                  </a:lnTo>
                  <a:lnTo>
                    <a:pt x="110" y="5"/>
                  </a:lnTo>
                  <a:lnTo>
                    <a:pt x="102" y="8"/>
                  </a:lnTo>
                  <a:lnTo>
                    <a:pt x="96" y="10"/>
                  </a:lnTo>
                  <a:lnTo>
                    <a:pt x="91" y="15"/>
                  </a:lnTo>
                  <a:lnTo>
                    <a:pt x="91" y="15"/>
                  </a:lnTo>
                  <a:lnTo>
                    <a:pt x="76" y="30"/>
                  </a:lnTo>
                  <a:lnTo>
                    <a:pt x="61" y="43"/>
                  </a:lnTo>
                  <a:lnTo>
                    <a:pt x="61" y="43"/>
                  </a:lnTo>
                  <a:lnTo>
                    <a:pt x="45" y="55"/>
                  </a:lnTo>
                  <a:lnTo>
                    <a:pt x="29" y="68"/>
                  </a:lnTo>
                  <a:lnTo>
                    <a:pt x="15" y="82"/>
                  </a:lnTo>
                  <a:lnTo>
                    <a:pt x="2" y="98"/>
                  </a:lnTo>
                  <a:lnTo>
                    <a:pt x="2" y="98"/>
                  </a:lnTo>
                  <a:lnTo>
                    <a:pt x="0" y="100"/>
                  </a:lnTo>
                  <a:lnTo>
                    <a:pt x="0" y="102"/>
                  </a:lnTo>
                  <a:lnTo>
                    <a:pt x="3" y="106"/>
                  </a:lnTo>
                  <a:lnTo>
                    <a:pt x="4" y="107"/>
                  </a:lnTo>
                  <a:lnTo>
                    <a:pt x="6" y="108"/>
                  </a:lnTo>
                  <a:lnTo>
                    <a:pt x="8" y="107"/>
                  </a:lnTo>
                  <a:lnTo>
                    <a:pt x="10" y="106"/>
                  </a:lnTo>
                  <a:lnTo>
                    <a:pt x="10" y="106"/>
                  </a:lnTo>
                  <a:lnTo>
                    <a:pt x="25" y="89"/>
                  </a:lnTo>
                  <a:lnTo>
                    <a:pt x="41" y="73"/>
                  </a:lnTo>
                  <a:lnTo>
                    <a:pt x="59" y="59"/>
                  </a:lnTo>
                  <a:lnTo>
                    <a:pt x="78" y="44"/>
                  </a:lnTo>
                  <a:lnTo>
                    <a:pt x="78" y="44"/>
                  </a:lnTo>
                  <a:lnTo>
                    <a:pt x="88" y="34"/>
                  </a:lnTo>
                  <a:lnTo>
                    <a:pt x="98" y="23"/>
                  </a:lnTo>
                  <a:lnTo>
                    <a:pt x="98" y="23"/>
                  </a:lnTo>
                  <a:lnTo>
                    <a:pt x="104" y="19"/>
                  </a:lnTo>
                  <a:lnTo>
                    <a:pt x="110" y="15"/>
                  </a:lnTo>
                  <a:lnTo>
                    <a:pt x="118" y="13"/>
                  </a:lnTo>
                  <a:lnTo>
                    <a:pt x="125" y="9"/>
                  </a:lnTo>
                  <a:lnTo>
                    <a:pt x="125" y="9"/>
                  </a:lnTo>
                  <a:lnTo>
                    <a:pt x="126" y="8"/>
                  </a:lnTo>
                  <a:lnTo>
                    <a:pt x="126" y="5"/>
                  </a:lnTo>
                  <a:lnTo>
                    <a:pt x="126" y="4"/>
                  </a:lnTo>
                  <a:lnTo>
                    <a:pt x="125" y="1"/>
                  </a:lnTo>
                  <a:lnTo>
                    <a:pt x="121" y="0"/>
                  </a:lnTo>
                  <a:lnTo>
                    <a:pt x="118" y="0"/>
                  </a:lnTo>
                  <a:lnTo>
                    <a:pt x="116" y="1"/>
                  </a:lnTo>
                  <a:lnTo>
                    <a:pt x="116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chenying0907 885"/>
            <p:cNvSpPr/>
            <p:nvPr/>
          </p:nvSpPr>
          <p:spPr bwMode="auto">
            <a:xfrm>
              <a:off x="3289301" y="3514726"/>
              <a:ext cx="87313" cy="93663"/>
            </a:xfrm>
            <a:custGeom>
              <a:avLst/>
              <a:gdLst/>
              <a:ahLst/>
              <a:cxnLst>
                <a:cxn ang="0">
                  <a:pos x="212" y="0"/>
                </a:cxn>
                <a:cxn ang="0">
                  <a:pos x="212" y="0"/>
                </a:cxn>
                <a:cxn ang="0">
                  <a:pos x="204" y="1"/>
                </a:cxn>
                <a:cxn ang="0">
                  <a:pos x="196" y="3"/>
                </a:cxn>
                <a:cxn ang="0">
                  <a:pos x="190" y="6"/>
                </a:cxn>
                <a:cxn ang="0">
                  <a:pos x="184" y="10"/>
                </a:cxn>
                <a:cxn ang="0">
                  <a:pos x="173" y="19"/>
                </a:cxn>
                <a:cxn ang="0">
                  <a:pos x="162" y="30"/>
                </a:cxn>
                <a:cxn ang="0">
                  <a:pos x="162" y="30"/>
                </a:cxn>
                <a:cxn ang="0">
                  <a:pos x="145" y="47"/>
                </a:cxn>
                <a:cxn ang="0">
                  <a:pos x="127" y="62"/>
                </a:cxn>
                <a:cxn ang="0">
                  <a:pos x="110" y="79"/>
                </a:cxn>
                <a:cxn ang="0">
                  <a:pos x="93" y="96"/>
                </a:cxn>
                <a:cxn ang="0">
                  <a:pos x="93" y="96"/>
                </a:cxn>
                <a:cxn ang="0">
                  <a:pos x="65" y="129"/>
                </a:cxn>
                <a:cxn ang="0">
                  <a:pos x="39" y="163"/>
                </a:cxn>
                <a:cxn ang="0">
                  <a:pos x="39" y="163"/>
                </a:cxn>
                <a:cxn ang="0">
                  <a:pos x="17" y="194"/>
                </a:cxn>
                <a:cxn ang="0">
                  <a:pos x="8" y="210"/>
                </a:cxn>
                <a:cxn ang="0">
                  <a:pos x="0" y="227"/>
                </a:cxn>
                <a:cxn ang="0">
                  <a:pos x="0" y="227"/>
                </a:cxn>
                <a:cxn ang="0">
                  <a:pos x="0" y="230"/>
                </a:cxn>
                <a:cxn ang="0">
                  <a:pos x="1" y="231"/>
                </a:cxn>
                <a:cxn ang="0">
                  <a:pos x="3" y="232"/>
                </a:cxn>
                <a:cxn ang="0">
                  <a:pos x="4" y="234"/>
                </a:cxn>
                <a:cxn ang="0">
                  <a:pos x="8" y="234"/>
                </a:cxn>
                <a:cxn ang="0">
                  <a:pos x="10" y="232"/>
                </a:cxn>
                <a:cxn ang="0">
                  <a:pos x="12" y="230"/>
                </a:cxn>
                <a:cxn ang="0">
                  <a:pos x="12" y="230"/>
                </a:cxn>
                <a:cxn ang="0">
                  <a:pos x="18" y="214"/>
                </a:cxn>
                <a:cxn ang="0">
                  <a:pos x="27" y="198"/>
                </a:cxn>
                <a:cxn ang="0">
                  <a:pos x="38" y="183"/>
                </a:cxn>
                <a:cxn ang="0">
                  <a:pos x="48" y="168"/>
                </a:cxn>
                <a:cxn ang="0">
                  <a:pos x="72" y="139"/>
                </a:cxn>
                <a:cxn ang="0">
                  <a:pos x="96" y="111"/>
                </a:cxn>
                <a:cxn ang="0">
                  <a:pos x="96" y="111"/>
                </a:cxn>
                <a:cxn ang="0">
                  <a:pos x="106" y="99"/>
                </a:cxn>
                <a:cxn ang="0">
                  <a:pos x="118" y="86"/>
                </a:cxn>
                <a:cxn ang="0">
                  <a:pos x="143" y="64"/>
                </a:cxn>
                <a:cxn ang="0">
                  <a:pos x="143" y="64"/>
                </a:cxn>
                <a:cxn ang="0">
                  <a:pos x="157" y="48"/>
                </a:cxn>
                <a:cxn ang="0">
                  <a:pos x="174" y="32"/>
                </a:cxn>
                <a:cxn ang="0">
                  <a:pos x="183" y="24"/>
                </a:cxn>
                <a:cxn ang="0">
                  <a:pos x="192" y="18"/>
                </a:cxn>
                <a:cxn ang="0">
                  <a:pos x="201" y="14"/>
                </a:cxn>
                <a:cxn ang="0">
                  <a:pos x="212" y="11"/>
                </a:cxn>
                <a:cxn ang="0">
                  <a:pos x="212" y="11"/>
                </a:cxn>
                <a:cxn ang="0">
                  <a:pos x="213" y="10"/>
                </a:cxn>
                <a:cxn ang="0">
                  <a:pos x="216" y="9"/>
                </a:cxn>
                <a:cxn ang="0">
                  <a:pos x="217" y="5"/>
                </a:cxn>
                <a:cxn ang="0">
                  <a:pos x="217" y="3"/>
                </a:cxn>
                <a:cxn ang="0">
                  <a:pos x="216" y="1"/>
                </a:cxn>
                <a:cxn ang="0">
                  <a:pos x="213" y="0"/>
                </a:cxn>
                <a:cxn ang="0">
                  <a:pos x="212" y="0"/>
                </a:cxn>
                <a:cxn ang="0">
                  <a:pos x="212" y="0"/>
                </a:cxn>
              </a:cxnLst>
              <a:rect l="0" t="0" r="r" b="b"/>
              <a:pathLst>
                <a:path w="217" h="234">
                  <a:moveTo>
                    <a:pt x="212" y="0"/>
                  </a:moveTo>
                  <a:lnTo>
                    <a:pt x="212" y="0"/>
                  </a:lnTo>
                  <a:lnTo>
                    <a:pt x="204" y="1"/>
                  </a:lnTo>
                  <a:lnTo>
                    <a:pt x="196" y="3"/>
                  </a:lnTo>
                  <a:lnTo>
                    <a:pt x="190" y="6"/>
                  </a:lnTo>
                  <a:lnTo>
                    <a:pt x="184" y="10"/>
                  </a:lnTo>
                  <a:lnTo>
                    <a:pt x="173" y="19"/>
                  </a:lnTo>
                  <a:lnTo>
                    <a:pt x="162" y="30"/>
                  </a:lnTo>
                  <a:lnTo>
                    <a:pt x="162" y="30"/>
                  </a:lnTo>
                  <a:lnTo>
                    <a:pt x="145" y="47"/>
                  </a:lnTo>
                  <a:lnTo>
                    <a:pt x="127" y="62"/>
                  </a:lnTo>
                  <a:lnTo>
                    <a:pt x="110" y="79"/>
                  </a:lnTo>
                  <a:lnTo>
                    <a:pt x="93" y="96"/>
                  </a:lnTo>
                  <a:lnTo>
                    <a:pt x="93" y="96"/>
                  </a:lnTo>
                  <a:lnTo>
                    <a:pt x="65" y="129"/>
                  </a:lnTo>
                  <a:lnTo>
                    <a:pt x="39" y="163"/>
                  </a:lnTo>
                  <a:lnTo>
                    <a:pt x="39" y="163"/>
                  </a:lnTo>
                  <a:lnTo>
                    <a:pt x="17" y="194"/>
                  </a:lnTo>
                  <a:lnTo>
                    <a:pt x="8" y="210"/>
                  </a:lnTo>
                  <a:lnTo>
                    <a:pt x="0" y="227"/>
                  </a:lnTo>
                  <a:lnTo>
                    <a:pt x="0" y="227"/>
                  </a:lnTo>
                  <a:lnTo>
                    <a:pt x="0" y="230"/>
                  </a:lnTo>
                  <a:lnTo>
                    <a:pt x="1" y="231"/>
                  </a:lnTo>
                  <a:lnTo>
                    <a:pt x="3" y="232"/>
                  </a:lnTo>
                  <a:lnTo>
                    <a:pt x="4" y="234"/>
                  </a:lnTo>
                  <a:lnTo>
                    <a:pt x="8" y="234"/>
                  </a:lnTo>
                  <a:lnTo>
                    <a:pt x="10" y="232"/>
                  </a:lnTo>
                  <a:lnTo>
                    <a:pt x="12" y="230"/>
                  </a:lnTo>
                  <a:lnTo>
                    <a:pt x="12" y="230"/>
                  </a:lnTo>
                  <a:lnTo>
                    <a:pt x="18" y="214"/>
                  </a:lnTo>
                  <a:lnTo>
                    <a:pt x="27" y="198"/>
                  </a:lnTo>
                  <a:lnTo>
                    <a:pt x="38" y="183"/>
                  </a:lnTo>
                  <a:lnTo>
                    <a:pt x="48" y="168"/>
                  </a:lnTo>
                  <a:lnTo>
                    <a:pt x="72" y="139"/>
                  </a:lnTo>
                  <a:lnTo>
                    <a:pt x="96" y="111"/>
                  </a:lnTo>
                  <a:lnTo>
                    <a:pt x="96" y="111"/>
                  </a:lnTo>
                  <a:lnTo>
                    <a:pt x="106" y="99"/>
                  </a:lnTo>
                  <a:lnTo>
                    <a:pt x="118" y="86"/>
                  </a:lnTo>
                  <a:lnTo>
                    <a:pt x="143" y="64"/>
                  </a:lnTo>
                  <a:lnTo>
                    <a:pt x="143" y="64"/>
                  </a:lnTo>
                  <a:lnTo>
                    <a:pt x="157" y="48"/>
                  </a:lnTo>
                  <a:lnTo>
                    <a:pt x="174" y="32"/>
                  </a:lnTo>
                  <a:lnTo>
                    <a:pt x="183" y="24"/>
                  </a:lnTo>
                  <a:lnTo>
                    <a:pt x="192" y="18"/>
                  </a:lnTo>
                  <a:lnTo>
                    <a:pt x="201" y="14"/>
                  </a:lnTo>
                  <a:lnTo>
                    <a:pt x="212" y="11"/>
                  </a:lnTo>
                  <a:lnTo>
                    <a:pt x="212" y="11"/>
                  </a:lnTo>
                  <a:lnTo>
                    <a:pt x="213" y="10"/>
                  </a:lnTo>
                  <a:lnTo>
                    <a:pt x="216" y="9"/>
                  </a:lnTo>
                  <a:lnTo>
                    <a:pt x="217" y="5"/>
                  </a:lnTo>
                  <a:lnTo>
                    <a:pt x="217" y="3"/>
                  </a:lnTo>
                  <a:lnTo>
                    <a:pt x="216" y="1"/>
                  </a:lnTo>
                  <a:lnTo>
                    <a:pt x="213" y="0"/>
                  </a:lnTo>
                  <a:lnTo>
                    <a:pt x="212" y="0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chenying0907 886"/>
            <p:cNvSpPr/>
            <p:nvPr/>
          </p:nvSpPr>
          <p:spPr bwMode="auto">
            <a:xfrm>
              <a:off x="3252788" y="3548063"/>
              <a:ext cx="125413" cy="130175"/>
            </a:xfrm>
            <a:custGeom>
              <a:avLst/>
              <a:gdLst/>
              <a:ahLst/>
              <a:cxnLst>
                <a:cxn ang="0">
                  <a:pos x="305" y="1"/>
                </a:cxn>
                <a:cxn ang="0">
                  <a:pos x="305" y="1"/>
                </a:cxn>
                <a:cxn ang="0">
                  <a:pos x="296" y="6"/>
                </a:cxn>
                <a:cxn ang="0">
                  <a:pos x="287" y="13"/>
                </a:cxn>
                <a:cxn ang="0">
                  <a:pos x="278" y="18"/>
                </a:cxn>
                <a:cxn ang="0">
                  <a:pos x="270" y="24"/>
                </a:cxn>
                <a:cxn ang="0">
                  <a:pos x="270" y="24"/>
                </a:cxn>
                <a:cxn ang="0">
                  <a:pos x="249" y="45"/>
                </a:cxn>
                <a:cxn ang="0">
                  <a:pos x="227" y="65"/>
                </a:cxn>
                <a:cxn ang="0">
                  <a:pos x="227" y="65"/>
                </a:cxn>
                <a:cxn ang="0">
                  <a:pos x="181" y="107"/>
                </a:cxn>
                <a:cxn ang="0">
                  <a:pos x="159" y="129"/>
                </a:cxn>
                <a:cxn ang="0">
                  <a:pos x="138" y="151"/>
                </a:cxn>
                <a:cxn ang="0">
                  <a:pos x="138" y="151"/>
                </a:cxn>
                <a:cxn ang="0">
                  <a:pos x="95" y="200"/>
                </a:cxn>
                <a:cxn ang="0">
                  <a:pos x="50" y="247"/>
                </a:cxn>
                <a:cxn ang="0">
                  <a:pos x="50" y="247"/>
                </a:cxn>
                <a:cxn ang="0">
                  <a:pos x="36" y="264"/>
                </a:cxn>
                <a:cxn ang="0">
                  <a:pos x="21" y="282"/>
                </a:cxn>
                <a:cxn ang="0">
                  <a:pos x="10" y="302"/>
                </a:cxn>
                <a:cxn ang="0">
                  <a:pos x="4" y="312"/>
                </a:cxn>
                <a:cxn ang="0">
                  <a:pos x="0" y="323"/>
                </a:cxn>
                <a:cxn ang="0">
                  <a:pos x="0" y="323"/>
                </a:cxn>
                <a:cxn ang="0">
                  <a:pos x="0" y="325"/>
                </a:cxn>
                <a:cxn ang="0">
                  <a:pos x="2" y="327"/>
                </a:cxn>
                <a:cxn ang="0">
                  <a:pos x="4" y="329"/>
                </a:cxn>
                <a:cxn ang="0">
                  <a:pos x="10" y="329"/>
                </a:cxn>
                <a:cxn ang="0">
                  <a:pos x="11" y="328"/>
                </a:cxn>
                <a:cxn ang="0">
                  <a:pos x="12" y="325"/>
                </a:cxn>
                <a:cxn ang="0">
                  <a:pos x="12" y="325"/>
                </a:cxn>
                <a:cxn ang="0">
                  <a:pos x="17" y="313"/>
                </a:cxn>
                <a:cxn ang="0">
                  <a:pos x="23" y="302"/>
                </a:cxn>
                <a:cxn ang="0">
                  <a:pos x="31" y="290"/>
                </a:cxn>
                <a:cxn ang="0">
                  <a:pos x="38" y="279"/>
                </a:cxn>
                <a:cxn ang="0">
                  <a:pos x="55" y="259"/>
                </a:cxn>
                <a:cxn ang="0">
                  <a:pos x="74" y="239"/>
                </a:cxn>
                <a:cxn ang="0">
                  <a:pos x="74" y="239"/>
                </a:cxn>
                <a:cxn ang="0">
                  <a:pos x="113" y="196"/>
                </a:cxn>
                <a:cxn ang="0">
                  <a:pos x="154" y="151"/>
                </a:cxn>
                <a:cxn ang="0">
                  <a:pos x="154" y="151"/>
                </a:cxn>
                <a:cxn ang="0">
                  <a:pos x="172" y="130"/>
                </a:cxn>
                <a:cxn ang="0">
                  <a:pos x="193" y="111"/>
                </a:cxn>
                <a:cxn ang="0">
                  <a:pos x="235" y="73"/>
                </a:cxn>
                <a:cxn ang="0">
                  <a:pos x="235" y="73"/>
                </a:cxn>
                <a:cxn ang="0">
                  <a:pos x="271" y="39"/>
                </a:cxn>
                <a:cxn ang="0">
                  <a:pos x="271" y="39"/>
                </a:cxn>
                <a:cxn ang="0">
                  <a:pos x="280" y="31"/>
                </a:cxn>
                <a:cxn ang="0">
                  <a:pos x="292" y="23"/>
                </a:cxn>
                <a:cxn ang="0">
                  <a:pos x="303" y="17"/>
                </a:cxn>
                <a:cxn ang="0">
                  <a:pos x="313" y="9"/>
                </a:cxn>
                <a:cxn ang="0">
                  <a:pos x="313" y="9"/>
                </a:cxn>
                <a:cxn ang="0">
                  <a:pos x="314" y="6"/>
                </a:cxn>
                <a:cxn ang="0">
                  <a:pos x="316" y="5"/>
                </a:cxn>
                <a:cxn ang="0">
                  <a:pos x="314" y="2"/>
                </a:cxn>
                <a:cxn ang="0">
                  <a:pos x="313" y="1"/>
                </a:cxn>
                <a:cxn ang="0">
                  <a:pos x="309" y="0"/>
                </a:cxn>
                <a:cxn ang="0">
                  <a:pos x="308" y="0"/>
                </a:cxn>
                <a:cxn ang="0">
                  <a:pos x="305" y="1"/>
                </a:cxn>
                <a:cxn ang="0">
                  <a:pos x="305" y="1"/>
                </a:cxn>
              </a:cxnLst>
              <a:rect l="0" t="0" r="r" b="b"/>
              <a:pathLst>
                <a:path w="316" h="329">
                  <a:moveTo>
                    <a:pt x="305" y="1"/>
                  </a:moveTo>
                  <a:lnTo>
                    <a:pt x="305" y="1"/>
                  </a:lnTo>
                  <a:lnTo>
                    <a:pt x="296" y="6"/>
                  </a:lnTo>
                  <a:lnTo>
                    <a:pt x="287" y="13"/>
                  </a:lnTo>
                  <a:lnTo>
                    <a:pt x="278" y="18"/>
                  </a:lnTo>
                  <a:lnTo>
                    <a:pt x="270" y="24"/>
                  </a:lnTo>
                  <a:lnTo>
                    <a:pt x="270" y="24"/>
                  </a:lnTo>
                  <a:lnTo>
                    <a:pt x="249" y="45"/>
                  </a:lnTo>
                  <a:lnTo>
                    <a:pt x="227" y="65"/>
                  </a:lnTo>
                  <a:lnTo>
                    <a:pt x="227" y="65"/>
                  </a:lnTo>
                  <a:lnTo>
                    <a:pt x="181" y="107"/>
                  </a:lnTo>
                  <a:lnTo>
                    <a:pt x="159" y="129"/>
                  </a:lnTo>
                  <a:lnTo>
                    <a:pt x="138" y="151"/>
                  </a:lnTo>
                  <a:lnTo>
                    <a:pt x="138" y="151"/>
                  </a:lnTo>
                  <a:lnTo>
                    <a:pt x="95" y="200"/>
                  </a:lnTo>
                  <a:lnTo>
                    <a:pt x="50" y="247"/>
                  </a:lnTo>
                  <a:lnTo>
                    <a:pt x="50" y="247"/>
                  </a:lnTo>
                  <a:lnTo>
                    <a:pt x="36" y="264"/>
                  </a:lnTo>
                  <a:lnTo>
                    <a:pt x="21" y="282"/>
                  </a:lnTo>
                  <a:lnTo>
                    <a:pt x="10" y="302"/>
                  </a:lnTo>
                  <a:lnTo>
                    <a:pt x="4" y="312"/>
                  </a:lnTo>
                  <a:lnTo>
                    <a:pt x="0" y="323"/>
                  </a:lnTo>
                  <a:lnTo>
                    <a:pt x="0" y="323"/>
                  </a:lnTo>
                  <a:lnTo>
                    <a:pt x="0" y="325"/>
                  </a:lnTo>
                  <a:lnTo>
                    <a:pt x="2" y="327"/>
                  </a:lnTo>
                  <a:lnTo>
                    <a:pt x="4" y="329"/>
                  </a:lnTo>
                  <a:lnTo>
                    <a:pt x="10" y="329"/>
                  </a:lnTo>
                  <a:lnTo>
                    <a:pt x="11" y="328"/>
                  </a:lnTo>
                  <a:lnTo>
                    <a:pt x="12" y="325"/>
                  </a:lnTo>
                  <a:lnTo>
                    <a:pt x="12" y="325"/>
                  </a:lnTo>
                  <a:lnTo>
                    <a:pt x="17" y="313"/>
                  </a:lnTo>
                  <a:lnTo>
                    <a:pt x="23" y="302"/>
                  </a:lnTo>
                  <a:lnTo>
                    <a:pt x="31" y="290"/>
                  </a:lnTo>
                  <a:lnTo>
                    <a:pt x="38" y="279"/>
                  </a:lnTo>
                  <a:lnTo>
                    <a:pt x="55" y="259"/>
                  </a:lnTo>
                  <a:lnTo>
                    <a:pt x="74" y="239"/>
                  </a:lnTo>
                  <a:lnTo>
                    <a:pt x="74" y="239"/>
                  </a:lnTo>
                  <a:lnTo>
                    <a:pt x="113" y="196"/>
                  </a:lnTo>
                  <a:lnTo>
                    <a:pt x="154" y="151"/>
                  </a:lnTo>
                  <a:lnTo>
                    <a:pt x="154" y="151"/>
                  </a:lnTo>
                  <a:lnTo>
                    <a:pt x="172" y="130"/>
                  </a:lnTo>
                  <a:lnTo>
                    <a:pt x="193" y="111"/>
                  </a:lnTo>
                  <a:lnTo>
                    <a:pt x="235" y="73"/>
                  </a:lnTo>
                  <a:lnTo>
                    <a:pt x="235" y="73"/>
                  </a:lnTo>
                  <a:lnTo>
                    <a:pt x="271" y="39"/>
                  </a:lnTo>
                  <a:lnTo>
                    <a:pt x="271" y="39"/>
                  </a:lnTo>
                  <a:lnTo>
                    <a:pt x="280" y="31"/>
                  </a:lnTo>
                  <a:lnTo>
                    <a:pt x="292" y="23"/>
                  </a:lnTo>
                  <a:lnTo>
                    <a:pt x="303" y="17"/>
                  </a:lnTo>
                  <a:lnTo>
                    <a:pt x="313" y="9"/>
                  </a:lnTo>
                  <a:lnTo>
                    <a:pt x="313" y="9"/>
                  </a:lnTo>
                  <a:lnTo>
                    <a:pt x="314" y="6"/>
                  </a:lnTo>
                  <a:lnTo>
                    <a:pt x="316" y="5"/>
                  </a:lnTo>
                  <a:lnTo>
                    <a:pt x="314" y="2"/>
                  </a:lnTo>
                  <a:lnTo>
                    <a:pt x="313" y="1"/>
                  </a:lnTo>
                  <a:lnTo>
                    <a:pt x="309" y="0"/>
                  </a:lnTo>
                  <a:lnTo>
                    <a:pt x="308" y="0"/>
                  </a:lnTo>
                  <a:lnTo>
                    <a:pt x="305" y="1"/>
                  </a:lnTo>
                  <a:lnTo>
                    <a:pt x="30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chenying0907 887"/>
            <p:cNvSpPr/>
            <p:nvPr/>
          </p:nvSpPr>
          <p:spPr bwMode="auto">
            <a:xfrm>
              <a:off x="3255963" y="3578226"/>
              <a:ext cx="133350" cy="146050"/>
            </a:xfrm>
            <a:custGeom>
              <a:avLst/>
              <a:gdLst/>
              <a:ahLst/>
              <a:cxnLst>
                <a:cxn ang="0">
                  <a:pos x="328" y="1"/>
                </a:cxn>
                <a:cxn ang="0">
                  <a:pos x="277" y="42"/>
                </a:cxn>
                <a:cxn ang="0">
                  <a:pos x="230" y="86"/>
                </a:cxn>
                <a:cxn ang="0">
                  <a:pos x="186" y="136"/>
                </a:cxn>
                <a:cxn ang="0">
                  <a:pos x="144" y="184"/>
                </a:cxn>
                <a:cxn ang="0">
                  <a:pos x="122" y="208"/>
                </a:cxn>
                <a:cxn ang="0">
                  <a:pos x="73" y="252"/>
                </a:cxn>
                <a:cxn ang="0">
                  <a:pos x="50" y="275"/>
                </a:cxn>
                <a:cxn ang="0">
                  <a:pos x="26" y="303"/>
                </a:cxn>
                <a:cxn ang="0">
                  <a:pos x="12" y="324"/>
                </a:cxn>
                <a:cxn ang="0">
                  <a:pos x="3" y="348"/>
                </a:cxn>
                <a:cxn ang="0">
                  <a:pos x="0" y="360"/>
                </a:cxn>
                <a:cxn ang="0">
                  <a:pos x="3" y="365"/>
                </a:cxn>
                <a:cxn ang="0">
                  <a:pos x="9" y="365"/>
                </a:cxn>
                <a:cxn ang="0">
                  <a:pos x="16" y="358"/>
                </a:cxn>
                <a:cxn ang="0">
                  <a:pos x="17" y="353"/>
                </a:cxn>
                <a:cxn ang="0">
                  <a:pos x="13" y="349"/>
                </a:cxn>
                <a:cxn ang="0">
                  <a:pos x="17" y="337"/>
                </a:cxn>
                <a:cxn ang="0">
                  <a:pos x="30" y="315"/>
                </a:cxn>
                <a:cxn ang="0">
                  <a:pos x="55" y="285"/>
                </a:cxn>
                <a:cxn ang="0">
                  <a:pos x="72" y="268"/>
                </a:cxn>
                <a:cxn ang="0">
                  <a:pos x="116" y="228"/>
                </a:cxn>
                <a:cxn ang="0">
                  <a:pos x="149" y="196"/>
                </a:cxn>
                <a:cxn ang="0">
                  <a:pos x="158" y="186"/>
                </a:cxn>
                <a:cxn ang="0">
                  <a:pos x="220" y="115"/>
                </a:cxn>
                <a:cxn ang="0">
                  <a:pos x="263" y="71"/>
                </a:cxn>
                <a:cxn ang="0">
                  <a:pos x="309" y="30"/>
                </a:cxn>
                <a:cxn ang="0">
                  <a:pos x="334" y="12"/>
                </a:cxn>
                <a:cxn ang="0">
                  <a:pos x="336" y="8"/>
                </a:cxn>
                <a:cxn ang="0">
                  <a:pos x="334" y="1"/>
                </a:cxn>
                <a:cxn ang="0">
                  <a:pos x="330" y="0"/>
                </a:cxn>
                <a:cxn ang="0">
                  <a:pos x="328" y="1"/>
                </a:cxn>
              </a:cxnLst>
              <a:rect l="0" t="0" r="r" b="b"/>
              <a:pathLst>
                <a:path w="336" h="366">
                  <a:moveTo>
                    <a:pt x="328" y="1"/>
                  </a:moveTo>
                  <a:lnTo>
                    <a:pt x="328" y="1"/>
                  </a:lnTo>
                  <a:lnTo>
                    <a:pt x="302" y="21"/>
                  </a:lnTo>
                  <a:lnTo>
                    <a:pt x="277" y="42"/>
                  </a:lnTo>
                  <a:lnTo>
                    <a:pt x="252" y="64"/>
                  </a:lnTo>
                  <a:lnTo>
                    <a:pt x="230" y="86"/>
                  </a:lnTo>
                  <a:lnTo>
                    <a:pt x="208" y="111"/>
                  </a:lnTo>
                  <a:lnTo>
                    <a:pt x="186" y="136"/>
                  </a:lnTo>
                  <a:lnTo>
                    <a:pt x="144" y="184"/>
                  </a:lnTo>
                  <a:lnTo>
                    <a:pt x="144" y="184"/>
                  </a:lnTo>
                  <a:lnTo>
                    <a:pt x="133" y="198"/>
                  </a:lnTo>
                  <a:lnTo>
                    <a:pt x="122" y="208"/>
                  </a:lnTo>
                  <a:lnTo>
                    <a:pt x="98" y="230"/>
                  </a:lnTo>
                  <a:lnTo>
                    <a:pt x="73" y="252"/>
                  </a:lnTo>
                  <a:lnTo>
                    <a:pt x="50" y="275"/>
                  </a:lnTo>
                  <a:lnTo>
                    <a:pt x="50" y="275"/>
                  </a:lnTo>
                  <a:lnTo>
                    <a:pt x="34" y="293"/>
                  </a:lnTo>
                  <a:lnTo>
                    <a:pt x="26" y="303"/>
                  </a:lnTo>
                  <a:lnTo>
                    <a:pt x="18" y="314"/>
                  </a:lnTo>
                  <a:lnTo>
                    <a:pt x="12" y="324"/>
                  </a:lnTo>
                  <a:lnTo>
                    <a:pt x="7" y="336"/>
                  </a:lnTo>
                  <a:lnTo>
                    <a:pt x="3" y="348"/>
                  </a:lnTo>
                  <a:lnTo>
                    <a:pt x="0" y="360"/>
                  </a:lnTo>
                  <a:lnTo>
                    <a:pt x="0" y="360"/>
                  </a:lnTo>
                  <a:lnTo>
                    <a:pt x="0" y="364"/>
                  </a:lnTo>
                  <a:lnTo>
                    <a:pt x="3" y="365"/>
                  </a:lnTo>
                  <a:lnTo>
                    <a:pt x="7" y="366"/>
                  </a:lnTo>
                  <a:lnTo>
                    <a:pt x="9" y="365"/>
                  </a:lnTo>
                  <a:lnTo>
                    <a:pt x="16" y="358"/>
                  </a:lnTo>
                  <a:lnTo>
                    <a:pt x="16" y="358"/>
                  </a:lnTo>
                  <a:lnTo>
                    <a:pt x="17" y="356"/>
                  </a:lnTo>
                  <a:lnTo>
                    <a:pt x="17" y="353"/>
                  </a:lnTo>
                  <a:lnTo>
                    <a:pt x="16" y="352"/>
                  </a:lnTo>
                  <a:lnTo>
                    <a:pt x="13" y="349"/>
                  </a:lnTo>
                  <a:lnTo>
                    <a:pt x="13" y="349"/>
                  </a:lnTo>
                  <a:lnTo>
                    <a:pt x="17" y="337"/>
                  </a:lnTo>
                  <a:lnTo>
                    <a:pt x="24" y="327"/>
                  </a:lnTo>
                  <a:lnTo>
                    <a:pt x="30" y="315"/>
                  </a:lnTo>
                  <a:lnTo>
                    <a:pt x="38" y="305"/>
                  </a:lnTo>
                  <a:lnTo>
                    <a:pt x="55" y="285"/>
                  </a:lnTo>
                  <a:lnTo>
                    <a:pt x="72" y="268"/>
                  </a:lnTo>
                  <a:lnTo>
                    <a:pt x="72" y="268"/>
                  </a:lnTo>
                  <a:lnTo>
                    <a:pt x="94" y="247"/>
                  </a:lnTo>
                  <a:lnTo>
                    <a:pt x="116" y="228"/>
                  </a:lnTo>
                  <a:lnTo>
                    <a:pt x="139" y="207"/>
                  </a:lnTo>
                  <a:lnTo>
                    <a:pt x="149" y="196"/>
                  </a:lnTo>
                  <a:lnTo>
                    <a:pt x="158" y="186"/>
                  </a:lnTo>
                  <a:lnTo>
                    <a:pt x="158" y="186"/>
                  </a:lnTo>
                  <a:lnTo>
                    <a:pt x="199" y="139"/>
                  </a:lnTo>
                  <a:lnTo>
                    <a:pt x="220" y="115"/>
                  </a:lnTo>
                  <a:lnTo>
                    <a:pt x="241" y="93"/>
                  </a:lnTo>
                  <a:lnTo>
                    <a:pt x="263" y="71"/>
                  </a:lnTo>
                  <a:lnTo>
                    <a:pt x="285" y="50"/>
                  </a:lnTo>
                  <a:lnTo>
                    <a:pt x="309" y="30"/>
                  </a:lnTo>
                  <a:lnTo>
                    <a:pt x="334" y="12"/>
                  </a:lnTo>
                  <a:lnTo>
                    <a:pt x="334" y="12"/>
                  </a:lnTo>
                  <a:lnTo>
                    <a:pt x="335" y="9"/>
                  </a:lnTo>
                  <a:lnTo>
                    <a:pt x="336" y="8"/>
                  </a:lnTo>
                  <a:lnTo>
                    <a:pt x="335" y="3"/>
                  </a:lnTo>
                  <a:lnTo>
                    <a:pt x="334" y="1"/>
                  </a:lnTo>
                  <a:lnTo>
                    <a:pt x="332" y="0"/>
                  </a:lnTo>
                  <a:lnTo>
                    <a:pt x="330" y="0"/>
                  </a:lnTo>
                  <a:lnTo>
                    <a:pt x="328" y="1"/>
                  </a:lnTo>
                  <a:lnTo>
                    <a:pt x="32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chenying0907 888"/>
            <p:cNvSpPr/>
            <p:nvPr/>
          </p:nvSpPr>
          <p:spPr bwMode="auto">
            <a:xfrm>
              <a:off x="3267076" y="3592513"/>
              <a:ext cx="152400" cy="169863"/>
            </a:xfrm>
            <a:custGeom>
              <a:avLst/>
              <a:gdLst/>
              <a:ahLst/>
              <a:cxnLst>
                <a:cxn ang="0">
                  <a:pos x="371" y="2"/>
                </a:cxn>
                <a:cxn ang="0">
                  <a:pos x="371" y="2"/>
                </a:cxn>
                <a:cxn ang="0">
                  <a:pos x="319" y="51"/>
                </a:cxn>
                <a:cxn ang="0">
                  <a:pos x="293" y="76"/>
                </a:cxn>
                <a:cxn ang="0">
                  <a:pos x="267" y="100"/>
                </a:cxn>
                <a:cxn ang="0">
                  <a:pos x="267" y="100"/>
                </a:cxn>
                <a:cxn ang="0">
                  <a:pos x="212" y="147"/>
                </a:cxn>
                <a:cxn ang="0">
                  <a:pos x="186" y="172"/>
                </a:cxn>
                <a:cxn ang="0">
                  <a:pos x="161" y="199"/>
                </a:cxn>
                <a:cxn ang="0">
                  <a:pos x="161" y="199"/>
                </a:cxn>
                <a:cxn ang="0">
                  <a:pos x="149" y="212"/>
                </a:cxn>
                <a:cxn ang="0">
                  <a:pos x="138" y="228"/>
                </a:cxn>
                <a:cxn ang="0">
                  <a:pos x="119" y="258"/>
                </a:cxn>
                <a:cxn ang="0">
                  <a:pos x="99" y="289"/>
                </a:cxn>
                <a:cxn ang="0">
                  <a:pos x="81" y="321"/>
                </a:cxn>
                <a:cxn ang="0">
                  <a:pos x="81" y="321"/>
                </a:cxn>
                <a:cxn ang="0">
                  <a:pos x="63" y="346"/>
                </a:cxn>
                <a:cxn ang="0">
                  <a:pos x="46" y="372"/>
                </a:cxn>
                <a:cxn ang="0">
                  <a:pos x="46" y="372"/>
                </a:cxn>
                <a:cxn ang="0">
                  <a:pos x="38" y="385"/>
                </a:cxn>
                <a:cxn ang="0">
                  <a:pos x="29" y="399"/>
                </a:cxn>
                <a:cxn ang="0">
                  <a:pos x="22" y="406"/>
                </a:cxn>
                <a:cxn ang="0">
                  <a:pos x="17" y="411"/>
                </a:cxn>
                <a:cxn ang="0">
                  <a:pos x="10" y="415"/>
                </a:cxn>
                <a:cxn ang="0">
                  <a:pos x="4" y="416"/>
                </a:cxn>
                <a:cxn ang="0">
                  <a:pos x="4" y="416"/>
                </a:cxn>
                <a:cxn ang="0">
                  <a:pos x="1" y="418"/>
                </a:cxn>
                <a:cxn ang="0">
                  <a:pos x="0" y="419"/>
                </a:cxn>
                <a:cxn ang="0">
                  <a:pos x="0" y="421"/>
                </a:cxn>
                <a:cxn ang="0">
                  <a:pos x="0" y="423"/>
                </a:cxn>
                <a:cxn ang="0">
                  <a:pos x="2" y="427"/>
                </a:cxn>
                <a:cxn ang="0">
                  <a:pos x="4" y="428"/>
                </a:cxn>
                <a:cxn ang="0">
                  <a:pos x="6" y="428"/>
                </a:cxn>
                <a:cxn ang="0">
                  <a:pos x="6" y="428"/>
                </a:cxn>
                <a:cxn ang="0">
                  <a:pos x="15" y="425"/>
                </a:cxn>
                <a:cxn ang="0">
                  <a:pos x="25" y="419"/>
                </a:cxn>
                <a:cxn ang="0">
                  <a:pos x="31" y="412"/>
                </a:cxn>
                <a:cxn ang="0">
                  <a:pos x="39" y="403"/>
                </a:cxn>
                <a:cxn ang="0">
                  <a:pos x="51" y="385"/>
                </a:cxn>
                <a:cxn ang="0">
                  <a:pos x="61" y="368"/>
                </a:cxn>
                <a:cxn ang="0">
                  <a:pos x="61" y="368"/>
                </a:cxn>
                <a:cxn ang="0">
                  <a:pos x="153" y="229"/>
                </a:cxn>
                <a:cxn ang="0">
                  <a:pos x="153" y="229"/>
                </a:cxn>
                <a:cxn ang="0">
                  <a:pos x="163" y="212"/>
                </a:cxn>
                <a:cxn ang="0">
                  <a:pos x="176" y="197"/>
                </a:cxn>
                <a:cxn ang="0">
                  <a:pos x="191" y="182"/>
                </a:cxn>
                <a:cxn ang="0">
                  <a:pos x="205" y="168"/>
                </a:cxn>
                <a:cxn ang="0">
                  <a:pos x="235" y="140"/>
                </a:cxn>
                <a:cxn ang="0">
                  <a:pos x="267" y="114"/>
                </a:cxn>
                <a:cxn ang="0">
                  <a:pos x="267" y="114"/>
                </a:cxn>
                <a:cxn ang="0">
                  <a:pos x="295" y="89"/>
                </a:cxn>
                <a:cxn ang="0">
                  <a:pos x="324" y="63"/>
                </a:cxn>
                <a:cxn ang="0">
                  <a:pos x="380" y="10"/>
                </a:cxn>
                <a:cxn ang="0">
                  <a:pos x="380" y="10"/>
                </a:cxn>
                <a:cxn ang="0">
                  <a:pos x="382" y="8"/>
                </a:cxn>
                <a:cxn ang="0">
                  <a:pos x="382" y="6"/>
                </a:cxn>
                <a:cxn ang="0">
                  <a:pos x="380" y="2"/>
                </a:cxn>
                <a:cxn ang="0">
                  <a:pos x="377" y="0"/>
                </a:cxn>
                <a:cxn ang="0">
                  <a:pos x="374" y="0"/>
                </a:cxn>
                <a:cxn ang="0">
                  <a:pos x="371" y="2"/>
                </a:cxn>
                <a:cxn ang="0">
                  <a:pos x="371" y="2"/>
                </a:cxn>
              </a:cxnLst>
              <a:rect l="0" t="0" r="r" b="b"/>
              <a:pathLst>
                <a:path w="382" h="428">
                  <a:moveTo>
                    <a:pt x="371" y="2"/>
                  </a:moveTo>
                  <a:lnTo>
                    <a:pt x="371" y="2"/>
                  </a:lnTo>
                  <a:lnTo>
                    <a:pt x="319" y="51"/>
                  </a:lnTo>
                  <a:lnTo>
                    <a:pt x="293" y="76"/>
                  </a:lnTo>
                  <a:lnTo>
                    <a:pt x="267" y="100"/>
                  </a:lnTo>
                  <a:lnTo>
                    <a:pt x="267" y="100"/>
                  </a:lnTo>
                  <a:lnTo>
                    <a:pt x="212" y="147"/>
                  </a:lnTo>
                  <a:lnTo>
                    <a:pt x="186" y="172"/>
                  </a:lnTo>
                  <a:lnTo>
                    <a:pt x="161" y="199"/>
                  </a:lnTo>
                  <a:lnTo>
                    <a:pt x="161" y="199"/>
                  </a:lnTo>
                  <a:lnTo>
                    <a:pt x="149" y="212"/>
                  </a:lnTo>
                  <a:lnTo>
                    <a:pt x="138" y="228"/>
                  </a:lnTo>
                  <a:lnTo>
                    <a:pt x="119" y="258"/>
                  </a:lnTo>
                  <a:lnTo>
                    <a:pt x="99" y="289"/>
                  </a:lnTo>
                  <a:lnTo>
                    <a:pt x="81" y="321"/>
                  </a:lnTo>
                  <a:lnTo>
                    <a:pt x="81" y="321"/>
                  </a:lnTo>
                  <a:lnTo>
                    <a:pt x="63" y="346"/>
                  </a:lnTo>
                  <a:lnTo>
                    <a:pt x="46" y="372"/>
                  </a:lnTo>
                  <a:lnTo>
                    <a:pt x="46" y="372"/>
                  </a:lnTo>
                  <a:lnTo>
                    <a:pt x="38" y="385"/>
                  </a:lnTo>
                  <a:lnTo>
                    <a:pt x="29" y="399"/>
                  </a:lnTo>
                  <a:lnTo>
                    <a:pt x="22" y="406"/>
                  </a:lnTo>
                  <a:lnTo>
                    <a:pt x="17" y="411"/>
                  </a:lnTo>
                  <a:lnTo>
                    <a:pt x="10" y="415"/>
                  </a:lnTo>
                  <a:lnTo>
                    <a:pt x="4" y="416"/>
                  </a:lnTo>
                  <a:lnTo>
                    <a:pt x="4" y="416"/>
                  </a:lnTo>
                  <a:lnTo>
                    <a:pt x="1" y="418"/>
                  </a:lnTo>
                  <a:lnTo>
                    <a:pt x="0" y="419"/>
                  </a:lnTo>
                  <a:lnTo>
                    <a:pt x="0" y="421"/>
                  </a:lnTo>
                  <a:lnTo>
                    <a:pt x="0" y="423"/>
                  </a:lnTo>
                  <a:lnTo>
                    <a:pt x="2" y="427"/>
                  </a:lnTo>
                  <a:lnTo>
                    <a:pt x="4" y="428"/>
                  </a:lnTo>
                  <a:lnTo>
                    <a:pt x="6" y="428"/>
                  </a:lnTo>
                  <a:lnTo>
                    <a:pt x="6" y="428"/>
                  </a:lnTo>
                  <a:lnTo>
                    <a:pt x="15" y="425"/>
                  </a:lnTo>
                  <a:lnTo>
                    <a:pt x="25" y="419"/>
                  </a:lnTo>
                  <a:lnTo>
                    <a:pt x="31" y="412"/>
                  </a:lnTo>
                  <a:lnTo>
                    <a:pt x="39" y="403"/>
                  </a:lnTo>
                  <a:lnTo>
                    <a:pt x="51" y="385"/>
                  </a:lnTo>
                  <a:lnTo>
                    <a:pt x="61" y="368"/>
                  </a:lnTo>
                  <a:lnTo>
                    <a:pt x="61" y="368"/>
                  </a:lnTo>
                  <a:lnTo>
                    <a:pt x="153" y="229"/>
                  </a:lnTo>
                  <a:lnTo>
                    <a:pt x="153" y="229"/>
                  </a:lnTo>
                  <a:lnTo>
                    <a:pt x="163" y="212"/>
                  </a:lnTo>
                  <a:lnTo>
                    <a:pt x="176" y="197"/>
                  </a:lnTo>
                  <a:lnTo>
                    <a:pt x="191" y="182"/>
                  </a:lnTo>
                  <a:lnTo>
                    <a:pt x="205" y="168"/>
                  </a:lnTo>
                  <a:lnTo>
                    <a:pt x="235" y="140"/>
                  </a:lnTo>
                  <a:lnTo>
                    <a:pt x="267" y="114"/>
                  </a:lnTo>
                  <a:lnTo>
                    <a:pt x="267" y="114"/>
                  </a:lnTo>
                  <a:lnTo>
                    <a:pt x="295" y="89"/>
                  </a:lnTo>
                  <a:lnTo>
                    <a:pt x="324" y="63"/>
                  </a:lnTo>
                  <a:lnTo>
                    <a:pt x="380" y="10"/>
                  </a:lnTo>
                  <a:lnTo>
                    <a:pt x="380" y="10"/>
                  </a:lnTo>
                  <a:lnTo>
                    <a:pt x="382" y="8"/>
                  </a:lnTo>
                  <a:lnTo>
                    <a:pt x="382" y="6"/>
                  </a:lnTo>
                  <a:lnTo>
                    <a:pt x="380" y="2"/>
                  </a:lnTo>
                  <a:lnTo>
                    <a:pt x="377" y="0"/>
                  </a:lnTo>
                  <a:lnTo>
                    <a:pt x="374" y="0"/>
                  </a:lnTo>
                  <a:lnTo>
                    <a:pt x="371" y="2"/>
                  </a:lnTo>
                  <a:lnTo>
                    <a:pt x="371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chenying0907 889"/>
            <p:cNvSpPr/>
            <p:nvPr/>
          </p:nvSpPr>
          <p:spPr bwMode="auto">
            <a:xfrm>
              <a:off x="3327401" y="3587751"/>
              <a:ext cx="139700" cy="176213"/>
            </a:xfrm>
            <a:custGeom>
              <a:avLst/>
              <a:gdLst/>
              <a:ahLst/>
              <a:cxnLst>
                <a:cxn ang="0">
                  <a:pos x="340" y="1"/>
                </a:cxn>
                <a:cxn ang="0">
                  <a:pos x="323" y="15"/>
                </a:cxn>
                <a:cxn ang="0">
                  <a:pos x="310" y="34"/>
                </a:cxn>
                <a:cxn ang="0">
                  <a:pos x="298" y="49"/>
                </a:cxn>
                <a:cxn ang="0">
                  <a:pos x="264" y="94"/>
                </a:cxn>
                <a:cxn ang="0">
                  <a:pos x="214" y="162"/>
                </a:cxn>
                <a:cxn ang="0">
                  <a:pos x="161" y="227"/>
                </a:cxn>
                <a:cxn ang="0">
                  <a:pos x="110" y="285"/>
                </a:cxn>
                <a:cxn ang="0">
                  <a:pos x="74" y="329"/>
                </a:cxn>
                <a:cxn ang="0">
                  <a:pos x="64" y="345"/>
                </a:cxn>
                <a:cxn ang="0">
                  <a:pos x="25" y="405"/>
                </a:cxn>
                <a:cxn ang="0">
                  <a:pos x="9" y="421"/>
                </a:cxn>
                <a:cxn ang="0">
                  <a:pos x="2" y="429"/>
                </a:cxn>
                <a:cxn ang="0">
                  <a:pos x="0" y="439"/>
                </a:cxn>
                <a:cxn ang="0">
                  <a:pos x="1" y="442"/>
                </a:cxn>
                <a:cxn ang="0">
                  <a:pos x="6" y="444"/>
                </a:cxn>
                <a:cxn ang="0">
                  <a:pos x="12" y="442"/>
                </a:cxn>
                <a:cxn ang="0">
                  <a:pos x="12" y="439"/>
                </a:cxn>
                <a:cxn ang="0">
                  <a:pos x="16" y="431"/>
                </a:cxn>
                <a:cxn ang="0">
                  <a:pos x="33" y="412"/>
                </a:cxn>
                <a:cxn ang="0">
                  <a:pos x="40" y="402"/>
                </a:cxn>
                <a:cxn ang="0">
                  <a:pos x="65" y="363"/>
                </a:cxn>
                <a:cxn ang="0">
                  <a:pos x="74" y="350"/>
                </a:cxn>
                <a:cxn ang="0">
                  <a:pos x="123" y="289"/>
                </a:cxn>
                <a:cxn ang="0">
                  <a:pos x="175" y="227"/>
                </a:cxn>
                <a:cxn ang="0">
                  <a:pos x="217" y="176"/>
                </a:cxn>
                <a:cxn ang="0">
                  <a:pos x="256" y="124"/>
                </a:cxn>
                <a:cxn ang="0">
                  <a:pos x="301" y="65"/>
                </a:cxn>
                <a:cxn ang="0">
                  <a:pos x="311" y="51"/>
                </a:cxn>
                <a:cxn ang="0">
                  <a:pos x="327" y="28"/>
                </a:cxn>
                <a:cxn ang="0">
                  <a:pos x="339" y="15"/>
                </a:cxn>
                <a:cxn ang="0">
                  <a:pos x="345" y="10"/>
                </a:cxn>
                <a:cxn ang="0">
                  <a:pos x="349" y="6"/>
                </a:cxn>
                <a:cxn ang="0">
                  <a:pos x="344" y="0"/>
                </a:cxn>
                <a:cxn ang="0">
                  <a:pos x="340" y="1"/>
                </a:cxn>
              </a:cxnLst>
              <a:rect l="0" t="0" r="r" b="b"/>
              <a:pathLst>
                <a:path w="349" h="444">
                  <a:moveTo>
                    <a:pt x="340" y="1"/>
                  </a:moveTo>
                  <a:lnTo>
                    <a:pt x="340" y="1"/>
                  </a:lnTo>
                  <a:lnTo>
                    <a:pt x="329" y="7"/>
                  </a:lnTo>
                  <a:lnTo>
                    <a:pt x="323" y="15"/>
                  </a:lnTo>
                  <a:lnTo>
                    <a:pt x="316" y="23"/>
                  </a:lnTo>
                  <a:lnTo>
                    <a:pt x="310" y="34"/>
                  </a:lnTo>
                  <a:lnTo>
                    <a:pt x="310" y="34"/>
                  </a:lnTo>
                  <a:lnTo>
                    <a:pt x="298" y="49"/>
                  </a:lnTo>
                  <a:lnTo>
                    <a:pt x="286" y="64"/>
                  </a:lnTo>
                  <a:lnTo>
                    <a:pt x="264" y="94"/>
                  </a:lnTo>
                  <a:lnTo>
                    <a:pt x="264" y="94"/>
                  </a:lnTo>
                  <a:lnTo>
                    <a:pt x="214" y="162"/>
                  </a:lnTo>
                  <a:lnTo>
                    <a:pt x="188" y="194"/>
                  </a:lnTo>
                  <a:lnTo>
                    <a:pt x="161" y="227"/>
                  </a:lnTo>
                  <a:lnTo>
                    <a:pt x="161" y="227"/>
                  </a:lnTo>
                  <a:lnTo>
                    <a:pt x="110" y="285"/>
                  </a:lnTo>
                  <a:lnTo>
                    <a:pt x="86" y="313"/>
                  </a:lnTo>
                  <a:lnTo>
                    <a:pt x="74" y="329"/>
                  </a:lnTo>
                  <a:lnTo>
                    <a:pt x="64" y="345"/>
                  </a:lnTo>
                  <a:lnTo>
                    <a:pt x="64" y="345"/>
                  </a:lnTo>
                  <a:lnTo>
                    <a:pt x="25" y="405"/>
                  </a:lnTo>
                  <a:lnTo>
                    <a:pt x="25" y="405"/>
                  </a:lnTo>
                  <a:lnTo>
                    <a:pt x="18" y="413"/>
                  </a:lnTo>
                  <a:lnTo>
                    <a:pt x="9" y="421"/>
                  </a:lnTo>
                  <a:lnTo>
                    <a:pt x="6" y="425"/>
                  </a:lnTo>
                  <a:lnTo>
                    <a:pt x="2" y="429"/>
                  </a:lnTo>
                  <a:lnTo>
                    <a:pt x="1" y="434"/>
                  </a:lnTo>
                  <a:lnTo>
                    <a:pt x="0" y="439"/>
                  </a:lnTo>
                  <a:lnTo>
                    <a:pt x="0" y="439"/>
                  </a:lnTo>
                  <a:lnTo>
                    <a:pt x="1" y="442"/>
                  </a:lnTo>
                  <a:lnTo>
                    <a:pt x="2" y="443"/>
                  </a:lnTo>
                  <a:lnTo>
                    <a:pt x="6" y="444"/>
                  </a:lnTo>
                  <a:lnTo>
                    <a:pt x="10" y="443"/>
                  </a:lnTo>
                  <a:lnTo>
                    <a:pt x="12" y="442"/>
                  </a:lnTo>
                  <a:lnTo>
                    <a:pt x="12" y="439"/>
                  </a:lnTo>
                  <a:lnTo>
                    <a:pt x="12" y="439"/>
                  </a:lnTo>
                  <a:lnTo>
                    <a:pt x="13" y="435"/>
                  </a:lnTo>
                  <a:lnTo>
                    <a:pt x="16" y="431"/>
                  </a:lnTo>
                  <a:lnTo>
                    <a:pt x="23" y="421"/>
                  </a:lnTo>
                  <a:lnTo>
                    <a:pt x="33" y="412"/>
                  </a:lnTo>
                  <a:lnTo>
                    <a:pt x="40" y="402"/>
                  </a:lnTo>
                  <a:lnTo>
                    <a:pt x="40" y="402"/>
                  </a:lnTo>
                  <a:lnTo>
                    <a:pt x="56" y="376"/>
                  </a:lnTo>
                  <a:lnTo>
                    <a:pt x="65" y="363"/>
                  </a:lnTo>
                  <a:lnTo>
                    <a:pt x="74" y="350"/>
                  </a:lnTo>
                  <a:lnTo>
                    <a:pt x="74" y="350"/>
                  </a:lnTo>
                  <a:lnTo>
                    <a:pt x="98" y="319"/>
                  </a:lnTo>
                  <a:lnTo>
                    <a:pt x="123" y="289"/>
                  </a:lnTo>
                  <a:lnTo>
                    <a:pt x="175" y="227"/>
                  </a:lnTo>
                  <a:lnTo>
                    <a:pt x="175" y="227"/>
                  </a:lnTo>
                  <a:lnTo>
                    <a:pt x="196" y="202"/>
                  </a:lnTo>
                  <a:lnTo>
                    <a:pt x="217" y="176"/>
                  </a:lnTo>
                  <a:lnTo>
                    <a:pt x="256" y="124"/>
                  </a:lnTo>
                  <a:lnTo>
                    <a:pt x="256" y="124"/>
                  </a:lnTo>
                  <a:lnTo>
                    <a:pt x="278" y="94"/>
                  </a:lnTo>
                  <a:lnTo>
                    <a:pt x="301" y="65"/>
                  </a:lnTo>
                  <a:lnTo>
                    <a:pt x="301" y="65"/>
                  </a:lnTo>
                  <a:lnTo>
                    <a:pt x="311" y="51"/>
                  </a:lnTo>
                  <a:lnTo>
                    <a:pt x="322" y="35"/>
                  </a:lnTo>
                  <a:lnTo>
                    <a:pt x="327" y="28"/>
                  </a:lnTo>
                  <a:lnTo>
                    <a:pt x="332" y="21"/>
                  </a:lnTo>
                  <a:lnTo>
                    <a:pt x="339" y="15"/>
                  </a:lnTo>
                  <a:lnTo>
                    <a:pt x="345" y="10"/>
                  </a:lnTo>
                  <a:lnTo>
                    <a:pt x="345" y="10"/>
                  </a:lnTo>
                  <a:lnTo>
                    <a:pt x="348" y="9"/>
                  </a:lnTo>
                  <a:lnTo>
                    <a:pt x="349" y="6"/>
                  </a:lnTo>
                  <a:lnTo>
                    <a:pt x="348" y="2"/>
                  </a:lnTo>
                  <a:lnTo>
                    <a:pt x="344" y="0"/>
                  </a:lnTo>
                  <a:lnTo>
                    <a:pt x="343" y="0"/>
                  </a:lnTo>
                  <a:lnTo>
                    <a:pt x="340" y="1"/>
                  </a:lnTo>
                  <a:lnTo>
                    <a:pt x="34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chenying0907 890"/>
            <p:cNvSpPr/>
            <p:nvPr/>
          </p:nvSpPr>
          <p:spPr bwMode="auto">
            <a:xfrm>
              <a:off x="3362326" y="3660776"/>
              <a:ext cx="88900" cy="106363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85" y="31"/>
                </a:cxn>
                <a:cxn ang="0">
                  <a:pos x="156" y="62"/>
                </a:cxn>
                <a:cxn ang="0">
                  <a:pos x="128" y="94"/>
                </a:cxn>
                <a:cxn ang="0">
                  <a:pos x="102" y="127"/>
                </a:cxn>
                <a:cxn ang="0">
                  <a:pos x="102" y="127"/>
                </a:cxn>
                <a:cxn ang="0">
                  <a:pos x="75" y="163"/>
                </a:cxn>
                <a:cxn ang="0">
                  <a:pos x="47" y="201"/>
                </a:cxn>
                <a:cxn ang="0">
                  <a:pos x="47" y="201"/>
                </a:cxn>
                <a:cxn ang="0">
                  <a:pos x="35" y="215"/>
                </a:cxn>
                <a:cxn ang="0">
                  <a:pos x="22" y="229"/>
                </a:cxn>
                <a:cxn ang="0">
                  <a:pos x="11" y="243"/>
                </a:cxn>
                <a:cxn ang="0">
                  <a:pos x="0" y="259"/>
                </a:cxn>
                <a:cxn ang="0">
                  <a:pos x="0" y="259"/>
                </a:cxn>
                <a:cxn ang="0">
                  <a:pos x="0" y="261"/>
                </a:cxn>
                <a:cxn ang="0">
                  <a:pos x="0" y="264"/>
                </a:cxn>
                <a:cxn ang="0">
                  <a:pos x="3" y="266"/>
                </a:cxn>
                <a:cxn ang="0">
                  <a:pos x="7" y="268"/>
                </a:cxn>
                <a:cxn ang="0">
                  <a:pos x="9" y="266"/>
                </a:cxn>
                <a:cxn ang="0">
                  <a:pos x="11" y="265"/>
                </a:cxn>
                <a:cxn ang="0">
                  <a:pos x="11" y="265"/>
                </a:cxn>
                <a:cxn ang="0">
                  <a:pos x="16" y="256"/>
                </a:cxn>
                <a:cxn ang="0">
                  <a:pos x="22" y="247"/>
                </a:cxn>
                <a:cxn ang="0">
                  <a:pos x="34" y="231"/>
                </a:cxn>
                <a:cxn ang="0">
                  <a:pos x="49" y="217"/>
                </a:cxn>
                <a:cxn ang="0">
                  <a:pos x="62" y="201"/>
                </a:cxn>
                <a:cxn ang="0">
                  <a:pos x="62" y="201"/>
                </a:cxn>
                <a:cxn ang="0">
                  <a:pos x="84" y="171"/>
                </a:cxn>
                <a:cxn ang="0">
                  <a:pos x="106" y="141"/>
                </a:cxn>
                <a:cxn ang="0">
                  <a:pos x="106" y="141"/>
                </a:cxn>
                <a:cxn ang="0">
                  <a:pos x="132" y="107"/>
                </a:cxn>
                <a:cxn ang="0">
                  <a:pos x="161" y="73"/>
                </a:cxn>
                <a:cxn ang="0">
                  <a:pos x="191" y="40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3" y="8"/>
                </a:cxn>
                <a:cxn ang="0">
                  <a:pos x="223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5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3" h="268">
                  <a:moveTo>
                    <a:pt x="213" y="1"/>
                  </a:moveTo>
                  <a:lnTo>
                    <a:pt x="213" y="1"/>
                  </a:lnTo>
                  <a:lnTo>
                    <a:pt x="185" y="31"/>
                  </a:lnTo>
                  <a:lnTo>
                    <a:pt x="156" y="62"/>
                  </a:lnTo>
                  <a:lnTo>
                    <a:pt x="128" y="94"/>
                  </a:lnTo>
                  <a:lnTo>
                    <a:pt x="102" y="127"/>
                  </a:lnTo>
                  <a:lnTo>
                    <a:pt x="102" y="127"/>
                  </a:lnTo>
                  <a:lnTo>
                    <a:pt x="75" y="163"/>
                  </a:lnTo>
                  <a:lnTo>
                    <a:pt x="47" y="201"/>
                  </a:lnTo>
                  <a:lnTo>
                    <a:pt x="47" y="201"/>
                  </a:lnTo>
                  <a:lnTo>
                    <a:pt x="35" y="215"/>
                  </a:lnTo>
                  <a:lnTo>
                    <a:pt x="22" y="229"/>
                  </a:lnTo>
                  <a:lnTo>
                    <a:pt x="11" y="243"/>
                  </a:lnTo>
                  <a:lnTo>
                    <a:pt x="0" y="259"/>
                  </a:lnTo>
                  <a:lnTo>
                    <a:pt x="0" y="259"/>
                  </a:lnTo>
                  <a:lnTo>
                    <a:pt x="0" y="261"/>
                  </a:lnTo>
                  <a:lnTo>
                    <a:pt x="0" y="264"/>
                  </a:lnTo>
                  <a:lnTo>
                    <a:pt x="3" y="266"/>
                  </a:lnTo>
                  <a:lnTo>
                    <a:pt x="7" y="268"/>
                  </a:lnTo>
                  <a:lnTo>
                    <a:pt x="9" y="266"/>
                  </a:lnTo>
                  <a:lnTo>
                    <a:pt x="11" y="265"/>
                  </a:lnTo>
                  <a:lnTo>
                    <a:pt x="11" y="265"/>
                  </a:lnTo>
                  <a:lnTo>
                    <a:pt x="16" y="256"/>
                  </a:lnTo>
                  <a:lnTo>
                    <a:pt x="22" y="247"/>
                  </a:lnTo>
                  <a:lnTo>
                    <a:pt x="34" y="231"/>
                  </a:lnTo>
                  <a:lnTo>
                    <a:pt x="49" y="217"/>
                  </a:lnTo>
                  <a:lnTo>
                    <a:pt x="62" y="201"/>
                  </a:lnTo>
                  <a:lnTo>
                    <a:pt x="62" y="201"/>
                  </a:lnTo>
                  <a:lnTo>
                    <a:pt x="84" y="171"/>
                  </a:lnTo>
                  <a:lnTo>
                    <a:pt x="106" y="141"/>
                  </a:lnTo>
                  <a:lnTo>
                    <a:pt x="106" y="141"/>
                  </a:lnTo>
                  <a:lnTo>
                    <a:pt x="132" y="107"/>
                  </a:lnTo>
                  <a:lnTo>
                    <a:pt x="161" y="73"/>
                  </a:lnTo>
                  <a:lnTo>
                    <a:pt x="191" y="40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3" y="8"/>
                  </a:lnTo>
                  <a:lnTo>
                    <a:pt x="223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chenying0907 891"/>
            <p:cNvSpPr/>
            <p:nvPr/>
          </p:nvSpPr>
          <p:spPr bwMode="auto">
            <a:xfrm>
              <a:off x="3398838" y="3705226"/>
              <a:ext cx="47625" cy="66675"/>
            </a:xfrm>
            <a:custGeom>
              <a:avLst/>
              <a:gdLst/>
              <a:ahLst/>
              <a:cxnLst>
                <a:cxn ang="0">
                  <a:pos x="108" y="4"/>
                </a:cxn>
                <a:cxn ang="0">
                  <a:pos x="108" y="4"/>
                </a:cxn>
                <a:cxn ang="0">
                  <a:pos x="106" y="14"/>
                </a:cxn>
                <a:cxn ang="0">
                  <a:pos x="102" y="21"/>
                </a:cxn>
                <a:cxn ang="0">
                  <a:pos x="97" y="29"/>
                </a:cxn>
                <a:cxn ang="0">
                  <a:pos x="90" y="37"/>
                </a:cxn>
                <a:cxn ang="0">
                  <a:pos x="76" y="53"/>
                </a:cxn>
                <a:cxn ang="0">
                  <a:pos x="64" y="67"/>
                </a:cxn>
                <a:cxn ang="0">
                  <a:pos x="64" y="67"/>
                </a:cxn>
                <a:cxn ang="0">
                  <a:pos x="48" y="89"/>
                </a:cxn>
                <a:cxn ang="0">
                  <a:pos x="34" y="113"/>
                </a:cxn>
                <a:cxn ang="0">
                  <a:pos x="18" y="135"/>
                </a:cxn>
                <a:cxn ang="0">
                  <a:pos x="10" y="146"/>
                </a:cxn>
                <a:cxn ang="0">
                  <a:pos x="1" y="156"/>
                </a:cxn>
                <a:cxn ang="0">
                  <a:pos x="1" y="156"/>
                </a:cxn>
                <a:cxn ang="0">
                  <a:pos x="0" y="159"/>
                </a:cxn>
                <a:cxn ang="0">
                  <a:pos x="0" y="160"/>
                </a:cxn>
                <a:cxn ang="0">
                  <a:pos x="1" y="164"/>
                </a:cxn>
                <a:cxn ang="0">
                  <a:pos x="5" y="167"/>
                </a:cxn>
                <a:cxn ang="0">
                  <a:pos x="8" y="165"/>
                </a:cxn>
                <a:cxn ang="0">
                  <a:pos x="9" y="164"/>
                </a:cxn>
                <a:cxn ang="0">
                  <a:pos x="9" y="164"/>
                </a:cxn>
                <a:cxn ang="0">
                  <a:pos x="26" y="144"/>
                </a:cxn>
                <a:cxn ang="0">
                  <a:pos x="40" y="123"/>
                </a:cxn>
                <a:cxn ang="0">
                  <a:pos x="68" y="80"/>
                </a:cxn>
                <a:cxn ang="0">
                  <a:pos x="68" y="80"/>
                </a:cxn>
                <a:cxn ang="0">
                  <a:pos x="74" y="71"/>
                </a:cxn>
                <a:cxn ang="0">
                  <a:pos x="82" y="63"/>
                </a:cxn>
                <a:cxn ang="0">
                  <a:pos x="98" y="46"/>
                </a:cxn>
                <a:cxn ang="0">
                  <a:pos x="104" y="37"/>
                </a:cxn>
                <a:cxn ang="0">
                  <a:pos x="111" y="28"/>
                </a:cxn>
                <a:cxn ang="0">
                  <a:pos x="116" y="17"/>
                </a:cxn>
                <a:cxn ang="0">
                  <a:pos x="119" y="7"/>
                </a:cxn>
                <a:cxn ang="0">
                  <a:pos x="119" y="7"/>
                </a:cxn>
                <a:cxn ang="0">
                  <a:pos x="119" y="6"/>
                </a:cxn>
                <a:cxn ang="0">
                  <a:pos x="117" y="3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108" y="2"/>
                </a:cxn>
                <a:cxn ang="0">
                  <a:pos x="108" y="4"/>
                </a:cxn>
                <a:cxn ang="0">
                  <a:pos x="108" y="4"/>
                </a:cxn>
              </a:cxnLst>
              <a:rect l="0" t="0" r="r" b="b"/>
              <a:pathLst>
                <a:path w="119" h="167">
                  <a:moveTo>
                    <a:pt x="108" y="4"/>
                  </a:moveTo>
                  <a:lnTo>
                    <a:pt x="108" y="4"/>
                  </a:lnTo>
                  <a:lnTo>
                    <a:pt x="106" y="14"/>
                  </a:lnTo>
                  <a:lnTo>
                    <a:pt x="102" y="21"/>
                  </a:lnTo>
                  <a:lnTo>
                    <a:pt x="97" y="29"/>
                  </a:lnTo>
                  <a:lnTo>
                    <a:pt x="90" y="37"/>
                  </a:lnTo>
                  <a:lnTo>
                    <a:pt x="76" y="53"/>
                  </a:lnTo>
                  <a:lnTo>
                    <a:pt x="64" y="67"/>
                  </a:lnTo>
                  <a:lnTo>
                    <a:pt x="64" y="67"/>
                  </a:lnTo>
                  <a:lnTo>
                    <a:pt x="48" y="89"/>
                  </a:lnTo>
                  <a:lnTo>
                    <a:pt x="34" y="113"/>
                  </a:lnTo>
                  <a:lnTo>
                    <a:pt x="18" y="135"/>
                  </a:lnTo>
                  <a:lnTo>
                    <a:pt x="10" y="146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0" y="159"/>
                  </a:lnTo>
                  <a:lnTo>
                    <a:pt x="0" y="160"/>
                  </a:lnTo>
                  <a:lnTo>
                    <a:pt x="1" y="164"/>
                  </a:lnTo>
                  <a:lnTo>
                    <a:pt x="5" y="167"/>
                  </a:lnTo>
                  <a:lnTo>
                    <a:pt x="8" y="165"/>
                  </a:lnTo>
                  <a:lnTo>
                    <a:pt x="9" y="164"/>
                  </a:lnTo>
                  <a:lnTo>
                    <a:pt x="9" y="164"/>
                  </a:lnTo>
                  <a:lnTo>
                    <a:pt x="26" y="144"/>
                  </a:lnTo>
                  <a:lnTo>
                    <a:pt x="40" y="123"/>
                  </a:lnTo>
                  <a:lnTo>
                    <a:pt x="68" y="80"/>
                  </a:lnTo>
                  <a:lnTo>
                    <a:pt x="68" y="80"/>
                  </a:lnTo>
                  <a:lnTo>
                    <a:pt x="74" y="71"/>
                  </a:lnTo>
                  <a:lnTo>
                    <a:pt x="82" y="63"/>
                  </a:lnTo>
                  <a:lnTo>
                    <a:pt x="98" y="46"/>
                  </a:lnTo>
                  <a:lnTo>
                    <a:pt x="104" y="37"/>
                  </a:lnTo>
                  <a:lnTo>
                    <a:pt x="111" y="28"/>
                  </a:lnTo>
                  <a:lnTo>
                    <a:pt x="116" y="17"/>
                  </a:lnTo>
                  <a:lnTo>
                    <a:pt x="119" y="7"/>
                  </a:lnTo>
                  <a:lnTo>
                    <a:pt x="119" y="7"/>
                  </a:lnTo>
                  <a:lnTo>
                    <a:pt x="119" y="6"/>
                  </a:lnTo>
                  <a:lnTo>
                    <a:pt x="117" y="3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1" y="0"/>
                  </a:lnTo>
                  <a:lnTo>
                    <a:pt x="108" y="2"/>
                  </a:lnTo>
                  <a:lnTo>
                    <a:pt x="108" y="4"/>
                  </a:lnTo>
                  <a:lnTo>
                    <a:pt x="10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chenying0907 892"/>
            <p:cNvSpPr/>
            <p:nvPr/>
          </p:nvSpPr>
          <p:spPr bwMode="auto">
            <a:xfrm>
              <a:off x="3432176" y="3724276"/>
              <a:ext cx="47625" cy="53975"/>
            </a:xfrm>
            <a:custGeom>
              <a:avLst/>
              <a:gdLst/>
              <a:ahLst/>
              <a:cxnLst>
                <a:cxn ang="0">
                  <a:pos x="110" y="2"/>
                </a:cxn>
                <a:cxn ang="0">
                  <a:pos x="110" y="2"/>
                </a:cxn>
                <a:cxn ang="0">
                  <a:pos x="74" y="38"/>
                </a:cxn>
                <a:cxn ang="0">
                  <a:pos x="57" y="56"/>
                </a:cxn>
                <a:cxn ang="0">
                  <a:pos x="42" y="76"/>
                </a:cxn>
                <a:cxn ang="0">
                  <a:pos x="42" y="76"/>
                </a:cxn>
                <a:cxn ang="0">
                  <a:pos x="30" y="89"/>
                </a:cxn>
                <a:cxn ang="0">
                  <a:pos x="18" y="101"/>
                </a:cxn>
                <a:cxn ang="0">
                  <a:pos x="13" y="107"/>
                </a:cxn>
                <a:cxn ang="0">
                  <a:pos x="8" y="114"/>
                </a:cxn>
                <a:cxn ang="0">
                  <a:pos x="4" y="122"/>
                </a:cxn>
                <a:cxn ang="0">
                  <a:pos x="0" y="130"/>
                </a:cxn>
                <a:cxn ang="0">
                  <a:pos x="0" y="130"/>
                </a:cxn>
                <a:cxn ang="0">
                  <a:pos x="0" y="132"/>
                </a:cxn>
                <a:cxn ang="0">
                  <a:pos x="1" y="134"/>
                </a:cxn>
                <a:cxn ang="0">
                  <a:pos x="4" y="136"/>
                </a:cxn>
                <a:cxn ang="0">
                  <a:pos x="8" y="136"/>
                </a:cxn>
                <a:cxn ang="0">
                  <a:pos x="10" y="135"/>
                </a:cxn>
                <a:cxn ang="0">
                  <a:pos x="12" y="132"/>
                </a:cxn>
                <a:cxn ang="0">
                  <a:pos x="12" y="132"/>
                </a:cxn>
                <a:cxn ang="0">
                  <a:pos x="14" y="124"/>
                </a:cxn>
                <a:cxn ang="0">
                  <a:pos x="19" y="117"/>
                </a:cxn>
                <a:cxn ang="0">
                  <a:pos x="25" y="109"/>
                </a:cxn>
                <a:cxn ang="0">
                  <a:pos x="31" y="102"/>
                </a:cxn>
                <a:cxn ang="0">
                  <a:pos x="43" y="89"/>
                </a:cxn>
                <a:cxn ang="0">
                  <a:pos x="56" y="76"/>
                </a:cxn>
                <a:cxn ang="0">
                  <a:pos x="56" y="76"/>
                </a:cxn>
                <a:cxn ang="0">
                  <a:pos x="70" y="59"/>
                </a:cxn>
                <a:cxn ang="0">
                  <a:pos x="86" y="42"/>
                </a:cxn>
                <a:cxn ang="0">
                  <a:pos x="119" y="9"/>
                </a:cxn>
                <a:cxn ang="0">
                  <a:pos x="119" y="9"/>
                </a:cxn>
                <a:cxn ang="0">
                  <a:pos x="120" y="8"/>
                </a:cxn>
                <a:cxn ang="0">
                  <a:pos x="120" y="5"/>
                </a:cxn>
                <a:cxn ang="0">
                  <a:pos x="117" y="2"/>
                </a:cxn>
                <a:cxn ang="0">
                  <a:pos x="115" y="0"/>
                </a:cxn>
                <a:cxn ang="0">
                  <a:pos x="112" y="0"/>
                </a:cxn>
                <a:cxn ang="0">
                  <a:pos x="110" y="2"/>
                </a:cxn>
                <a:cxn ang="0">
                  <a:pos x="110" y="2"/>
                </a:cxn>
              </a:cxnLst>
              <a:rect l="0" t="0" r="r" b="b"/>
              <a:pathLst>
                <a:path w="120" h="136">
                  <a:moveTo>
                    <a:pt x="110" y="2"/>
                  </a:moveTo>
                  <a:lnTo>
                    <a:pt x="110" y="2"/>
                  </a:lnTo>
                  <a:lnTo>
                    <a:pt x="74" y="38"/>
                  </a:lnTo>
                  <a:lnTo>
                    <a:pt x="57" y="56"/>
                  </a:lnTo>
                  <a:lnTo>
                    <a:pt x="42" y="76"/>
                  </a:lnTo>
                  <a:lnTo>
                    <a:pt x="42" y="76"/>
                  </a:lnTo>
                  <a:lnTo>
                    <a:pt x="30" y="89"/>
                  </a:lnTo>
                  <a:lnTo>
                    <a:pt x="18" y="101"/>
                  </a:lnTo>
                  <a:lnTo>
                    <a:pt x="13" y="107"/>
                  </a:lnTo>
                  <a:lnTo>
                    <a:pt x="8" y="114"/>
                  </a:lnTo>
                  <a:lnTo>
                    <a:pt x="4" y="122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0" y="132"/>
                  </a:lnTo>
                  <a:lnTo>
                    <a:pt x="1" y="134"/>
                  </a:lnTo>
                  <a:lnTo>
                    <a:pt x="4" y="136"/>
                  </a:lnTo>
                  <a:lnTo>
                    <a:pt x="8" y="136"/>
                  </a:lnTo>
                  <a:lnTo>
                    <a:pt x="10" y="135"/>
                  </a:lnTo>
                  <a:lnTo>
                    <a:pt x="12" y="132"/>
                  </a:lnTo>
                  <a:lnTo>
                    <a:pt x="12" y="132"/>
                  </a:lnTo>
                  <a:lnTo>
                    <a:pt x="14" y="124"/>
                  </a:lnTo>
                  <a:lnTo>
                    <a:pt x="19" y="117"/>
                  </a:lnTo>
                  <a:lnTo>
                    <a:pt x="25" y="109"/>
                  </a:lnTo>
                  <a:lnTo>
                    <a:pt x="31" y="102"/>
                  </a:lnTo>
                  <a:lnTo>
                    <a:pt x="43" y="89"/>
                  </a:lnTo>
                  <a:lnTo>
                    <a:pt x="56" y="76"/>
                  </a:lnTo>
                  <a:lnTo>
                    <a:pt x="56" y="76"/>
                  </a:lnTo>
                  <a:lnTo>
                    <a:pt x="70" y="59"/>
                  </a:lnTo>
                  <a:lnTo>
                    <a:pt x="86" y="42"/>
                  </a:lnTo>
                  <a:lnTo>
                    <a:pt x="119" y="9"/>
                  </a:lnTo>
                  <a:lnTo>
                    <a:pt x="119" y="9"/>
                  </a:lnTo>
                  <a:lnTo>
                    <a:pt x="120" y="8"/>
                  </a:lnTo>
                  <a:lnTo>
                    <a:pt x="120" y="5"/>
                  </a:lnTo>
                  <a:lnTo>
                    <a:pt x="117" y="2"/>
                  </a:lnTo>
                  <a:lnTo>
                    <a:pt x="115" y="0"/>
                  </a:lnTo>
                  <a:lnTo>
                    <a:pt x="112" y="0"/>
                  </a:lnTo>
                  <a:lnTo>
                    <a:pt x="110" y="2"/>
                  </a:lnTo>
                  <a:lnTo>
                    <a:pt x="11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chenying0907 893"/>
            <p:cNvSpPr/>
            <p:nvPr/>
          </p:nvSpPr>
          <p:spPr bwMode="auto">
            <a:xfrm>
              <a:off x="3463926" y="3732213"/>
              <a:ext cx="38100" cy="47625"/>
            </a:xfrm>
            <a:custGeom>
              <a:avLst/>
              <a:gdLst/>
              <a:ahLst/>
              <a:cxnLst>
                <a:cxn ang="0">
                  <a:pos x="86" y="3"/>
                </a:cxn>
                <a:cxn ang="0">
                  <a:pos x="86" y="3"/>
                </a:cxn>
                <a:cxn ang="0">
                  <a:pos x="74" y="23"/>
                </a:cxn>
                <a:cxn ang="0">
                  <a:pos x="60" y="41"/>
                </a:cxn>
                <a:cxn ang="0">
                  <a:pos x="44" y="58"/>
                </a:cxn>
                <a:cxn ang="0">
                  <a:pos x="27" y="74"/>
                </a:cxn>
                <a:cxn ang="0">
                  <a:pos x="27" y="74"/>
                </a:cxn>
                <a:cxn ang="0">
                  <a:pos x="18" y="82"/>
                </a:cxn>
                <a:cxn ang="0">
                  <a:pos x="7" y="92"/>
                </a:cxn>
                <a:cxn ang="0">
                  <a:pos x="3" y="99"/>
                </a:cxn>
                <a:cxn ang="0">
                  <a:pos x="1" y="104"/>
                </a:cxn>
                <a:cxn ang="0">
                  <a:pos x="0" y="110"/>
                </a:cxn>
                <a:cxn ang="0">
                  <a:pos x="0" y="117"/>
                </a:cxn>
                <a:cxn ang="0">
                  <a:pos x="0" y="117"/>
                </a:cxn>
                <a:cxn ang="0">
                  <a:pos x="1" y="118"/>
                </a:cxn>
                <a:cxn ang="0">
                  <a:pos x="3" y="119"/>
                </a:cxn>
                <a:cxn ang="0">
                  <a:pos x="7" y="121"/>
                </a:cxn>
                <a:cxn ang="0">
                  <a:pos x="10" y="118"/>
                </a:cxn>
                <a:cxn ang="0">
                  <a:pos x="11" y="116"/>
                </a:cxn>
                <a:cxn ang="0">
                  <a:pos x="11" y="113"/>
                </a:cxn>
                <a:cxn ang="0">
                  <a:pos x="11" y="113"/>
                </a:cxn>
                <a:cxn ang="0">
                  <a:pos x="11" y="109"/>
                </a:cxn>
                <a:cxn ang="0">
                  <a:pos x="14" y="102"/>
                </a:cxn>
                <a:cxn ang="0">
                  <a:pos x="18" y="97"/>
                </a:cxn>
                <a:cxn ang="0">
                  <a:pos x="23" y="92"/>
                </a:cxn>
                <a:cxn ang="0">
                  <a:pos x="35" y="82"/>
                </a:cxn>
                <a:cxn ang="0">
                  <a:pos x="44" y="74"/>
                </a:cxn>
                <a:cxn ang="0">
                  <a:pos x="44" y="74"/>
                </a:cxn>
                <a:cxn ang="0">
                  <a:pos x="58" y="59"/>
                </a:cxn>
                <a:cxn ang="0">
                  <a:pos x="73" y="44"/>
                </a:cxn>
                <a:cxn ang="0">
                  <a:pos x="86" y="27"/>
                </a:cxn>
                <a:cxn ang="0">
                  <a:pos x="96" y="10"/>
                </a:cxn>
                <a:cxn ang="0">
                  <a:pos x="96" y="10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4" y="2"/>
                </a:cxn>
                <a:cxn ang="0">
                  <a:pos x="90" y="0"/>
                </a:cxn>
                <a:cxn ang="0">
                  <a:pos x="88" y="2"/>
                </a:cxn>
                <a:cxn ang="0">
                  <a:pos x="86" y="3"/>
                </a:cxn>
                <a:cxn ang="0">
                  <a:pos x="86" y="3"/>
                </a:cxn>
              </a:cxnLst>
              <a:rect l="0" t="0" r="r" b="b"/>
              <a:pathLst>
                <a:path w="96" h="121">
                  <a:moveTo>
                    <a:pt x="86" y="3"/>
                  </a:moveTo>
                  <a:lnTo>
                    <a:pt x="86" y="3"/>
                  </a:lnTo>
                  <a:lnTo>
                    <a:pt x="74" y="23"/>
                  </a:lnTo>
                  <a:lnTo>
                    <a:pt x="60" y="41"/>
                  </a:lnTo>
                  <a:lnTo>
                    <a:pt x="44" y="58"/>
                  </a:lnTo>
                  <a:lnTo>
                    <a:pt x="27" y="74"/>
                  </a:lnTo>
                  <a:lnTo>
                    <a:pt x="27" y="74"/>
                  </a:lnTo>
                  <a:lnTo>
                    <a:pt x="18" y="82"/>
                  </a:lnTo>
                  <a:lnTo>
                    <a:pt x="7" y="92"/>
                  </a:lnTo>
                  <a:lnTo>
                    <a:pt x="3" y="99"/>
                  </a:lnTo>
                  <a:lnTo>
                    <a:pt x="1" y="104"/>
                  </a:lnTo>
                  <a:lnTo>
                    <a:pt x="0" y="110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118"/>
                  </a:lnTo>
                  <a:lnTo>
                    <a:pt x="3" y="119"/>
                  </a:lnTo>
                  <a:lnTo>
                    <a:pt x="7" y="121"/>
                  </a:lnTo>
                  <a:lnTo>
                    <a:pt x="10" y="118"/>
                  </a:lnTo>
                  <a:lnTo>
                    <a:pt x="11" y="116"/>
                  </a:lnTo>
                  <a:lnTo>
                    <a:pt x="11" y="113"/>
                  </a:lnTo>
                  <a:lnTo>
                    <a:pt x="11" y="113"/>
                  </a:lnTo>
                  <a:lnTo>
                    <a:pt x="11" y="109"/>
                  </a:lnTo>
                  <a:lnTo>
                    <a:pt x="14" y="102"/>
                  </a:lnTo>
                  <a:lnTo>
                    <a:pt x="18" y="97"/>
                  </a:lnTo>
                  <a:lnTo>
                    <a:pt x="23" y="92"/>
                  </a:lnTo>
                  <a:lnTo>
                    <a:pt x="35" y="82"/>
                  </a:lnTo>
                  <a:lnTo>
                    <a:pt x="44" y="74"/>
                  </a:lnTo>
                  <a:lnTo>
                    <a:pt x="44" y="74"/>
                  </a:lnTo>
                  <a:lnTo>
                    <a:pt x="58" y="59"/>
                  </a:lnTo>
                  <a:lnTo>
                    <a:pt x="73" y="44"/>
                  </a:lnTo>
                  <a:lnTo>
                    <a:pt x="86" y="27"/>
                  </a:lnTo>
                  <a:lnTo>
                    <a:pt x="96" y="10"/>
                  </a:lnTo>
                  <a:lnTo>
                    <a:pt x="96" y="10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4" y="2"/>
                  </a:lnTo>
                  <a:lnTo>
                    <a:pt x="90" y="0"/>
                  </a:lnTo>
                  <a:lnTo>
                    <a:pt x="88" y="2"/>
                  </a:lnTo>
                  <a:lnTo>
                    <a:pt x="86" y="3"/>
                  </a:lnTo>
                  <a:lnTo>
                    <a:pt x="8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chenying0907 894"/>
            <p:cNvSpPr/>
            <p:nvPr/>
          </p:nvSpPr>
          <p:spPr bwMode="auto">
            <a:xfrm>
              <a:off x="3511551" y="3668713"/>
              <a:ext cx="79375" cy="104775"/>
            </a:xfrm>
            <a:custGeom>
              <a:avLst/>
              <a:gdLst/>
              <a:ahLst/>
              <a:cxnLst>
                <a:cxn ang="0">
                  <a:pos x="190" y="1"/>
                </a:cxn>
                <a:cxn ang="0">
                  <a:pos x="190" y="1"/>
                </a:cxn>
                <a:cxn ang="0">
                  <a:pos x="161" y="33"/>
                </a:cxn>
                <a:cxn ang="0">
                  <a:pos x="132" y="65"/>
                </a:cxn>
                <a:cxn ang="0">
                  <a:pos x="106" y="98"/>
                </a:cxn>
                <a:cxn ang="0">
                  <a:pos x="80" y="132"/>
                </a:cxn>
                <a:cxn ang="0">
                  <a:pos x="80" y="132"/>
                </a:cxn>
                <a:cxn ang="0">
                  <a:pos x="67" y="153"/>
                </a:cxn>
                <a:cxn ang="0">
                  <a:pos x="54" y="174"/>
                </a:cxn>
                <a:cxn ang="0">
                  <a:pos x="40" y="193"/>
                </a:cxn>
                <a:cxn ang="0">
                  <a:pos x="33" y="204"/>
                </a:cxn>
                <a:cxn ang="0">
                  <a:pos x="25" y="213"/>
                </a:cxn>
                <a:cxn ang="0">
                  <a:pos x="25" y="213"/>
                </a:cxn>
                <a:cxn ang="0">
                  <a:pos x="16" y="222"/>
                </a:cxn>
                <a:cxn ang="0">
                  <a:pos x="9" y="233"/>
                </a:cxn>
                <a:cxn ang="0">
                  <a:pos x="3" y="244"/>
                </a:cxn>
                <a:cxn ang="0">
                  <a:pos x="0" y="258"/>
                </a:cxn>
                <a:cxn ang="0">
                  <a:pos x="0" y="258"/>
                </a:cxn>
                <a:cxn ang="0">
                  <a:pos x="0" y="259"/>
                </a:cxn>
                <a:cxn ang="0">
                  <a:pos x="1" y="261"/>
                </a:cxn>
                <a:cxn ang="0">
                  <a:pos x="3" y="261"/>
                </a:cxn>
                <a:cxn ang="0">
                  <a:pos x="5" y="263"/>
                </a:cxn>
                <a:cxn ang="0">
                  <a:pos x="9" y="261"/>
                </a:cxn>
                <a:cxn ang="0">
                  <a:pos x="10" y="259"/>
                </a:cxn>
                <a:cxn ang="0">
                  <a:pos x="12" y="258"/>
                </a:cxn>
                <a:cxn ang="0">
                  <a:pos x="12" y="258"/>
                </a:cxn>
                <a:cxn ang="0">
                  <a:pos x="13" y="248"/>
                </a:cxn>
                <a:cxn ang="0">
                  <a:pos x="17" y="241"/>
                </a:cxn>
                <a:cxn ang="0">
                  <a:pos x="22" y="233"/>
                </a:cxn>
                <a:cxn ang="0">
                  <a:pos x="27" y="225"/>
                </a:cxn>
                <a:cxn ang="0">
                  <a:pos x="40" y="210"/>
                </a:cxn>
                <a:cxn ang="0">
                  <a:pos x="51" y="196"/>
                </a:cxn>
                <a:cxn ang="0">
                  <a:pos x="51" y="196"/>
                </a:cxn>
                <a:cxn ang="0">
                  <a:pos x="76" y="159"/>
                </a:cxn>
                <a:cxn ang="0">
                  <a:pos x="88" y="141"/>
                </a:cxn>
                <a:cxn ang="0">
                  <a:pos x="101" y="124"/>
                </a:cxn>
                <a:cxn ang="0">
                  <a:pos x="101" y="124"/>
                </a:cxn>
                <a:cxn ang="0">
                  <a:pos x="148" y="65"/>
                </a:cxn>
                <a:cxn ang="0">
                  <a:pos x="173" y="37"/>
                </a:cxn>
                <a:cxn ang="0">
                  <a:pos x="197" y="10"/>
                </a:cxn>
                <a:cxn ang="0">
                  <a:pos x="197" y="10"/>
                </a:cxn>
                <a:cxn ang="0">
                  <a:pos x="199" y="8"/>
                </a:cxn>
                <a:cxn ang="0">
                  <a:pos x="200" y="5"/>
                </a:cxn>
                <a:cxn ang="0">
                  <a:pos x="197" y="1"/>
                </a:cxn>
                <a:cxn ang="0">
                  <a:pos x="193" y="0"/>
                </a:cxn>
                <a:cxn ang="0">
                  <a:pos x="192" y="0"/>
                </a:cxn>
                <a:cxn ang="0">
                  <a:pos x="190" y="1"/>
                </a:cxn>
                <a:cxn ang="0">
                  <a:pos x="190" y="1"/>
                </a:cxn>
              </a:cxnLst>
              <a:rect l="0" t="0" r="r" b="b"/>
              <a:pathLst>
                <a:path w="200" h="263">
                  <a:moveTo>
                    <a:pt x="190" y="1"/>
                  </a:moveTo>
                  <a:lnTo>
                    <a:pt x="190" y="1"/>
                  </a:lnTo>
                  <a:lnTo>
                    <a:pt x="161" y="33"/>
                  </a:lnTo>
                  <a:lnTo>
                    <a:pt x="132" y="65"/>
                  </a:lnTo>
                  <a:lnTo>
                    <a:pt x="106" y="98"/>
                  </a:lnTo>
                  <a:lnTo>
                    <a:pt x="80" y="132"/>
                  </a:lnTo>
                  <a:lnTo>
                    <a:pt x="80" y="132"/>
                  </a:lnTo>
                  <a:lnTo>
                    <a:pt x="67" y="153"/>
                  </a:lnTo>
                  <a:lnTo>
                    <a:pt x="54" y="174"/>
                  </a:lnTo>
                  <a:lnTo>
                    <a:pt x="40" y="193"/>
                  </a:lnTo>
                  <a:lnTo>
                    <a:pt x="33" y="204"/>
                  </a:lnTo>
                  <a:lnTo>
                    <a:pt x="25" y="213"/>
                  </a:lnTo>
                  <a:lnTo>
                    <a:pt x="25" y="213"/>
                  </a:lnTo>
                  <a:lnTo>
                    <a:pt x="16" y="222"/>
                  </a:lnTo>
                  <a:lnTo>
                    <a:pt x="9" y="233"/>
                  </a:lnTo>
                  <a:lnTo>
                    <a:pt x="3" y="244"/>
                  </a:lnTo>
                  <a:lnTo>
                    <a:pt x="0" y="258"/>
                  </a:lnTo>
                  <a:lnTo>
                    <a:pt x="0" y="258"/>
                  </a:lnTo>
                  <a:lnTo>
                    <a:pt x="0" y="259"/>
                  </a:lnTo>
                  <a:lnTo>
                    <a:pt x="1" y="261"/>
                  </a:lnTo>
                  <a:lnTo>
                    <a:pt x="3" y="261"/>
                  </a:lnTo>
                  <a:lnTo>
                    <a:pt x="5" y="263"/>
                  </a:lnTo>
                  <a:lnTo>
                    <a:pt x="9" y="261"/>
                  </a:lnTo>
                  <a:lnTo>
                    <a:pt x="10" y="259"/>
                  </a:lnTo>
                  <a:lnTo>
                    <a:pt x="12" y="258"/>
                  </a:lnTo>
                  <a:lnTo>
                    <a:pt x="12" y="258"/>
                  </a:lnTo>
                  <a:lnTo>
                    <a:pt x="13" y="248"/>
                  </a:lnTo>
                  <a:lnTo>
                    <a:pt x="17" y="241"/>
                  </a:lnTo>
                  <a:lnTo>
                    <a:pt x="22" y="233"/>
                  </a:lnTo>
                  <a:lnTo>
                    <a:pt x="27" y="225"/>
                  </a:lnTo>
                  <a:lnTo>
                    <a:pt x="40" y="210"/>
                  </a:lnTo>
                  <a:lnTo>
                    <a:pt x="51" y="196"/>
                  </a:lnTo>
                  <a:lnTo>
                    <a:pt x="51" y="196"/>
                  </a:lnTo>
                  <a:lnTo>
                    <a:pt x="76" y="159"/>
                  </a:lnTo>
                  <a:lnTo>
                    <a:pt x="88" y="141"/>
                  </a:lnTo>
                  <a:lnTo>
                    <a:pt x="101" y="124"/>
                  </a:lnTo>
                  <a:lnTo>
                    <a:pt x="101" y="124"/>
                  </a:lnTo>
                  <a:lnTo>
                    <a:pt x="148" y="65"/>
                  </a:lnTo>
                  <a:lnTo>
                    <a:pt x="173" y="37"/>
                  </a:lnTo>
                  <a:lnTo>
                    <a:pt x="197" y="10"/>
                  </a:lnTo>
                  <a:lnTo>
                    <a:pt x="197" y="10"/>
                  </a:lnTo>
                  <a:lnTo>
                    <a:pt x="199" y="8"/>
                  </a:lnTo>
                  <a:lnTo>
                    <a:pt x="200" y="5"/>
                  </a:lnTo>
                  <a:lnTo>
                    <a:pt x="197" y="1"/>
                  </a:lnTo>
                  <a:lnTo>
                    <a:pt x="193" y="0"/>
                  </a:lnTo>
                  <a:lnTo>
                    <a:pt x="192" y="0"/>
                  </a:lnTo>
                  <a:lnTo>
                    <a:pt x="190" y="1"/>
                  </a:lnTo>
                  <a:lnTo>
                    <a:pt x="190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chenying0907 895"/>
            <p:cNvSpPr/>
            <p:nvPr/>
          </p:nvSpPr>
          <p:spPr bwMode="auto">
            <a:xfrm>
              <a:off x="3559176" y="3678238"/>
              <a:ext cx="74613" cy="98425"/>
            </a:xfrm>
            <a:custGeom>
              <a:avLst/>
              <a:gdLst/>
              <a:ahLst/>
              <a:cxnLst>
                <a:cxn ang="0">
                  <a:pos x="178" y="2"/>
                </a:cxn>
                <a:cxn ang="0">
                  <a:pos x="178" y="2"/>
                </a:cxn>
                <a:cxn ang="0">
                  <a:pos x="165" y="12"/>
                </a:cxn>
                <a:cxn ang="0">
                  <a:pos x="151" y="24"/>
                </a:cxn>
                <a:cxn ang="0">
                  <a:pos x="136" y="36"/>
                </a:cxn>
                <a:cxn ang="0">
                  <a:pos x="131" y="42"/>
                </a:cxn>
                <a:cxn ang="0">
                  <a:pos x="126" y="49"/>
                </a:cxn>
                <a:cxn ang="0">
                  <a:pos x="126" y="49"/>
                </a:cxn>
                <a:cxn ang="0">
                  <a:pos x="104" y="82"/>
                </a:cxn>
                <a:cxn ang="0">
                  <a:pos x="80" y="116"/>
                </a:cxn>
                <a:cxn ang="0">
                  <a:pos x="80" y="116"/>
                </a:cxn>
                <a:cxn ang="0">
                  <a:pos x="68" y="133"/>
                </a:cxn>
                <a:cxn ang="0">
                  <a:pos x="56" y="151"/>
                </a:cxn>
                <a:cxn ang="0">
                  <a:pos x="34" y="189"/>
                </a:cxn>
                <a:cxn ang="0">
                  <a:pos x="34" y="189"/>
                </a:cxn>
                <a:cxn ang="0">
                  <a:pos x="25" y="201"/>
                </a:cxn>
                <a:cxn ang="0">
                  <a:pos x="15" y="212"/>
                </a:cxn>
                <a:cxn ang="0">
                  <a:pos x="5" y="224"/>
                </a:cxn>
                <a:cxn ang="0">
                  <a:pos x="2" y="231"/>
                </a:cxn>
                <a:cxn ang="0">
                  <a:pos x="0" y="238"/>
                </a:cxn>
                <a:cxn ang="0">
                  <a:pos x="0" y="238"/>
                </a:cxn>
                <a:cxn ang="0">
                  <a:pos x="0" y="241"/>
                </a:cxn>
                <a:cxn ang="0">
                  <a:pos x="0" y="242"/>
                </a:cxn>
                <a:cxn ang="0">
                  <a:pos x="4" y="245"/>
                </a:cxn>
                <a:cxn ang="0">
                  <a:pos x="8" y="245"/>
                </a:cxn>
                <a:cxn ang="0">
                  <a:pos x="9" y="244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3" y="235"/>
                </a:cxn>
                <a:cxn ang="0">
                  <a:pos x="17" y="228"/>
                </a:cxn>
                <a:cxn ang="0">
                  <a:pos x="29" y="219"/>
                </a:cxn>
                <a:cxn ang="0">
                  <a:pos x="29" y="219"/>
                </a:cxn>
                <a:cxn ang="0">
                  <a:pos x="33" y="214"/>
                </a:cxn>
                <a:cxn ang="0">
                  <a:pos x="37" y="207"/>
                </a:cxn>
                <a:cxn ang="0">
                  <a:pos x="45" y="195"/>
                </a:cxn>
                <a:cxn ang="0">
                  <a:pos x="45" y="195"/>
                </a:cxn>
                <a:cxn ang="0">
                  <a:pos x="84" y="129"/>
                </a:cxn>
                <a:cxn ang="0">
                  <a:pos x="84" y="129"/>
                </a:cxn>
                <a:cxn ang="0">
                  <a:pos x="94" y="114"/>
                </a:cxn>
                <a:cxn ang="0">
                  <a:pos x="104" y="100"/>
                </a:cxn>
                <a:cxn ang="0">
                  <a:pos x="124" y="72"/>
                </a:cxn>
                <a:cxn ang="0">
                  <a:pos x="124" y="72"/>
                </a:cxn>
                <a:cxn ang="0">
                  <a:pos x="131" y="63"/>
                </a:cxn>
                <a:cxn ang="0">
                  <a:pos x="138" y="54"/>
                </a:cxn>
                <a:cxn ang="0">
                  <a:pos x="153" y="40"/>
                </a:cxn>
                <a:cxn ang="0">
                  <a:pos x="186" y="10"/>
                </a:cxn>
                <a:cxn ang="0">
                  <a:pos x="186" y="10"/>
                </a:cxn>
                <a:cxn ang="0">
                  <a:pos x="187" y="7"/>
                </a:cxn>
                <a:cxn ang="0">
                  <a:pos x="189" y="6"/>
                </a:cxn>
                <a:cxn ang="0">
                  <a:pos x="186" y="2"/>
                </a:cxn>
                <a:cxn ang="0">
                  <a:pos x="182" y="0"/>
                </a:cxn>
                <a:cxn ang="0">
                  <a:pos x="181" y="0"/>
                </a:cxn>
                <a:cxn ang="0">
                  <a:pos x="178" y="2"/>
                </a:cxn>
                <a:cxn ang="0">
                  <a:pos x="178" y="2"/>
                </a:cxn>
              </a:cxnLst>
              <a:rect l="0" t="0" r="r" b="b"/>
              <a:pathLst>
                <a:path w="189" h="245">
                  <a:moveTo>
                    <a:pt x="178" y="2"/>
                  </a:moveTo>
                  <a:lnTo>
                    <a:pt x="178" y="2"/>
                  </a:lnTo>
                  <a:lnTo>
                    <a:pt x="165" y="12"/>
                  </a:lnTo>
                  <a:lnTo>
                    <a:pt x="151" y="24"/>
                  </a:lnTo>
                  <a:lnTo>
                    <a:pt x="136" y="36"/>
                  </a:lnTo>
                  <a:lnTo>
                    <a:pt x="131" y="42"/>
                  </a:lnTo>
                  <a:lnTo>
                    <a:pt x="126" y="49"/>
                  </a:lnTo>
                  <a:lnTo>
                    <a:pt x="126" y="49"/>
                  </a:lnTo>
                  <a:lnTo>
                    <a:pt x="104" y="82"/>
                  </a:lnTo>
                  <a:lnTo>
                    <a:pt x="80" y="116"/>
                  </a:lnTo>
                  <a:lnTo>
                    <a:pt x="80" y="116"/>
                  </a:lnTo>
                  <a:lnTo>
                    <a:pt x="68" y="133"/>
                  </a:lnTo>
                  <a:lnTo>
                    <a:pt x="56" y="151"/>
                  </a:lnTo>
                  <a:lnTo>
                    <a:pt x="34" y="189"/>
                  </a:lnTo>
                  <a:lnTo>
                    <a:pt x="34" y="189"/>
                  </a:lnTo>
                  <a:lnTo>
                    <a:pt x="25" y="201"/>
                  </a:lnTo>
                  <a:lnTo>
                    <a:pt x="15" y="212"/>
                  </a:lnTo>
                  <a:lnTo>
                    <a:pt x="5" y="224"/>
                  </a:lnTo>
                  <a:lnTo>
                    <a:pt x="2" y="231"/>
                  </a:lnTo>
                  <a:lnTo>
                    <a:pt x="0" y="238"/>
                  </a:lnTo>
                  <a:lnTo>
                    <a:pt x="0" y="238"/>
                  </a:lnTo>
                  <a:lnTo>
                    <a:pt x="0" y="241"/>
                  </a:lnTo>
                  <a:lnTo>
                    <a:pt x="0" y="242"/>
                  </a:lnTo>
                  <a:lnTo>
                    <a:pt x="4" y="245"/>
                  </a:lnTo>
                  <a:lnTo>
                    <a:pt x="8" y="245"/>
                  </a:lnTo>
                  <a:lnTo>
                    <a:pt x="9" y="244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3" y="235"/>
                  </a:lnTo>
                  <a:lnTo>
                    <a:pt x="17" y="228"/>
                  </a:lnTo>
                  <a:lnTo>
                    <a:pt x="29" y="219"/>
                  </a:lnTo>
                  <a:lnTo>
                    <a:pt x="29" y="219"/>
                  </a:lnTo>
                  <a:lnTo>
                    <a:pt x="33" y="214"/>
                  </a:lnTo>
                  <a:lnTo>
                    <a:pt x="37" y="207"/>
                  </a:lnTo>
                  <a:lnTo>
                    <a:pt x="45" y="195"/>
                  </a:lnTo>
                  <a:lnTo>
                    <a:pt x="45" y="195"/>
                  </a:lnTo>
                  <a:lnTo>
                    <a:pt x="84" y="129"/>
                  </a:lnTo>
                  <a:lnTo>
                    <a:pt x="84" y="129"/>
                  </a:lnTo>
                  <a:lnTo>
                    <a:pt x="94" y="114"/>
                  </a:lnTo>
                  <a:lnTo>
                    <a:pt x="104" y="100"/>
                  </a:lnTo>
                  <a:lnTo>
                    <a:pt x="124" y="72"/>
                  </a:lnTo>
                  <a:lnTo>
                    <a:pt x="124" y="72"/>
                  </a:lnTo>
                  <a:lnTo>
                    <a:pt x="131" y="63"/>
                  </a:lnTo>
                  <a:lnTo>
                    <a:pt x="138" y="54"/>
                  </a:lnTo>
                  <a:lnTo>
                    <a:pt x="153" y="40"/>
                  </a:lnTo>
                  <a:lnTo>
                    <a:pt x="186" y="10"/>
                  </a:lnTo>
                  <a:lnTo>
                    <a:pt x="186" y="10"/>
                  </a:lnTo>
                  <a:lnTo>
                    <a:pt x="187" y="7"/>
                  </a:lnTo>
                  <a:lnTo>
                    <a:pt x="189" y="6"/>
                  </a:lnTo>
                  <a:lnTo>
                    <a:pt x="186" y="2"/>
                  </a:lnTo>
                  <a:lnTo>
                    <a:pt x="182" y="0"/>
                  </a:lnTo>
                  <a:lnTo>
                    <a:pt x="181" y="0"/>
                  </a:lnTo>
                  <a:lnTo>
                    <a:pt x="178" y="2"/>
                  </a:lnTo>
                  <a:lnTo>
                    <a:pt x="17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chenying0907 896"/>
            <p:cNvSpPr/>
            <p:nvPr/>
          </p:nvSpPr>
          <p:spPr bwMode="auto">
            <a:xfrm>
              <a:off x="3594101" y="3630613"/>
              <a:ext cx="122238" cy="152400"/>
            </a:xfrm>
            <a:custGeom>
              <a:avLst/>
              <a:gdLst/>
              <a:ahLst/>
              <a:cxnLst>
                <a:cxn ang="0">
                  <a:pos x="298" y="1"/>
                </a:cxn>
                <a:cxn ang="0">
                  <a:pos x="298" y="1"/>
                </a:cxn>
                <a:cxn ang="0">
                  <a:pos x="280" y="22"/>
                </a:cxn>
                <a:cxn ang="0">
                  <a:pos x="263" y="43"/>
                </a:cxn>
                <a:cxn ang="0">
                  <a:pos x="228" y="86"/>
                </a:cxn>
                <a:cxn ang="0">
                  <a:pos x="228" y="86"/>
                </a:cxn>
                <a:cxn ang="0">
                  <a:pos x="190" y="132"/>
                </a:cxn>
                <a:cxn ang="0">
                  <a:pos x="173" y="154"/>
                </a:cxn>
                <a:cxn ang="0">
                  <a:pos x="156" y="179"/>
                </a:cxn>
                <a:cxn ang="0">
                  <a:pos x="156" y="179"/>
                </a:cxn>
                <a:cxn ang="0">
                  <a:pos x="135" y="205"/>
                </a:cxn>
                <a:cxn ang="0">
                  <a:pos x="114" y="230"/>
                </a:cxn>
                <a:cxn ang="0">
                  <a:pos x="70" y="280"/>
                </a:cxn>
                <a:cxn ang="0">
                  <a:pos x="70" y="280"/>
                </a:cxn>
                <a:cxn ang="0">
                  <a:pos x="53" y="302"/>
                </a:cxn>
                <a:cxn ang="0">
                  <a:pos x="36" y="327"/>
                </a:cxn>
                <a:cxn ang="0">
                  <a:pos x="20" y="351"/>
                </a:cxn>
                <a:cxn ang="0">
                  <a:pos x="11" y="361"/>
                </a:cxn>
                <a:cxn ang="0">
                  <a:pos x="2" y="373"/>
                </a:cxn>
                <a:cxn ang="0">
                  <a:pos x="2" y="373"/>
                </a:cxn>
                <a:cxn ang="0">
                  <a:pos x="0" y="375"/>
                </a:cxn>
                <a:cxn ang="0">
                  <a:pos x="0" y="377"/>
                </a:cxn>
                <a:cxn ang="0">
                  <a:pos x="3" y="381"/>
                </a:cxn>
                <a:cxn ang="0">
                  <a:pos x="5" y="382"/>
                </a:cxn>
                <a:cxn ang="0">
                  <a:pos x="8" y="382"/>
                </a:cxn>
                <a:cxn ang="0">
                  <a:pos x="9" y="381"/>
                </a:cxn>
                <a:cxn ang="0">
                  <a:pos x="9" y="381"/>
                </a:cxn>
                <a:cxn ang="0">
                  <a:pos x="26" y="360"/>
                </a:cxn>
                <a:cxn ang="0">
                  <a:pos x="41" y="339"/>
                </a:cxn>
                <a:cxn ang="0">
                  <a:pos x="55" y="317"/>
                </a:cxn>
                <a:cxn ang="0">
                  <a:pos x="71" y="296"/>
                </a:cxn>
                <a:cxn ang="0">
                  <a:pos x="71" y="296"/>
                </a:cxn>
                <a:cxn ang="0">
                  <a:pos x="91" y="272"/>
                </a:cxn>
                <a:cxn ang="0">
                  <a:pos x="111" y="250"/>
                </a:cxn>
                <a:cxn ang="0">
                  <a:pos x="153" y="204"/>
                </a:cxn>
                <a:cxn ang="0">
                  <a:pos x="153" y="204"/>
                </a:cxn>
                <a:cxn ang="0">
                  <a:pos x="161" y="194"/>
                </a:cxn>
                <a:cxn ang="0">
                  <a:pos x="169" y="182"/>
                </a:cxn>
                <a:cxn ang="0">
                  <a:pos x="183" y="158"/>
                </a:cxn>
                <a:cxn ang="0">
                  <a:pos x="183" y="158"/>
                </a:cxn>
                <a:cxn ang="0">
                  <a:pos x="206" y="130"/>
                </a:cxn>
                <a:cxn ang="0">
                  <a:pos x="229" y="102"/>
                </a:cxn>
                <a:cxn ang="0">
                  <a:pos x="229" y="102"/>
                </a:cxn>
                <a:cxn ang="0">
                  <a:pos x="267" y="55"/>
                </a:cxn>
                <a:cxn ang="0">
                  <a:pos x="287" y="32"/>
                </a:cxn>
                <a:cxn ang="0">
                  <a:pos x="306" y="9"/>
                </a:cxn>
                <a:cxn ang="0">
                  <a:pos x="306" y="9"/>
                </a:cxn>
                <a:cxn ang="0">
                  <a:pos x="308" y="8"/>
                </a:cxn>
                <a:cxn ang="0">
                  <a:pos x="309" y="5"/>
                </a:cxn>
                <a:cxn ang="0">
                  <a:pos x="306" y="1"/>
                </a:cxn>
                <a:cxn ang="0">
                  <a:pos x="302" y="0"/>
                </a:cxn>
                <a:cxn ang="0">
                  <a:pos x="301" y="0"/>
                </a:cxn>
                <a:cxn ang="0">
                  <a:pos x="298" y="1"/>
                </a:cxn>
                <a:cxn ang="0">
                  <a:pos x="298" y="1"/>
                </a:cxn>
              </a:cxnLst>
              <a:rect l="0" t="0" r="r" b="b"/>
              <a:pathLst>
                <a:path w="309" h="382">
                  <a:moveTo>
                    <a:pt x="298" y="1"/>
                  </a:moveTo>
                  <a:lnTo>
                    <a:pt x="298" y="1"/>
                  </a:lnTo>
                  <a:lnTo>
                    <a:pt x="280" y="22"/>
                  </a:lnTo>
                  <a:lnTo>
                    <a:pt x="263" y="43"/>
                  </a:lnTo>
                  <a:lnTo>
                    <a:pt x="228" y="86"/>
                  </a:lnTo>
                  <a:lnTo>
                    <a:pt x="228" y="86"/>
                  </a:lnTo>
                  <a:lnTo>
                    <a:pt x="190" y="132"/>
                  </a:lnTo>
                  <a:lnTo>
                    <a:pt x="173" y="154"/>
                  </a:lnTo>
                  <a:lnTo>
                    <a:pt x="156" y="179"/>
                  </a:lnTo>
                  <a:lnTo>
                    <a:pt x="156" y="179"/>
                  </a:lnTo>
                  <a:lnTo>
                    <a:pt x="135" y="205"/>
                  </a:lnTo>
                  <a:lnTo>
                    <a:pt x="114" y="230"/>
                  </a:lnTo>
                  <a:lnTo>
                    <a:pt x="70" y="280"/>
                  </a:lnTo>
                  <a:lnTo>
                    <a:pt x="70" y="280"/>
                  </a:lnTo>
                  <a:lnTo>
                    <a:pt x="53" y="302"/>
                  </a:lnTo>
                  <a:lnTo>
                    <a:pt x="36" y="327"/>
                  </a:lnTo>
                  <a:lnTo>
                    <a:pt x="20" y="351"/>
                  </a:lnTo>
                  <a:lnTo>
                    <a:pt x="11" y="361"/>
                  </a:lnTo>
                  <a:lnTo>
                    <a:pt x="2" y="373"/>
                  </a:lnTo>
                  <a:lnTo>
                    <a:pt x="2" y="373"/>
                  </a:lnTo>
                  <a:lnTo>
                    <a:pt x="0" y="375"/>
                  </a:lnTo>
                  <a:lnTo>
                    <a:pt x="0" y="377"/>
                  </a:lnTo>
                  <a:lnTo>
                    <a:pt x="3" y="381"/>
                  </a:lnTo>
                  <a:lnTo>
                    <a:pt x="5" y="382"/>
                  </a:lnTo>
                  <a:lnTo>
                    <a:pt x="8" y="382"/>
                  </a:lnTo>
                  <a:lnTo>
                    <a:pt x="9" y="381"/>
                  </a:lnTo>
                  <a:lnTo>
                    <a:pt x="9" y="381"/>
                  </a:lnTo>
                  <a:lnTo>
                    <a:pt x="26" y="360"/>
                  </a:lnTo>
                  <a:lnTo>
                    <a:pt x="41" y="339"/>
                  </a:lnTo>
                  <a:lnTo>
                    <a:pt x="55" y="317"/>
                  </a:lnTo>
                  <a:lnTo>
                    <a:pt x="71" y="296"/>
                  </a:lnTo>
                  <a:lnTo>
                    <a:pt x="71" y="296"/>
                  </a:lnTo>
                  <a:lnTo>
                    <a:pt x="91" y="272"/>
                  </a:lnTo>
                  <a:lnTo>
                    <a:pt x="111" y="250"/>
                  </a:lnTo>
                  <a:lnTo>
                    <a:pt x="153" y="204"/>
                  </a:lnTo>
                  <a:lnTo>
                    <a:pt x="153" y="204"/>
                  </a:lnTo>
                  <a:lnTo>
                    <a:pt x="161" y="194"/>
                  </a:lnTo>
                  <a:lnTo>
                    <a:pt x="169" y="182"/>
                  </a:lnTo>
                  <a:lnTo>
                    <a:pt x="183" y="158"/>
                  </a:lnTo>
                  <a:lnTo>
                    <a:pt x="183" y="158"/>
                  </a:lnTo>
                  <a:lnTo>
                    <a:pt x="206" y="130"/>
                  </a:lnTo>
                  <a:lnTo>
                    <a:pt x="229" y="102"/>
                  </a:lnTo>
                  <a:lnTo>
                    <a:pt x="229" y="102"/>
                  </a:lnTo>
                  <a:lnTo>
                    <a:pt x="267" y="55"/>
                  </a:lnTo>
                  <a:lnTo>
                    <a:pt x="287" y="32"/>
                  </a:lnTo>
                  <a:lnTo>
                    <a:pt x="306" y="9"/>
                  </a:lnTo>
                  <a:lnTo>
                    <a:pt x="306" y="9"/>
                  </a:lnTo>
                  <a:lnTo>
                    <a:pt x="308" y="8"/>
                  </a:lnTo>
                  <a:lnTo>
                    <a:pt x="309" y="5"/>
                  </a:lnTo>
                  <a:lnTo>
                    <a:pt x="306" y="1"/>
                  </a:lnTo>
                  <a:lnTo>
                    <a:pt x="302" y="0"/>
                  </a:lnTo>
                  <a:lnTo>
                    <a:pt x="301" y="0"/>
                  </a:lnTo>
                  <a:lnTo>
                    <a:pt x="298" y="1"/>
                  </a:lnTo>
                  <a:lnTo>
                    <a:pt x="298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chenying0907 897"/>
            <p:cNvSpPr/>
            <p:nvPr/>
          </p:nvSpPr>
          <p:spPr bwMode="auto">
            <a:xfrm>
              <a:off x="3629026" y="3665538"/>
              <a:ext cx="88900" cy="111125"/>
            </a:xfrm>
            <a:custGeom>
              <a:avLst/>
              <a:gdLst/>
              <a:ahLst/>
              <a:cxnLst>
                <a:cxn ang="0">
                  <a:pos x="222" y="5"/>
                </a:cxn>
                <a:cxn ang="0">
                  <a:pos x="220" y="1"/>
                </a:cxn>
                <a:cxn ang="0">
                  <a:pos x="216" y="1"/>
                </a:cxn>
                <a:cxn ang="0">
                  <a:pos x="212" y="5"/>
                </a:cxn>
                <a:cxn ang="0">
                  <a:pos x="212" y="8"/>
                </a:cxn>
                <a:cxn ang="0">
                  <a:pos x="210" y="13"/>
                </a:cxn>
                <a:cxn ang="0">
                  <a:pos x="201" y="28"/>
                </a:cxn>
                <a:cxn ang="0">
                  <a:pos x="180" y="50"/>
                </a:cxn>
                <a:cxn ang="0">
                  <a:pos x="170" y="60"/>
                </a:cxn>
                <a:cxn ang="0">
                  <a:pos x="124" y="123"/>
                </a:cxn>
                <a:cxn ang="0">
                  <a:pos x="107" y="144"/>
                </a:cxn>
                <a:cxn ang="0">
                  <a:pos x="51" y="207"/>
                </a:cxn>
                <a:cxn ang="0">
                  <a:pos x="39" y="219"/>
                </a:cxn>
                <a:cxn ang="0">
                  <a:pos x="29" y="232"/>
                </a:cxn>
                <a:cxn ang="0">
                  <a:pos x="23" y="242"/>
                </a:cxn>
                <a:cxn ang="0">
                  <a:pos x="12" y="262"/>
                </a:cxn>
                <a:cxn ang="0">
                  <a:pos x="2" y="270"/>
                </a:cxn>
                <a:cxn ang="0">
                  <a:pos x="0" y="273"/>
                </a:cxn>
                <a:cxn ang="0">
                  <a:pos x="2" y="280"/>
                </a:cxn>
                <a:cxn ang="0">
                  <a:pos x="6" y="280"/>
                </a:cxn>
                <a:cxn ang="0">
                  <a:pos x="8" y="280"/>
                </a:cxn>
                <a:cxn ang="0">
                  <a:pos x="21" y="267"/>
                </a:cxn>
                <a:cxn ang="0">
                  <a:pos x="40" y="237"/>
                </a:cxn>
                <a:cxn ang="0">
                  <a:pos x="51" y="222"/>
                </a:cxn>
                <a:cxn ang="0">
                  <a:pos x="129" y="136"/>
                </a:cxn>
                <a:cxn ang="0">
                  <a:pos x="138" y="124"/>
                </a:cxn>
                <a:cxn ang="0">
                  <a:pos x="162" y="90"/>
                </a:cxn>
                <a:cxn ang="0">
                  <a:pos x="187" y="56"/>
                </a:cxn>
                <a:cxn ang="0">
                  <a:pos x="197" y="46"/>
                </a:cxn>
                <a:cxn ang="0">
                  <a:pos x="216" y="28"/>
                </a:cxn>
                <a:cxn ang="0">
                  <a:pos x="221" y="17"/>
                </a:cxn>
                <a:cxn ang="0">
                  <a:pos x="222" y="5"/>
                </a:cxn>
              </a:cxnLst>
              <a:rect l="0" t="0" r="r" b="b"/>
              <a:pathLst>
                <a:path w="222" h="280">
                  <a:moveTo>
                    <a:pt x="222" y="5"/>
                  </a:moveTo>
                  <a:lnTo>
                    <a:pt x="222" y="5"/>
                  </a:lnTo>
                  <a:lnTo>
                    <a:pt x="221" y="3"/>
                  </a:lnTo>
                  <a:lnTo>
                    <a:pt x="220" y="1"/>
                  </a:lnTo>
                  <a:lnTo>
                    <a:pt x="218" y="0"/>
                  </a:lnTo>
                  <a:lnTo>
                    <a:pt x="216" y="1"/>
                  </a:lnTo>
                  <a:lnTo>
                    <a:pt x="212" y="3"/>
                  </a:lnTo>
                  <a:lnTo>
                    <a:pt x="212" y="5"/>
                  </a:lnTo>
                  <a:lnTo>
                    <a:pt x="212" y="8"/>
                  </a:lnTo>
                  <a:lnTo>
                    <a:pt x="212" y="8"/>
                  </a:lnTo>
                  <a:lnTo>
                    <a:pt x="212" y="11"/>
                  </a:lnTo>
                  <a:lnTo>
                    <a:pt x="210" y="13"/>
                  </a:lnTo>
                  <a:lnTo>
                    <a:pt x="206" y="20"/>
                  </a:lnTo>
                  <a:lnTo>
                    <a:pt x="201" y="28"/>
                  </a:lnTo>
                  <a:lnTo>
                    <a:pt x="195" y="35"/>
                  </a:lnTo>
                  <a:lnTo>
                    <a:pt x="180" y="50"/>
                  </a:lnTo>
                  <a:lnTo>
                    <a:pt x="170" y="60"/>
                  </a:lnTo>
                  <a:lnTo>
                    <a:pt x="170" y="60"/>
                  </a:lnTo>
                  <a:lnTo>
                    <a:pt x="140" y="102"/>
                  </a:lnTo>
                  <a:lnTo>
                    <a:pt x="124" y="123"/>
                  </a:lnTo>
                  <a:lnTo>
                    <a:pt x="107" y="144"/>
                  </a:lnTo>
                  <a:lnTo>
                    <a:pt x="107" y="144"/>
                  </a:lnTo>
                  <a:lnTo>
                    <a:pt x="80" y="175"/>
                  </a:lnTo>
                  <a:lnTo>
                    <a:pt x="51" y="207"/>
                  </a:lnTo>
                  <a:lnTo>
                    <a:pt x="51" y="207"/>
                  </a:lnTo>
                  <a:lnTo>
                    <a:pt x="39" y="219"/>
                  </a:lnTo>
                  <a:lnTo>
                    <a:pt x="34" y="225"/>
                  </a:lnTo>
                  <a:lnTo>
                    <a:pt x="29" y="232"/>
                  </a:lnTo>
                  <a:lnTo>
                    <a:pt x="29" y="232"/>
                  </a:lnTo>
                  <a:lnTo>
                    <a:pt x="23" y="242"/>
                  </a:lnTo>
                  <a:lnTo>
                    <a:pt x="18" y="253"/>
                  </a:lnTo>
                  <a:lnTo>
                    <a:pt x="12" y="262"/>
                  </a:lnTo>
                  <a:lnTo>
                    <a:pt x="2" y="270"/>
                  </a:lnTo>
                  <a:lnTo>
                    <a:pt x="2" y="270"/>
                  </a:lnTo>
                  <a:lnTo>
                    <a:pt x="1" y="271"/>
                  </a:lnTo>
                  <a:lnTo>
                    <a:pt x="0" y="273"/>
                  </a:lnTo>
                  <a:lnTo>
                    <a:pt x="1" y="277"/>
                  </a:lnTo>
                  <a:lnTo>
                    <a:pt x="2" y="280"/>
                  </a:lnTo>
                  <a:lnTo>
                    <a:pt x="4" y="280"/>
                  </a:lnTo>
                  <a:lnTo>
                    <a:pt x="6" y="280"/>
                  </a:lnTo>
                  <a:lnTo>
                    <a:pt x="8" y="280"/>
                  </a:lnTo>
                  <a:lnTo>
                    <a:pt x="8" y="280"/>
                  </a:lnTo>
                  <a:lnTo>
                    <a:pt x="16" y="273"/>
                  </a:lnTo>
                  <a:lnTo>
                    <a:pt x="21" y="267"/>
                  </a:lnTo>
                  <a:lnTo>
                    <a:pt x="31" y="253"/>
                  </a:lnTo>
                  <a:lnTo>
                    <a:pt x="40" y="237"/>
                  </a:lnTo>
                  <a:lnTo>
                    <a:pt x="51" y="222"/>
                  </a:lnTo>
                  <a:lnTo>
                    <a:pt x="51" y="222"/>
                  </a:lnTo>
                  <a:lnTo>
                    <a:pt x="90" y="179"/>
                  </a:lnTo>
                  <a:lnTo>
                    <a:pt x="129" y="136"/>
                  </a:lnTo>
                  <a:lnTo>
                    <a:pt x="129" y="136"/>
                  </a:lnTo>
                  <a:lnTo>
                    <a:pt x="138" y="124"/>
                  </a:lnTo>
                  <a:lnTo>
                    <a:pt x="146" y="114"/>
                  </a:lnTo>
                  <a:lnTo>
                    <a:pt x="162" y="90"/>
                  </a:lnTo>
                  <a:lnTo>
                    <a:pt x="178" y="67"/>
                  </a:lnTo>
                  <a:lnTo>
                    <a:pt x="187" y="56"/>
                  </a:lnTo>
                  <a:lnTo>
                    <a:pt x="197" y="46"/>
                  </a:lnTo>
                  <a:lnTo>
                    <a:pt x="197" y="46"/>
                  </a:lnTo>
                  <a:lnTo>
                    <a:pt x="206" y="37"/>
                  </a:lnTo>
                  <a:lnTo>
                    <a:pt x="216" y="28"/>
                  </a:lnTo>
                  <a:lnTo>
                    <a:pt x="218" y="22"/>
                  </a:lnTo>
                  <a:lnTo>
                    <a:pt x="221" y="17"/>
                  </a:lnTo>
                  <a:lnTo>
                    <a:pt x="222" y="12"/>
                  </a:lnTo>
                  <a:lnTo>
                    <a:pt x="222" y="5"/>
                  </a:lnTo>
                  <a:lnTo>
                    <a:pt x="22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chenying0907 898"/>
            <p:cNvSpPr/>
            <p:nvPr/>
          </p:nvSpPr>
          <p:spPr bwMode="auto">
            <a:xfrm>
              <a:off x="3668713" y="3692526"/>
              <a:ext cx="60325" cy="80963"/>
            </a:xfrm>
            <a:custGeom>
              <a:avLst/>
              <a:gdLst/>
              <a:ahLst/>
              <a:cxnLst>
                <a:cxn ang="0">
                  <a:pos x="142" y="4"/>
                </a:cxn>
                <a:cxn ang="0">
                  <a:pos x="142" y="4"/>
                </a:cxn>
                <a:cxn ang="0">
                  <a:pos x="141" y="8"/>
                </a:cxn>
                <a:cxn ang="0">
                  <a:pos x="138" y="14"/>
                </a:cxn>
                <a:cxn ang="0">
                  <a:pos x="130" y="24"/>
                </a:cxn>
                <a:cxn ang="0">
                  <a:pos x="121" y="34"/>
                </a:cxn>
                <a:cxn ang="0">
                  <a:pos x="115" y="42"/>
                </a:cxn>
                <a:cxn ang="0">
                  <a:pos x="115" y="42"/>
                </a:cxn>
                <a:cxn ang="0">
                  <a:pos x="95" y="70"/>
                </a:cxn>
                <a:cxn ang="0">
                  <a:pos x="77" y="97"/>
                </a:cxn>
                <a:cxn ang="0">
                  <a:pos x="77" y="97"/>
                </a:cxn>
                <a:cxn ang="0">
                  <a:pos x="68" y="110"/>
                </a:cxn>
                <a:cxn ang="0">
                  <a:pos x="58" y="122"/>
                </a:cxn>
                <a:cxn ang="0">
                  <a:pos x="38" y="147"/>
                </a:cxn>
                <a:cxn ang="0">
                  <a:pos x="18" y="170"/>
                </a:cxn>
                <a:cxn ang="0">
                  <a:pos x="9" y="184"/>
                </a:cxn>
                <a:cxn ang="0">
                  <a:pos x="1" y="197"/>
                </a:cxn>
                <a:cxn ang="0">
                  <a:pos x="1" y="197"/>
                </a:cxn>
                <a:cxn ang="0">
                  <a:pos x="0" y="199"/>
                </a:cxn>
                <a:cxn ang="0">
                  <a:pos x="0" y="202"/>
                </a:cxn>
                <a:cxn ang="0">
                  <a:pos x="2" y="204"/>
                </a:cxn>
                <a:cxn ang="0">
                  <a:pos x="6" y="206"/>
                </a:cxn>
                <a:cxn ang="0">
                  <a:pos x="9" y="204"/>
                </a:cxn>
                <a:cxn ang="0">
                  <a:pos x="10" y="203"/>
                </a:cxn>
                <a:cxn ang="0">
                  <a:pos x="10" y="203"/>
                </a:cxn>
                <a:cxn ang="0">
                  <a:pos x="19" y="189"/>
                </a:cxn>
                <a:cxn ang="0">
                  <a:pos x="30" y="177"/>
                </a:cxn>
                <a:cxn ang="0">
                  <a:pos x="51" y="152"/>
                </a:cxn>
                <a:cxn ang="0">
                  <a:pos x="51" y="152"/>
                </a:cxn>
                <a:cxn ang="0">
                  <a:pos x="69" y="129"/>
                </a:cxn>
                <a:cxn ang="0">
                  <a:pos x="87" y="102"/>
                </a:cxn>
                <a:cxn ang="0">
                  <a:pos x="87" y="102"/>
                </a:cxn>
                <a:cxn ang="0">
                  <a:pos x="124" y="49"/>
                </a:cxn>
                <a:cxn ang="0">
                  <a:pos x="124" y="49"/>
                </a:cxn>
                <a:cxn ang="0">
                  <a:pos x="133" y="38"/>
                </a:cxn>
                <a:cxn ang="0">
                  <a:pos x="141" y="29"/>
                </a:cxn>
                <a:cxn ang="0">
                  <a:pos x="149" y="19"/>
                </a:cxn>
                <a:cxn ang="0">
                  <a:pos x="151" y="14"/>
                </a:cxn>
                <a:cxn ang="0">
                  <a:pos x="154" y="7"/>
                </a:cxn>
                <a:cxn ang="0">
                  <a:pos x="154" y="7"/>
                </a:cxn>
                <a:cxn ang="0">
                  <a:pos x="154" y="4"/>
                </a:cxn>
                <a:cxn ang="0">
                  <a:pos x="153" y="3"/>
                </a:cxn>
                <a:cxn ang="0">
                  <a:pos x="149" y="0"/>
                </a:cxn>
                <a:cxn ang="0">
                  <a:pos x="145" y="0"/>
                </a:cxn>
                <a:cxn ang="0">
                  <a:pos x="144" y="2"/>
                </a:cxn>
                <a:cxn ang="0">
                  <a:pos x="142" y="4"/>
                </a:cxn>
                <a:cxn ang="0">
                  <a:pos x="142" y="4"/>
                </a:cxn>
              </a:cxnLst>
              <a:rect l="0" t="0" r="r" b="b"/>
              <a:pathLst>
                <a:path w="154" h="206">
                  <a:moveTo>
                    <a:pt x="142" y="4"/>
                  </a:moveTo>
                  <a:lnTo>
                    <a:pt x="142" y="4"/>
                  </a:lnTo>
                  <a:lnTo>
                    <a:pt x="141" y="8"/>
                  </a:lnTo>
                  <a:lnTo>
                    <a:pt x="138" y="14"/>
                  </a:lnTo>
                  <a:lnTo>
                    <a:pt x="130" y="24"/>
                  </a:lnTo>
                  <a:lnTo>
                    <a:pt x="121" y="34"/>
                  </a:lnTo>
                  <a:lnTo>
                    <a:pt x="115" y="42"/>
                  </a:lnTo>
                  <a:lnTo>
                    <a:pt x="115" y="42"/>
                  </a:lnTo>
                  <a:lnTo>
                    <a:pt x="95" y="70"/>
                  </a:lnTo>
                  <a:lnTo>
                    <a:pt x="77" y="97"/>
                  </a:lnTo>
                  <a:lnTo>
                    <a:pt x="77" y="97"/>
                  </a:lnTo>
                  <a:lnTo>
                    <a:pt x="68" y="110"/>
                  </a:lnTo>
                  <a:lnTo>
                    <a:pt x="58" y="122"/>
                  </a:lnTo>
                  <a:lnTo>
                    <a:pt x="38" y="147"/>
                  </a:lnTo>
                  <a:lnTo>
                    <a:pt x="18" y="170"/>
                  </a:lnTo>
                  <a:lnTo>
                    <a:pt x="9" y="184"/>
                  </a:lnTo>
                  <a:lnTo>
                    <a:pt x="1" y="197"/>
                  </a:lnTo>
                  <a:lnTo>
                    <a:pt x="1" y="197"/>
                  </a:lnTo>
                  <a:lnTo>
                    <a:pt x="0" y="199"/>
                  </a:lnTo>
                  <a:lnTo>
                    <a:pt x="0" y="202"/>
                  </a:lnTo>
                  <a:lnTo>
                    <a:pt x="2" y="204"/>
                  </a:lnTo>
                  <a:lnTo>
                    <a:pt x="6" y="206"/>
                  </a:lnTo>
                  <a:lnTo>
                    <a:pt x="9" y="204"/>
                  </a:lnTo>
                  <a:lnTo>
                    <a:pt x="10" y="203"/>
                  </a:lnTo>
                  <a:lnTo>
                    <a:pt x="10" y="203"/>
                  </a:lnTo>
                  <a:lnTo>
                    <a:pt x="19" y="189"/>
                  </a:lnTo>
                  <a:lnTo>
                    <a:pt x="30" y="177"/>
                  </a:lnTo>
                  <a:lnTo>
                    <a:pt x="51" y="152"/>
                  </a:lnTo>
                  <a:lnTo>
                    <a:pt x="51" y="152"/>
                  </a:lnTo>
                  <a:lnTo>
                    <a:pt x="69" y="129"/>
                  </a:lnTo>
                  <a:lnTo>
                    <a:pt x="87" y="102"/>
                  </a:lnTo>
                  <a:lnTo>
                    <a:pt x="87" y="102"/>
                  </a:lnTo>
                  <a:lnTo>
                    <a:pt x="124" y="49"/>
                  </a:lnTo>
                  <a:lnTo>
                    <a:pt x="124" y="49"/>
                  </a:lnTo>
                  <a:lnTo>
                    <a:pt x="133" y="38"/>
                  </a:lnTo>
                  <a:lnTo>
                    <a:pt x="141" y="29"/>
                  </a:lnTo>
                  <a:lnTo>
                    <a:pt x="149" y="19"/>
                  </a:lnTo>
                  <a:lnTo>
                    <a:pt x="151" y="14"/>
                  </a:lnTo>
                  <a:lnTo>
                    <a:pt x="154" y="7"/>
                  </a:lnTo>
                  <a:lnTo>
                    <a:pt x="154" y="7"/>
                  </a:lnTo>
                  <a:lnTo>
                    <a:pt x="154" y="4"/>
                  </a:lnTo>
                  <a:lnTo>
                    <a:pt x="153" y="3"/>
                  </a:lnTo>
                  <a:lnTo>
                    <a:pt x="149" y="0"/>
                  </a:lnTo>
                  <a:lnTo>
                    <a:pt x="145" y="0"/>
                  </a:lnTo>
                  <a:lnTo>
                    <a:pt x="144" y="2"/>
                  </a:lnTo>
                  <a:lnTo>
                    <a:pt x="142" y="4"/>
                  </a:lnTo>
                  <a:lnTo>
                    <a:pt x="142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chenying0907 899"/>
            <p:cNvSpPr/>
            <p:nvPr/>
          </p:nvSpPr>
          <p:spPr bwMode="auto">
            <a:xfrm>
              <a:off x="3697288" y="3721101"/>
              <a:ext cx="41275" cy="50800"/>
            </a:xfrm>
            <a:custGeom>
              <a:avLst/>
              <a:gdLst/>
              <a:ahLst/>
              <a:cxnLst>
                <a:cxn ang="0">
                  <a:pos x="93" y="2"/>
                </a:cxn>
                <a:cxn ang="0">
                  <a:pos x="93" y="2"/>
                </a:cxn>
                <a:cxn ang="0">
                  <a:pos x="80" y="15"/>
                </a:cxn>
                <a:cxn ang="0">
                  <a:pos x="68" y="30"/>
                </a:cxn>
                <a:cxn ang="0">
                  <a:pos x="46" y="59"/>
                </a:cxn>
                <a:cxn ang="0">
                  <a:pos x="24" y="87"/>
                </a:cxn>
                <a:cxn ang="0">
                  <a:pos x="1" y="116"/>
                </a:cxn>
                <a:cxn ang="0">
                  <a:pos x="1" y="116"/>
                </a:cxn>
                <a:cxn ang="0">
                  <a:pos x="0" y="119"/>
                </a:cxn>
                <a:cxn ang="0">
                  <a:pos x="0" y="120"/>
                </a:cxn>
                <a:cxn ang="0">
                  <a:pos x="1" y="124"/>
                </a:cxn>
                <a:cxn ang="0">
                  <a:pos x="4" y="125"/>
                </a:cxn>
                <a:cxn ang="0">
                  <a:pos x="5" y="127"/>
                </a:cxn>
                <a:cxn ang="0">
                  <a:pos x="8" y="125"/>
                </a:cxn>
                <a:cxn ang="0">
                  <a:pos x="9" y="124"/>
                </a:cxn>
                <a:cxn ang="0">
                  <a:pos x="9" y="124"/>
                </a:cxn>
                <a:cxn ang="0">
                  <a:pos x="32" y="95"/>
                </a:cxn>
                <a:cxn ang="0">
                  <a:pos x="54" y="66"/>
                </a:cxn>
                <a:cxn ang="0">
                  <a:pos x="76" y="38"/>
                </a:cxn>
                <a:cxn ang="0">
                  <a:pos x="89" y="23"/>
                </a:cxn>
                <a:cxn ang="0">
                  <a:pos x="101" y="10"/>
                </a:cxn>
                <a:cxn ang="0">
                  <a:pos x="101" y="10"/>
                </a:cxn>
                <a:cxn ang="0">
                  <a:pos x="102" y="8"/>
                </a:cxn>
                <a:cxn ang="0">
                  <a:pos x="102" y="6"/>
                </a:cxn>
                <a:cxn ang="0">
                  <a:pos x="101" y="2"/>
                </a:cxn>
                <a:cxn ang="0">
                  <a:pos x="97" y="0"/>
                </a:cxn>
                <a:cxn ang="0">
                  <a:pos x="94" y="1"/>
                </a:cxn>
                <a:cxn ang="0">
                  <a:pos x="93" y="2"/>
                </a:cxn>
                <a:cxn ang="0">
                  <a:pos x="93" y="2"/>
                </a:cxn>
              </a:cxnLst>
              <a:rect l="0" t="0" r="r" b="b"/>
              <a:pathLst>
                <a:path w="102" h="127">
                  <a:moveTo>
                    <a:pt x="93" y="2"/>
                  </a:moveTo>
                  <a:lnTo>
                    <a:pt x="93" y="2"/>
                  </a:lnTo>
                  <a:lnTo>
                    <a:pt x="80" y="15"/>
                  </a:lnTo>
                  <a:lnTo>
                    <a:pt x="68" y="30"/>
                  </a:lnTo>
                  <a:lnTo>
                    <a:pt x="46" y="59"/>
                  </a:lnTo>
                  <a:lnTo>
                    <a:pt x="24" y="87"/>
                  </a:lnTo>
                  <a:lnTo>
                    <a:pt x="1" y="116"/>
                  </a:lnTo>
                  <a:lnTo>
                    <a:pt x="1" y="116"/>
                  </a:lnTo>
                  <a:lnTo>
                    <a:pt x="0" y="119"/>
                  </a:lnTo>
                  <a:lnTo>
                    <a:pt x="0" y="120"/>
                  </a:lnTo>
                  <a:lnTo>
                    <a:pt x="1" y="124"/>
                  </a:lnTo>
                  <a:lnTo>
                    <a:pt x="4" y="125"/>
                  </a:lnTo>
                  <a:lnTo>
                    <a:pt x="5" y="127"/>
                  </a:lnTo>
                  <a:lnTo>
                    <a:pt x="8" y="125"/>
                  </a:lnTo>
                  <a:lnTo>
                    <a:pt x="9" y="124"/>
                  </a:lnTo>
                  <a:lnTo>
                    <a:pt x="9" y="124"/>
                  </a:lnTo>
                  <a:lnTo>
                    <a:pt x="32" y="95"/>
                  </a:lnTo>
                  <a:lnTo>
                    <a:pt x="54" y="66"/>
                  </a:lnTo>
                  <a:lnTo>
                    <a:pt x="76" y="38"/>
                  </a:lnTo>
                  <a:lnTo>
                    <a:pt x="89" y="23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102" y="8"/>
                  </a:lnTo>
                  <a:lnTo>
                    <a:pt x="102" y="6"/>
                  </a:lnTo>
                  <a:lnTo>
                    <a:pt x="101" y="2"/>
                  </a:lnTo>
                  <a:lnTo>
                    <a:pt x="97" y="0"/>
                  </a:lnTo>
                  <a:lnTo>
                    <a:pt x="94" y="1"/>
                  </a:lnTo>
                  <a:lnTo>
                    <a:pt x="93" y="2"/>
                  </a:lnTo>
                  <a:lnTo>
                    <a:pt x="9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chenying0907 900"/>
            <p:cNvSpPr/>
            <p:nvPr/>
          </p:nvSpPr>
          <p:spPr bwMode="auto">
            <a:xfrm>
              <a:off x="3511551" y="3597276"/>
              <a:ext cx="38100" cy="52388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68" y="35"/>
                </a:cxn>
                <a:cxn ang="0">
                  <a:pos x="48" y="65"/>
                </a:cxn>
                <a:cxn ang="0">
                  <a:pos x="26" y="95"/>
                </a:cxn>
                <a:cxn ang="0">
                  <a:pos x="1" y="121"/>
                </a:cxn>
                <a:cxn ang="0">
                  <a:pos x="1" y="121"/>
                </a:cxn>
                <a:cxn ang="0">
                  <a:pos x="0" y="124"/>
                </a:cxn>
                <a:cxn ang="0">
                  <a:pos x="0" y="127"/>
                </a:cxn>
                <a:cxn ang="0">
                  <a:pos x="1" y="129"/>
                </a:cxn>
                <a:cxn ang="0">
                  <a:pos x="5" y="132"/>
                </a:cxn>
                <a:cxn ang="0">
                  <a:pos x="8" y="132"/>
                </a:cxn>
                <a:cxn ang="0">
                  <a:pos x="9" y="131"/>
                </a:cxn>
                <a:cxn ang="0">
                  <a:pos x="9" y="131"/>
                </a:cxn>
                <a:cxn ang="0">
                  <a:pos x="35" y="102"/>
                </a:cxn>
                <a:cxn ang="0">
                  <a:pos x="57" y="73"/>
                </a:cxn>
                <a:cxn ang="0">
                  <a:pos x="78" y="42"/>
                </a:cxn>
                <a:cxn ang="0">
                  <a:pos x="95" y="9"/>
                </a:cxn>
                <a:cxn ang="0">
                  <a:pos x="95" y="9"/>
                </a:cxn>
                <a:cxn ang="0">
                  <a:pos x="97" y="6"/>
                </a:cxn>
                <a:cxn ang="0">
                  <a:pos x="97" y="4"/>
                </a:cxn>
                <a:cxn ang="0">
                  <a:pos x="94" y="1"/>
                </a:cxn>
                <a:cxn ang="0">
                  <a:pos x="90" y="0"/>
                </a:cxn>
                <a:cxn ang="0">
                  <a:pos x="88" y="1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7" h="132">
                  <a:moveTo>
                    <a:pt x="86" y="4"/>
                  </a:moveTo>
                  <a:lnTo>
                    <a:pt x="86" y="4"/>
                  </a:lnTo>
                  <a:lnTo>
                    <a:pt x="68" y="35"/>
                  </a:lnTo>
                  <a:lnTo>
                    <a:pt x="48" y="65"/>
                  </a:lnTo>
                  <a:lnTo>
                    <a:pt x="26" y="95"/>
                  </a:lnTo>
                  <a:lnTo>
                    <a:pt x="1" y="121"/>
                  </a:lnTo>
                  <a:lnTo>
                    <a:pt x="1" y="121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1" y="129"/>
                  </a:lnTo>
                  <a:lnTo>
                    <a:pt x="5" y="132"/>
                  </a:lnTo>
                  <a:lnTo>
                    <a:pt x="8" y="132"/>
                  </a:lnTo>
                  <a:lnTo>
                    <a:pt x="9" y="131"/>
                  </a:lnTo>
                  <a:lnTo>
                    <a:pt x="9" y="131"/>
                  </a:lnTo>
                  <a:lnTo>
                    <a:pt x="35" y="102"/>
                  </a:lnTo>
                  <a:lnTo>
                    <a:pt x="57" y="73"/>
                  </a:lnTo>
                  <a:lnTo>
                    <a:pt x="78" y="42"/>
                  </a:lnTo>
                  <a:lnTo>
                    <a:pt x="95" y="9"/>
                  </a:lnTo>
                  <a:lnTo>
                    <a:pt x="95" y="9"/>
                  </a:lnTo>
                  <a:lnTo>
                    <a:pt x="97" y="6"/>
                  </a:lnTo>
                  <a:lnTo>
                    <a:pt x="97" y="4"/>
                  </a:lnTo>
                  <a:lnTo>
                    <a:pt x="94" y="1"/>
                  </a:lnTo>
                  <a:lnTo>
                    <a:pt x="90" y="0"/>
                  </a:lnTo>
                  <a:lnTo>
                    <a:pt x="88" y="1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chenying0907 901"/>
            <p:cNvSpPr/>
            <p:nvPr/>
          </p:nvSpPr>
          <p:spPr bwMode="auto">
            <a:xfrm>
              <a:off x="3522663" y="3532188"/>
              <a:ext cx="114300" cy="157163"/>
            </a:xfrm>
            <a:custGeom>
              <a:avLst/>
              <a:gdLst/>
              <a:ahLst/>
              <a:cxnLst>
                <a:cxn ang="0">
                  <a:pos x="273" y="4"/>
                </a:cxn>
                <a:cxn ang="0">
                  <a:pos x="267" y="18"/>
                </a:cxn>
                <a:cxn ang="0">
                  <a:pos x="233" y="55"/>
                </a:cxn>
                <a:cxn ang="0">
                  <a:pos x="223" y="65"/>
                </a:cxn>
                <a:cxn ang="0">
                  <a:pos x="200" y="98"/>
                </a:cxn>
                <a:cxn ang="0">
                  <a:pos x="163" y="157"/>
                </a:cxn>
                <a:cxn ang="0">
                  <a:pos x="127" y="216"/>
                </a:cxn>
                <a:cxn ang="0">
                  <a:pos x="89" y="264"/>
                </a:cxn>
                <a:cxn ang="0">
                  <a:pos x="62" y="300"/>
                </a:cxn>
                <a:cxn ang="0">
                  <a:pos x="53" y="313"/>
                </a:cxn>
                <a:cxn ang="0">
                  <a:pos x="25" y="358"/>
                </a:cxn>
                <a:cxn ang="0">
                  <a:pos x="14" y="375"/>
                </a:cxn>
                <a:cxn ang="0">
                  <a:pos x="6" y="387"/>
                </a:cxn>
                <a:cxn ang="0">
                  <a:pos x="5" y="388"/>
                </a:cxn>
                <a:cxn ang="0">
                  <a:pos x="1" y="390"/>
                </a:cxn>
                <a:cxn ang="0">
                  <a:pos x="1" y="398"/>
                </a:cxn>
                <a:cxn ang="0">
                  <a:pos x="5" y="399"/>
                </a:cxn>
                <a:cxn ang="0">
                  <a:pos x="11" y="398"/>
                </a:cxn>
                <a:cxn ang="0">
                  <a:pos x="22" y="387"/>
                </a:cxn>
                <a:cxn ang="0">
                  <a:pos x="35" y="364"/>
                </a:cxn>
                <a:cxn ang="0">
                  <a:pos x="43" y="352"/>
                </a:cxn>
                <a:cxn ang="0">
                  <a:pos x="52" y="340"/>
                </a:cxn>
                <a:cxn ang="0">
                  <a:pos x="73" y="302"/>
                </a:cxn>
                <a:cxn ang="0">
                  <a:pos x="79" y="293"/>
                </a:cxn>
                <a:cxn ang="0">
                  <a:pos x="95" y="277"/>
                </a:cxn>
                <a:cxn ang="0">
                  <a:pos x="103" y="269"/>
                </a:cxn>
                <a:cxn ang="0">
                  <a:pos x="119" y="246"/>
                </a:cxn>
                <a:cxn ang="0">
                  <a:pos x="141" y="213"/>
                </a:cxn>
                <a:cxn ang="0">
                  <a:pos x="204" y="114"/>
                </a:cxn>
                <a:cxn ang="0">
                  <a:pos x="215" y="96"/>
                </a:cxn>
                <a:cxn ang="0">
                  <a:pos x="255" y="48"/>
                </a:cxn>
                <a:cxn ang="0">
                  <a:pos x="272" y="29"/>
                </a:cxn>
                <a:cxn ang="0">
                  <a:pos x="282" y="13"/>
                </a:cxn>
                <a:cxn ang="0">
                  <a:pos x="285" y="7"/>
                </a:cxn>
                <a:cxn ang="0">
                  <a:pos x="284" y="3"/>
                </a:cxn>
                <a:cxn ang="0">
                  <a:pos x="277" y="0"/>
                </a:cxn>
                <a:cxn ang="0">
                  <a:pos x="273" y="4"/>
                </a:cxn>
              </a:cxnLst>
              <a:rect l="0" t="0" r="r" b="b"/>
              <a:pathLst>
                <a:path w="285" h="399">
                  <a:moveTo>
                    <a:pt x="273" y="4"/>
                  </a:moveTo>
                  <a:lnTo>
                    <a:pt x="273" y="4"/>
                  </a:lnTo>
                  <a:lnTo>
                    <a:pt x="270" y="11"/>
                  </a:lnTo>
                  <a:lnTo>
                    <a:pt x="267" y="18"/>
                  </a:lnTo>
                  <a:lnTo>
                    <a:pt x="256" y="31"/>
                  </a:lnTo>
                  <a:lnTo>
                    <a:pt x="233" y="55"/>
                  </a:lnTo>
                  <a:lnTo>
                    <a:pt x="233" y="55"/>
                  </a:lnTo>
                  <a:lnTo>
                    <a:pt x="223" y="65"/>
                  </a:lnTo>
                  <a:lnTo>
                    <a:pt x="215" y="76"/>
                  </a:lnTo>
                  <a:lnTo>
                    <a:pt x="200" y="98"/>
                  </a:lnTo>
                  <a:lnTo>
                    <a:pt x="200" y="98"/>
                  </a:lnTo>
                  <a:lnTo>
                    <a:pt x="163" y="157"/>
                  </a:lnTo>
                  <a:lnTo>
                    <a:pt x="127" y="216"/>
                  </a:lnTo>
                  <a:lnTo>
                    <a:pt x="127" y="216"/>
                  </a:lnTo>
                  <a:lnTo>
                    <a:pt x="108" y="241"/>
                  </a:lnTo>
                  <a:lnTo>
                    <a:pt x="89" y="264"/>
                  </a:lnTo>
                  <a:lnTo>
                    <a:pt x="70" y="288"/>
                  </a:lnTo>
                  <a:lnTo>
                    <a:pt x="62" y="300"/>
                  </a:lnTo>
                  <a:lnTo>
                    <a:pt x="53" y="313"/>
                  </a:lnTo>
                  <a:lnTo>
                    <a:pt x="53" y="313"/>
                  </a:lnTo>
                  <a:lnTo>
                    <a:pt x="40" y="336"/>
                  </a:lnTo>
                  <a:lnTo>
                    <a:pt x="25" y="358"/>
                  </a:lnTo>
                  <a:lnTo>
                    <a:pt x="25" y="358"/>
                  </a:lnTo>
                  <a:lnTo>
                    <a:pt x="14" y="375"/>
                  </a:lnTo>
                  <a:lnTo>
                    <a:pt x="9" y="385"/>
                  </a:lnTo>
                  <a:lnTo>
                    <a:pt x="6" y="387"/>
                  </a:lnTo>
                  <a:lnTo>
                    <a:pt x="5" y="388"/>
                  </a:lnTo>
                  <a:lnTo>
                    <a:pt x="5" y="388"/>
                  </a:lnTo>
                  <a:lnTo>
                    <a:pt x="2" y="388"/>
                  </a:lnTo>
                  <a:lnTo>
                    <a:pt x="1" y="390"/>
                  </a:lnTo>
                  <a:lnTo>
                    <a:pt x="0" y="394"/>
                  </a:lnTo>
                  <a:lnTo>
                    <a:pt x="1" y="398"/>
                  </a:lnTo>
                  <a:lnTo>
                    <a:pt x="2" y="399"/>
                  </a:lnTo>
                  <a:lnTo>
                    <a:pt x="5" y="399"/>
                  </a:lnTo>
                  <a:lnTo>
                    <a:pt x="5" y="399"/>
                  </a:lnTo>
                  <a:lnTo>
                    <a:pt x="11" y="398"/>
                  </a:lnTo>
                  <a:lnTo>
                    <a:pt x="17" y="394"/>
                  </a:lnTo>
                  <a:lnTo>
                    <a:pt x="22" y="387"/>
                  </a:lnTo>
                  <a:lnTo>
                    <a:pt x="27" y="379"/>
                  </a:lnTo>
                  <a:lnTo>
                    <a:pt x="35" y="364"/>
                  </a:lnTo>
                  <a:lnTo>
                    <a:pt x="39" y="357"/>
                  </a:lnTo>
                  <a:lnTo>
                    <a:pt x="43" y="352"/>
                  </a:lnTo>
                  <a:lnTo>
                    <a:pt x="43" y="352"/>
                  </a:lnTo>
                  <a:lnTo>
                    <a:pt x="52" y="340"/>
                  </a:lnTo>
                  <a:lnTo>
                    <a:pt x="60" y="327"/>
                  </a:lnTo>
                  <a:lnTo>
                    <a:pt x="73" y="302"/>
                  </a:lnTo>
                  <a:lnTo>
                    <a:pt x="73" y="302"/>
                  </a:lnTo>
                  <a:lnTo>
                    <a:pt x="79" y="293"/>
                  </a:lnTo>
                  <a:lnTo>
                    <a:pt x="87" y="285"/>
                  </a:lnTo>
                  <a:lnTo>
                    <a:pt x="95" y="277"/>
                  </a:lnTo>
                  <a:lnTo>
                    <a:pt x="103" y="269"/>
                  </a:lnTo>
                  <a:lnTo>
                    <a:pt x="103" y="269"/>
                  </a:lnTo>
                  <a:lnTo>
                    <a:pt x="111" y="258"/>
                  </a:lnTo>
                  <a:lnTo>
                    <a:pt x="119" y="246"/>
                  </a:lnTo>
                  <a:lnTo>
                    <a:pt x="119" y="246"/>
                  </a:lnTo>
                  <a:lnTo>
                    <a:pt x="141" y="213"/>
                  </a:lnTo>
                  <a:lnTo>
                    <a:pt x="162" y="181"/>
                  </a:lnTo>
                  <a:lnTo>
                    <a:pt x="204" y="114"/>
                  </a:lnTo>
                  <a:lnTo>
                    <a:pt x="204" y="114"/>
                  </a:lnTo>
                  <a:lnTo>
                    <a:pt x="215" y="96"/>
                  </a:lnTo>
                  <a:lnTo>
                    <a:pt x="227" y="80"/>
                  </a:lnTo>
                  <a:lnTo>
                    <a:pt x="255" y="48"/>
                  </a:lnTo>
                  <a:lnTo>
                    <a:pt x="255" y="48"/>
                  </a:lnTo>
                  <a:lnTo>
                    <a:pt x="272" y="29"/>
                  </a:lnTo>
                  <a:lnTo>
                    <a:pt x="280" y="18"/>
                  </a:lnTo>
                  <a:lnTo>
                    <a:pt x="282" y="13"/>
                  </a:lnTo>
                  <a:lnTo>
                    <a:pt x="285" y="7"/>
                  </a:lnTo>
                  <a:lnTo>
                    <a:pt x="285" y="7"/>
                  </a:lnTo>
                  <a:lnTo>
                    <a:pt x="285" y="5"/>
                  </a:lnTo>
                  <a:lnTo>
                    <a:pt x="284" y="3"/>
                  </a:lnTo>
                  <a:lnTo>
                    <a:pt x="281" y="0"/>
                  </a:lnTo>
                  <a:lnTo>
                    <a:pt x="277" y="0"/>
                  </a:lnTo>
                  <a:lnTo>
                    <a:pt x="274" y="1"/>
                  </a:lnTo>
                  <a:lnTo>
                    <a:pt x="273" y="4"/>
                  </a:lnTo>
                  <a:lnTo>
                    <a:pt x="27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chenying0907 902"/>
            <p:cNvSpPr/>
            <p:nvPr/>
          </p:nvSpPr>
          <p:spPr bwMode="auto">
            <a:xfrm>
              <a:off x="3600451" y="3543301"/>
              <a:ext cx="68263" cy="95250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162" y="1"/>
                </a:cxn>
                <a:cxn ang="0">
                  <a:pos x="152" y="12"/>
                </a:cxn>
                <a:cxn ang="0">
                  <a:pos x="144" y="23"/>
                </a:cxn>
                <a:cxn ang="0">
                  <a:pos x="128" y="46"/>
                </a:cxn>
                <a:cxn ang="0">
                  <a:pos x="114" y="70"/>
                </a:cxn>
                <a:cxn ang="0">
                  <a:pos x="100" y="95"/>
                </a:cxn>
                <a:cxn ang="0">
                  <a:pos x="100" y="95"/>
                </a:cxn>
                <a:cxn ang="0">
                  <a:pos x="92" y="108"/>
                </a:cxn>
                <a:cxn ang="0">
                  <a:pos x="81" y="121"/>
                </a:cxn>
                <a:cxn ang="0">
                  <a:pos x="60" y="148"/>
                </a:cxn>
                <a:cxn ang="0">
                  <a:pos x="60" y="148"/>
                </a:cxn>
                <a:cxn ang="0">
                  <a:pos x="38" y="175"/>
                </a:cxn>
                <a:cxn ang="0">
                  <a:pos x="17" y="203"/>
                </a:cxn>
                <a:cxn ang="0">
                  <a:pos x="17" y="203"/>
                </a:cxn>
                <a:cxn ang="0">
                  <a:pos x="5" y="217"/>
                </a:cxn>
                <a:cxn ang="0">
                  <a:pos x="2" y="227"/>
                </a:cxn>
                <a:cxn ang="0">
                  <a:pos x="0" y="231"/>
                </a:cxn>
                <a:cxn ang="0">
                  <a:pos x="0" y="235"/>
                </a:cxn>
                <a:cxn ang="0">
                  <a:pos x="0" y="235"/>
                </a:cxn>
                <a:cxn ang="0">
                  <a:pos x="2" y="237"/>
                </a:cxn>
                <a:cxn ang="0">
                  <a:pos x="4" y="238"/>
                </a:cxn>
                <a:cxn ang="0">
                  <a:pos x="8" y="239"/>
                </a:cxn>
                <a:cxn ang="0">
                  <a:pos x="9" y="238"/>
                </a:cxn>
                <a:cxn ang="0">
                  <a:pos x="12" y="237"/>
                </a:cxn>
                <a:cxn ang="0">
                  <a:pos x="12" y="234"/>
                </a:cxn>
                <a:cxn ang="0">
                  <a:pos x="12" y="231"/>
                </a:cxn>
                <a:cxn ang="0">
                  <a:pos x="12" y="231"/>
                </a:cxn>
                <a:cxn ang="0">
                  <a:pos x="12" y="229"/>
                </a:cxn>
                <a:cxn ang="0">
                  <a:pos x="15" y="225"/>
                </a:cxn>
                <a:cxn ang="0">
                  <a:pos x="22" y="213"/>
                </a:cxn>
                <a:cxn ang="0">
                  <a:pos x="37" y="195"/>
                </a:cxn>
                <a:cxn ang="0">
                  <a:pos x="37" y="195"/>
                </a:cxn>
                <a:cxn ang="0">
                  <a:pos x="58" y="169"/>
                </a:cxn>
                <a:cxn ang="0">
                  <a:pos x="79" y="144"/>
                </a:cxn>
                <a:cxn ang="0">
                  <a:pos x="79" y="144"/>
                </a:cxn>
                <a:cxn ang="0">
                  <a:pos x="91" y="127"/>
                </a:cxn>
                <a:cxn ang="0">
                  <a:pos x="102" y="110"/>
                </a:cxn>
                <a:cxn ang="0">
                  <a:pos x="123" y="76"/>
                </a:cxn>
                <a:cxn ang="0">
                  <a:pos x="134" y="59"/>
                </a:cxn>
                <a:cxn ang="0">
                  <a:pos x="144" y="40"/>
                </a:cxn>
                <a:cxn ang="0">
                  <a:pos x="157" y="25"/>
                </a:cxn>
                <a:cxn ang="0">
                  <a:pos x="170" y="9"/>
                </a:cxn>
                <a:cxn ang="0">
                  <a:pos x="170" y="9"/>
                </a:cxn>
                <a:cxn ang="0">
                  <a:pos x="172" y="8"/>
                </a:cxn>
                <a:cxn ang="0">
                  <a:pos x="172" y="5"/>
                </a:cxn>
                <a:cxn ang="0">
                  <a:pos x="170" y="1"/>
                </a:cxn>
                <a:cxn ang="0">
                  <a:pos x="166" y="0"/>
                </a:cxn>
                <a:cxn ang="0">
                  <a:pos x="164" y="0"/>
                </a:cxn>
                <a:cxn ang="0">
                  <a:pos x="162" y="1"/>
                </a:cxn>
                <a:cxn ang="0">
                  <a:pos x="162" y="1"/>
                </a:cxn>
              </a:cxnLst>
              <a:rect l="0" t="0" r="r" b="b"/>
              <a:pathLst>
                <a:path w="172" h="239">
                  <a:moveTo>
                    <a:pt x="162" y="1"/>
                  </a:moveTo>
                  <a:lnTo>
                    <a:pt x="162" y="1"/>
                  </a:lnTo>
                  <a:lnTo>
                    <a:pt x="152" y="12"/>
                  </a:lnTo>
                  <a:lnTo>
                    <a:pt x="144" y="23"/>
                  </a:lnTo>
                  <a:lnTo>
                    <a:pt x="128" y="46"/>
                  </a:lnTo>
                  <a:lnTo>
                    <a:pt x="114" y="70"/>
                  </a:lnTo>
                  <a:lnTo>
                    <a:pt x="100" y="95"/>
                  </a:lnTo>
                  <a:lnTo>
                    <a:pt x="100" y="95"/>
                  </a:lnTo>
                  <a:lnTo>
                    <a:pt x="92" y="108"/>
                  </a:lnTo>
                  <a:lnTo>
                    <a:pt x="81" y="121"/>
                  </a:lnTo>
                  <a:lnTo>
                    <a:pt x="60" y="148"/>
                  </a:lnTo>
                  <a:lnTo>
                    <a:pt x="60" y="148"/>
                  </a:lnTo>
                  <a:lnTo>
                    <a:pt x="38" y="175"/>
                  </a:lnTo>
                  <a:lnTo>
                    <a:pt x="17" y="203"/>
                  </a:lnTo>
                  <a:lnTo>
                    <a:pt x="17" y="203"/>
                  </a:lnTo>
                  <a:lnTo>
                    <a:pt x="5" y="217"/>
                  </a:lnTo>
                  <a:lnTo>
                    <a:pt x="2" y="227"/>
                  </a:lnTo>
                  <a:lnTo>
                    <a:pt x="0" y="231"/>
                  </a:lnTo>
                  <a:lnTo>
                    <a:pt x="0" y="235"/>
                  </a:lnTo>
                  <a:lnTo>
                    <a:pt x="0" y="235"/>
                  </a:lnTo>
                  <a:lnTo>
                    <a:pt x="2" y="237"/>
                  </a:lnTo>
                  <a:lnTo>
                    <a:pt x="4" y="238"/>
                  </a:lnTo>
                  <a:lnTo>
                    <a:pt x="8" y="239"/>
                  </a:lnTo>
                  <a:lnTo>
                    <a:pt x="9" y="238"/>
                  </a:lnTo>
                  <a:lnTo>
                    <a:pt x="12" y="237"/>
                  </a:lnTo>
                  <a:lnTo>
                    <a:pt x="12" y="234"/>
                  </a:lnTo>
                  <a:lnTo>
                    <a:pt x="12" y="231"/>
                  </a:lnTo>
                  <a:lnTo>
                    <a:pt x="12" y="231"/>
                  </a:lnTo>
                  <a:lnTo>
                    <a:pt x="12" y="229"/>
                  </a:lnTo>
                  <a:lnTo>
                    <a:pt x="15" y="225"/>
                  </a:lnTo>
                  <a:lnTo>
                    <a:pt x="22" y="213"/>
                  </a:lnTo>
                  <a:lnTo>
                    <a:pt x="37" y="195"/>
                  </a:lnTo>
                  <a:lnTo>
                    <a:pt x="37" y="195"/>
                  </a:lnTo>
                  <a:lnTo>
                    <a:pt x="58" y="169"/>
                  </a:lnTo>
                  <a:lnTo>
                    <a:pt x="79" y="144"/>
                  </a:lnTo>
                  <a:lnTo>
                    <a:pt x="79" y="144"/>
                  </a:lnTo>
                  <a:lnTo>
                    <a:pt x="91" y="127"/>
                  </a:lnTo>
                  <a:lnTo>
                    <a:pt x="102" y="110"/>
                  </a:lnTo>
                  <a:lnTo>
                    <a:pt x="123" y="76"/>
                  </a:lnTo>
                  <a:lnTo>
                    <a:pt x="134" y="59"/>
                  </a:lnTo>
                  <a:lnTo>
                    <a:pt x="144" y="40"/>
                  </a:lnTo>
                  <a:lnTo>
                    <a:pt x="157" y="25"/>
                  </a:lnTo>
                  <a:lnTo>
                    <a:pt x="170" y="9"/>
                  </a:lnTo>
                  <a:lnTo>
                    <a:pt x="170" y="9"/>
                  </a:lnTo>
                  <a:lnTo>
                    <a:pt x="172" y="8"/>
                  </a:lnTo>
                  <a:lnTo>
                    <a:pt x="172" y="5"/>
                  </a:lnTo>
                  <a:lnTo>
                    <a:pt x="170" y="1"/>
                  </a:lnTo>
                  <a:lnTo>
                    <a:pt x="166" y="0"/>
                  </a:lnTo>
                  <a:lnTo>
                    <a:pt x="164" y="0"/>
                  </a:lnTo>
                  <a:lnTo>
                    <a:pt x="162" y="1"/>
                  </a:lnTo>
                  <a:lnTo>
                    <a:pt x="16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chenying0907 903"/>
            <p:cNvSpPr/>
            <p:nvPr/>
          </p:nvSpPr>
          <p:spPr bwMode="auto">
            <a:xfrm>
              <a:off x="3633788" y="3560763"/>
              <a:ext cx="53975" cy="80963"/>
            </a:xfrm>
            <a:custGeom>
              <a:avLst/>
              <a:gdLst/>
              <a:ahLst/>
              <a:cxnLst>
                <a:cxn ang="0">
                  <a:pos x="125" y="2"/>
                </a:cxn>
                <a:cxn ang="0">
                  <a:pos x="125" y="2"/>
                </a:cxn>
                <a:cxn ang="0">
                  <a:pos x="119" y="17"/>
                </a:cxn>
                <a:cxn ang="0">
                  <a:pos x="111" y="31"/>
                </a:cxn>
                <a:cxn ang="0">
                  <a:pos x="94" y="58"/>
                </a:cxn>
                <a:cxn ang="0">
                  <a:pos x="57" y="113"/>
                </a:cxn>
                <a:cxn ang="0">
                  <a:pos x="57" y="113"/>
                </a:cxn>
                <a:cxn ang="0">
                  <a:pos x="22" y="164"/>
                </a:cxn>
                <a:cxn ang="0">
                  <a:pos x="22" y="164"/>
                </a:cxn>
                <a:cxn ang="0">
                  <a:pos x="15" y="172"/>
                </a:cxn>
                <a:cxn ang="0">
                  <a:pos x="9" y="180"/>
                </a:cxn>
                <a:cxn ang="0">
                  <a:pos x="4" y="188"/>
                </a:cxn>
                <a:cxn ang="0">
                  <a:pos x="1" y="192"/>
                </a:cxn>
                <a:cxn ang="0">
                  <a:pos x="0" y="197"/>
                </a:cxn>
                <a:cxn ang="0">
                  <a:pos x="0" y="197"/>
                </a:cxn>
                <a:cxn ang="0">
                  <a:pos x="0" y="200"/>
                </a:cxn>
                <a:cxn ang="0">
                  <a:pos x="0" y="202"/>
                </a:cxn>
                <a:cxn ang="0">
                  <a:pos x="4" y="204"/>
                </a:cxn>
                <a:cxn ang="0">
                  <a:pos x="6" y="205"/>
                </a:cxn>
                <a:cxn ang="0">
                  <a:pos x="7" y="204"/>
                </a:cxn>
                <a:cxn ang="0">
                  <a:pos x="9" y="202"/>
                </a:cxn>
                <a:cxn ang="0">
                  <a:pos x="10" y="201"/>
                </a:cxn>
                <a:cxn ang="0">
                  <a:pos x="10" y="201"/>
                </a:cxn>
                <a:cxn ang="0">
                  <a:pos x="11" y="196"/>
                </a:cxn>
                <a:cxn ang="0">
                  <a:pos x="14" y="192"/>
                </a:cxn>
                <a:cxn ang="0">
                  <a:pos x="22" y="180"/>
                </a:cxn>
                <a:cxn ang="0">
                  <a:pos x="31" y="171"/>
                </a:cxn>
                <a:cxn ang="0">
                  <a:pos x="38" y="162"/>
                </a:cxn>
                <a:cxn ang="0">
                  <a:pos x="38" y="162"/>
                </a:cxn>
                <a:cxn ang="0">
                  <a:pos x="56" y="136"/>
                </a:cxn>
                <a:cxn ang="0">
                  <a:pos x="73" y="111"/>
                </a:cxn>
                <a:cxn ang="0">
                  <a:pos x="73" y="111"/>
                </a:cxn>
                <a:cxn ang="0">
                  <a:pos x="107" y="60"/>
                </a:cxn>
                <a:cxn ang="0">
                  <a:pos x="123" y="35"/>
                </a:cxn>
                <a:cxn ang="0">
                  <a:pos x="136" y="7"/>
                </a:cxn>
                <a:cxn ang="0">
                  <a:pos x="136" y="7"/>
                </a:cxn>
                <a:cxn ang="0">
                  <a:pos x="136" y="5"/>
                </a:cxn>
                <a:cxn ang="0">
                  <a:pos x="136" y="4"/>
                </a:cxn>
                <a:cxn ang="0">
                  <a:pos x="133" y="0"/>
                </a:cxn>
                <a:cxn ang="0">
                  <a:pos x="130" y="0"/>
                </a:cxn>
                <a:cxn ang="0">
                  <a:pos x="129" y="0"/>
                </a:cxn>
                <a:cxn ang="0">
                  <a:pos x="126" y="0"/>
                </a:cxn>
                <a:cxn ang="0">
                  <a:pos x="125" y="2"/>
                </a:cxn>
                <a:cxn ang="0">
                  <a:pos x="125" y="2"/>
                </a:cxn>
              </a:cxnLst>
              <a:rect l="0" t="0" r="r" b="b"/>
              <a:pathLst>
                <a:path w="136" h="205">
                  <a:moveTo>
                    <a:pt x="125" y="2"/>
                  </a:moveTo>
                  <a:lnTo>
                    <a:pt x="125" y="2"/>
                  </a:lnTo>
                  <a:lnTo>
                    <a:pt x="119" y="17"/>
                  </a:lnTo>
                  <a:lnTo>
                    <a:pt x="111" y="31"/>
                  </a:lnTo>
                  <a:lnTo>
                    <a:pt x="94" y="58"/>
                  </a:lnTo>
                  <a:lnTo>
                    <a:pt x="57" y="113"/>
                  </a:lnTo>
                  <a:lnTo>
                    <a:pt x="57" y="113"/>
                  </a:lnTo>
                  <a:lnTo>
                    <a:pt x="22" y="164"/>
                  </a:lnTo>
                  <a:lnTo>
                    <a:pt x="22" y="164"/>
                  </a:lnTo>
                  <a:lnTo>
                    <a:pt x="15" y="172"/>
                  </a:lnTo>
                  <a:lnTo>
                    <a:pt x="9" y="180"/>
                  </a:lnTo>
                  <a:lnTo>
                    <a:pt x="4" y="188"/>
                  </a:lnTo>
                  <a:lnTo>
                    <a:pt x="1" y="192"/>
                  </a:lnTo>
                  <a:lnTo>
                    <a:pt x="0" y="197"/>
                  </a:lnTo>
                  <a:lnTo>
                    <a:pt x="0" y="197"/>
                  </a:lnTo>
                  <a:lnTo>
                    <a:pt x="0" y="200"/>
                  </a:lnTo>
                  <a:lnTo>
                    <a:pt x="0" y="202"/>
                  </a:lnTo>
                  <a:lnTo>
                    <a:pt x="4" y="204"/>
                  </a:lnTo>
                  <a:lnTo>
                    <a:pt x="6" y="205"/>
                  </a:lnTo>
                  <a:lnTo>
                    <a:pt x="7" y="204"/>
                  </a:lnTo>
                  <a:lnTo>
                    <a:pt x="9" y="202"/>
                  </a:lnTo>
                  <a:lnTo>
                    <a:pt x="10" y="201"/>
                  </a:lnTo>
                  <a:lnTo>
                    <a:pt x="10" y="201"/>
                  </a:lnTo>
                  <a:lnTo>
                    <a:pt x="11" y="196"/>
                  </a:lnTo>
                  <a:lnTo>
                    <a:pt x="14" y="192"/>
                  </a:lnTo>
                  <a:lnTo>
                    <a:pt x="22" y="180"/>
                  </a:lnTo>
                  <a:lnTo>
                    <a:pt x="31" y="171"/>
                  </a:lnTo>
                  <a:lnTo>
                    <a:pt x="38" y="162"/>
                  </a:lnTo>
                  <a:lnTo>
                    <a:pt x="38" y="162"/>
                  </a:lnTo>
                  <a:lnTo>
                    <a:pt x="56" y="136"/>
                  </a:lnTo>
                  <a:lnTo>
                    <a:pt x="73" y="111"/>
                  </a:lnTo>
                  <a:lnTo>
                    <a:pt x="73" y="111"/>
                  </a:lnTo>
                  <a:lnTo>
                    <a:pt x="107" y="60"/>
                  </a:lnTo>
                  <a:lnTo>
                    <a:pt x="123" y="35"/>
                  </a:lnTo>
                  <a:lnTo>
                    <a:pt x="136" y="7"/>
                  </a:lnTo>
                  <a:lnTo>
                    <a:pt x="136" y="7"/>
                  </a:lnTo>
                  <a:lnTo>
                    <a:pt x="136" y="5"/>
                  </a:lnTo>
                  <a:lnTo>
                    <a:pt x="136" y="4"/>
                  </a:lnTo>
                  <a:lnTo>
                    <a:pt x="133" y="0"/>
                  </a:lnTo>
                  <a:lnTo>
                    <a:pt x="130" y="0"/>
                  </a:lnTo>
                  <a:lnTo>
                    <a:pt x="129" y="0"/>
                  </a:lnTo>
                  <a:lnTo>
                    <a:pt x="126" y="0"/>
                  </a:lnTo>
                  <a:lnTo>
                    <a:pt x="125" y="2"/>
                  </a:lnTo>
                  <a:lnTo>
                    <a:pt x="12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chenying0907 904"/>
            <p:cNvSpPr/>
            <p:nvPr/>
          </p:nvSpPr>
          <p:spPr bwMode="auto">
            <a:xfrm>
              <a:off x="3668713" y="3586163"/>
              <a:ext cx="38100" cy="55563"/>
            </a:xfrm>
            <a:custGeom>
              <a:avLst/>
              <a:gdLst/>
              <a:ahLst/>
              <a:cxnLst>
                <a:cxn ang="0">
                  <a:pos x="86" y="4"/>
                </a:cxn>
                <a:cxn ang="0">
                  <a:pos x="86" y="4"/>
                </a:cxn>
                <a:cxn ang="0">
                  <a:pos x="75" y="25"/>
                </a:cxn>
                <a:cxn ang="0">
                  <a:pos x="64" y="46"/>
                </a:cxn>
                <a:cxn ang="0">
                  <a:pos x="49" y="64"/>
                </a:cxn>
                <a:cxn ang="0">
                  <a:pos x="34" y="83"/>
                </a:cxn>
                <a:cxn ang="0">
                  <a:pos x="34" y="83"/>
                </a:cxn>
                <a:cxn ang="0">
                  <a:pos x="22" y="95"/>
                </a:cxn>
                <a:cxn ang="0">
                  <a:pos x="13" y="106"/>
                </a:cxn>
                <a:cxn ang="0">
                  <a:pos x="5" y="121"/>
                </a:cxn>
                <a:cxn ang="0">
                  <a:pos x="2" y="127"/>
                </a:cxn>
                <a:cxn ang="0">
                  <a:pos x="0" y="135"/>
                </a:cxn>
                <a:cxn ang="0">
                  <a:pos x="0" y="135"/>
                </a:cxn>
                <a:cxn ang="0">
                  <a:pos x="0" y="138"/>
                </a:cxn>
                <a:cxn ang="0">
                  <a:pos x="1" y="140"/>
                </a:cxn>
                <a:cxn ang="0">
                  <a:pos x="4" y="142"/>
                </a:cxn>
                <a:cxn ang="0">
                  <a:pos x="9" y="142"/>
                </a:cxn>
                <a:cxn ang="0">
                  <a:pos x="10" y="140"/>
                </a:cxn>
                <a:cxn ang="0">
                  <a:pos x="11" y="139"/>
                </a:cxn>
                <a:cxn ang="0">
                  <a:pos x="11" y="139"/>
                </a:cxn>
                <a:cxn ang="0">
                  <a:pos x="14" y="129"/>
                </a:cxn>
                <a:cxn ang="0">
                  <a:pos x="19" y="118"/>
                </a:cxn>
                <a:cxn ang="0">
                  <a:pos x="24" y="110"/>
                </a:cxn>
                <a:cxn ang="0">
                  <a:pos x="31" y="101"/>
                </a:cxn>
                <a:cxn ang="0">
                  <a:pos x="45" y="87"/>
                </a:cxn>
                <a:cxn ang="0">
                  <a:pos x="61" y="71"/>
                </a:cxn>
                <a:cxn ang="0">
                  <a:pos x="61" y="71"/>
                </a:cxn>
                <a:cxn ang="0">
                  <a:pos x="72" y="57"/>
                </a:cxn>
                <a:cxn ang="0">
                  <a:pos x="81" y="41"/>
                </a:cxn>
                <a:cxn ang="0">
                  <a:pos x="90" y="24"/>
                </a:cxn>
                <a:cxn ang="0">
                  <a:pos x="96" y="7"/>
                </a:cxn>
                <a:cxn ang="0">
                  <a:pos x="96" y="7"/>
                </a:cxn>
                <a:cxn ang="0">
                  <a:pos x="96" y="4"/>
                </a:cxn>
                <a:cxn ang="0">
                  <a:pos x="96" y="3"/>
                </a:cxn>
                <a:cxn ang="0">
                  <a:pos x="95" y="2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7" y="2"/>
                </a:cxn>
                <a:cxn ang="0">
                  <a:pos x="86" y="4"/>
                </a:cxn>
                <a:cxn ang="0">
                  <a:pos x="86" y="4"/>
                </a:cxn>
              </a:cxnLst>
              <a:rect l="0" t="0" r="r" b="b"/>
              <a:pathLst>
                <a:path w="96" h="142">
                  <a:moveTo>
                    <a:pt x="86" y="4"/>
                  </a:moveTo>
                  <a:lnTo>
                    <a:pt x="86" y="4"/>
                  </a:lnTo>
                  <a:lnTo>
                    <a:pt x="75" y="25"/>
                  </a:lnTo>
                  <a:lnTo>
                    <a:pt x="64" y="46"/>
                  </a:lnTo>
                  <a:lnTo>
                    <a:pt x="49" y="64"/>
                  </a:lnTo>
                  <a:lnTo>
                    <a:pt x="34" y="83"/>
                  </a:lnTo>
                  <a:lnTo>
                    <a:pt x="34" y="83"/>
                  </a:lnTo>
                  <a:lnTo>
                    <a:pt x="22" y="95"/>
                  </a:lnTo>
                  <a:lnTo>
                    <a:pt x="13" y="106"/>
                  </a:lnTo>
                  <a:lnTo>
                    <a:pt x="5" y="121"/>
                  </a:lnTo>
                  <a:lnTo>
                    <a:pt x="2" y="127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0" y="138"/>
                  </a:lnTo>
                  <a:lnTo>
                    <a:pt x="1" y="140"/>
                  </a:lnTo>
                  <a:lnTo>
                    <a:pt x="4" y="142"/>
                  </a:lnTo>
                  <a:lnTo>
                    <a:pt x="9" y="142"/>
                  </a:lnTo>
                  <a:lnTo>
                    <a:pt x="10" y="140"/>
                  </a:lnTo>
                  <a:lnTo>
                    <a:pt x="11" y="139"/>
                  </a:lnTo>
                  <a:lnTo>
                    <a:pt x="11" y="139"/>
                  </a:lnTo>
                  <a:lnTo>
                    <a:pt x="14" y="129"/>
                  </a:lnTo>
                  <a:lnTo>
                    <a:pt x="19" y="118"/>
                  </a:lnTo>
                  <a:lnTo>
                    <a:pt x="24" y="110"/>
                  </a:lnTo>
                  <a:lnTo>
                    <a:pt x="31" y="101"/>
                  </a:lnTo>
                  <a:lnTo>
                    <a:pt x="45" y="87"/>
                  </a:lnTo>
                  <a:lnTo>
                    <a:pt x="61" y="71"/>
                  </a:lnTo>
                  <a:lnTo>
                    <a:pt x="61" y="71"/>
                  </a:lnTo>
                  <a:lnTo>
                    <a:pt x="72" y="57"/>
                  </a:lnTo>
                  <a:lnTo>
                    <a:pt x="81" y="41"/>
                  </a:lnTo>
                  <a:lnTo>
                    <a:pt x="90" y="24"/>
                  </a:lnTo>
                  <a:lnTo>
                    <a:pt x="96" y="7"/>
                  </a:lnTo>
                  <a:lnTo>
                    <a:pt x="96" y="7"/>
                  </a:lnTo>
                  <a:lnTo>
                    <a:pt x="96" y="4"/>
                  </a:lnTo>
                  <a:lnTo>
                    <a:pt x="96" y="3"/>
                  </a:lnTo>
                  <a:lnTo>
                    <a:pt x="95" y="2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7" y="2"/>
                  </a:lnTo>
                  <a:lnTo>
                    <a:pt x="86" y="4"/>
                  </a:lnTo>
                  <a:lnTo>
                    <a:pt x="8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chenying0907 905"/>
            <p:cNvSpPr/>
            <p:nvPr/>
          </p:nvSpPr>
          <p:spPr bwMode="auto">
            <a:xfrm>
              <a:off x="3271838" y="3430588"/>
              <a:ext cx="15875" cy="17463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34" y="2"/>
                </a:cxn>
                <a:cxn ang="0">
                  <a:pos x="25" y="8"/>
                </a:cxn>
                <a:cxn ang="0">
                  <a:pos x="16" y="16"/>
                </a:cxn>
                <a:cxn ang="0">
                  <a:pos x="8" y="25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0" y="37"/>
                </a:cxn>
                <a:cxn ang="0">
                  <a:pos x="0" y="38"/>
                </a:cxn>
                <a:cxn ang="0">
                  <a:pos x="2" y="40"/>
                </a:cxn>
                <a:cxn ang="0">
                  <a:pos x="3" y="41"/>
                </a:cxn>
                <a:cxn ang="0">
                  <a:pos x="7" y="42"/>
                </a:cxn>
                <a:cxn ang="0">
                  <a:pos x="9" y="42"/>
                </a:cxn>
                <a:cxn ang="0">
                  <a:pos x="11" y="40"/>
                </a:cxn>
                <a:cxn ang="0">
                  <a:pos x="11" y="40"/>
                </a:cxn>
                <a:cxn ang="0">
                  <a:pos x="17" y="32"/>
                </a:cxn>
                <a:cxn ang="0">
                  <a:pos x="24" y="24"/>
                </a:cxn>
                <a:cxn ang="0">
                  <a:pos x="32" y="17"/>
                </a:cxn>
                <a:cxn ang="0">
                  <a:pos x="39" y="11"/>
                </a:cxn>
                <a:cxn ang="0">
                  <a:pos x="39" y="11"/>
                </a:cxn>
                <a:cxn ang="0">
                  <a:pos x="41" y="10"/>
                </a:cxn>
                <a:cxn ang="0">
                  <a:pos x="42" y="8"/>
                </a:cxn>
                <a:cxn ang="0">
                  <a:pos x="41" y="3"/>
                </a:cxn>
                <a:cxn ang="0">
                  <a:pos x="39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4" y="2"/>
                </a:cxn>
                <a:cxn ang="0">
                  <a:pos x="34" y="2"/>
                </a:cxn>
              </a:cxnLst>
              <a:rect l="0" t="0" r="r" b="b"/>
              <a:pathLst>
                <a:path w="42" h="42">
                  <a:moveTo>
                    <a:pt x="34" y="2"/>
                  </a:moveTo>
                  <a:lnTo>
                    <a:pt x="34" y="2"/>
                  </a:lnTo>
                  <a:lnTo>
                    <a:pt x="25" y="8"/>
                  </a:lnTo>
                  <a:lnTo>
                    <a:pt x="16" y="16"/>
                  </a:lnTo>
                  <a:lnTo>
                    <a:pt x="8" y="25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0" y="37"/>
                  </a:lnTo>
                  <a:lnTo>
                    <a:pt x="0" y="38"/>
                  </a:lnTo>
                  <a:lnTo>
                    <a:pt x="2" y="40"/>
                  </a:lnTo>
                  <a:lnTo>
                    <a:pt x="3" y="41"/>
                  </a:lnTo>
                  <a:lnTo>
                    <a:pt x="7" y="42"/>
                  </a:lnTo>
                  <a:lnTo>
                    <a:pt x="9" y="42"/>
                  </a:lnTo>
                  <a:lnTo>
                    <a:pt x="11" y="40"/>
                  </a:lnTo>
                  <a:lnTo>
                    <a:pt x="11" y="40"/>
                  </a:lnTo>
                  <a:lnTo>
                    <a:pt x="17" y="32"/>
                  </a:lnTo>
                  <a:lnTo>
                    <a:pt x="24" y="24"/>
                  </a:lnTo>
                  <a:lnTo>
                    <a:pt x="32" y="17"/>
                  </a:lnTo>
                  <a:lnTo>
                    <a:pt x="39" y="11"/>
                  </a:lnTo>
                  <a:lnTo>
                    <a:pt x="39" y="11"/>
                  </a:lnTo>
                  <a:lnTo>
                    <a:pt x="41" y="10"/>
                  </a:lnTo>
                  <a:lnTo>
                    <a:pt x="42" y="8"/>
                  </a:lnTo>
                  <a:lnTo>
                    <a:pt x="41" y="3"/>
                  </a:lnTo>
                  <a:lnTo>
                    <a:pt x="39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4" y="2"/>
                  </a:lnTo>
                  <a:lnTo>
                    <a:pt x="3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chenying0907 906"/>
            <p:cNvSpPr/>
            <p:nvPr/>
          </p:nvSpPr>
          <p:spPr bwMode="auto">
            <a:xfrm>
              <a:off x="3295651" y="3446463"/>
              <a:ext cx="20638" cy="20638"/>
            </a:xfrm>
            <a:custGeom>
              <a:avLst/>
              <a:gdLst/>
              <a:ahLst/>
              <a:cxnLst>
                <a:cxn ang="0">
                  <a:pos x="40" y="0"/>
                </a:cxn>
                <a:cxn ang="0">
                  <a:pos x="40" y="0"/>
                </a:cxn>
                <a:cxn ang="0">
                  <a:pos x="28" y="7"/>
                </a:cxn>
                <a:cxn ang="0">
                  <a:pos x="17" y="19"/>
                </a:cxn>
                <a:cxn ang="0">
                  <a:pos x="8" y="31"/>
                </a:cxn>
                <a:cxn ang="0">
                  <a:pos x="0" y="44"/>
                </a:cxn>
                <a:cxn ang="0">
                  <a:pos x="0" y="44"/>
                </a:cxn>
                <a:cxn ang="0">
                  <a:pos x="0" y="45"/>
                </a:cxn>
                <a:cxn ang="0">
                  <a:pos x="0" y="48"/>
                </a:cxn>
                <a:cxn ang="0">
                  <a:pos x="2" y="52"/>
                </a:cxn>
                <a:cxn ang="0">
                  <a:pos x="6" y="52"/>
                </a:cxn>
                <a:cxn ang="0">
                  <a:pos x="9" y="51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7" y="38"/>
                </a:cxn>
                <a:cxn ang="0">
                  <a:pos x="25" y="27"/>
                </a:cxn>
                <a:cxn ang="0">
                  <a:pos x="35" y="17"/>
                </a:cxn>
                <a:cxn ang="0">
                  <a:pos x="46" y="10"/>
                </a:cxn>
                <a:cxn ang="0">
                  <a:pos x="46" y="10"/>
                </a:cxn>
                <a:cxn ang="0">
                  <a:pos x="48" y="7"/>
                </a:cxn>
                <a:cxn ang="0">
                  <a:pos x="49" y="6"/>
                </a:cxn>
                <a:cxn ang="0">
                  <a:pos x="48" y="2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40" y="0"/>
                </a:cxn>
              </a:cxnLst>
              <a:rect l="0" t="0" r="r" b="b"/>
              <a:pathLst>
                <a:path w="49" h="52">
                  <a:moveTo>
                    <a:pt x="40" y="0"/>
                  </a:moveTo>
                  <a:lnTo>
                    <a:pt x="40" y="0"/>
                  </a:lnTo>
                  <a:lnTo>
                    <a:pt x="28" y="7"/>
                  </a:lnTo>
                  <a:lnTo>
                    <a:pt x="17" y="19"/>
                  </a:lnTo>
                  <a:lnTo>
                    <a:pt x="8" y="31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0" y="45"/>
                  </a:lnTo>
                  <a:lnTo>
                    <a:pt x="0" y="48"/>
                  </a:lnTo>
                  <a:lnTo>
                    <a:pt x="2" y="52"/>
                  </a:lnTo>
                  <a:lnTo>
                    <a:pt x="6" y="52"/>
                  </a:lnTo>
                  <a:lnTo>
                    <a:pt x="9" y="51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7" y="38"/>
                  </a:lnTo>
                  <a:lnTo>
                    <a:pt x="25" y="27"/>
                  </a:lnTo>
                  <a:lnTo>
                    <a:pt x="35" y="17"/>
                  </a:lnTo>
                  <a:lnTo>
                    <a:pt x="46" y="10"/>
                  </a:lnTo>
                  <a:lnTo>
                    <a:pt x="46" y="10"/>
                  </a:lnTo>
                  <a:lnTo>
                    <a:pt x="48" y="7"/>
                  </a:lnTo>
                  <a:lnTo>
                    <a:pt x="49" y="6"/>
                  </a:lnTo>
                  <a:lnTo>
                    <a:pt x="48" y="2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4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chenying0907 907"/>
            <p:cNvSpPr/>
            <p:nvPr/>
          </p:nvSpPr>
          <p:spPr bwMode="auto">
            <a:xfrm>
              <a:off x="3322638" y="3460751"/>
              <a:ext cx="19050" cy="20638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1" y="7"/>
                </a:cxn>
                <a:cxn ang="0">
                  <a:pos x="27" y="13"/>
                </a:cxn>
                <a:cxn ang="0">
                  <a:pos x="18" y="22"/>
                </a:cxn>
                <a:cxn ang="0">
                  <a:pos x="8" y="32"/>
                </a:cxn>
                <a:cxn ang="0">
                  <a:pos x="4" y="37"/>
                </a:cxn>
                <a:cxn ang="0">
                  <a:pos x="1" y="44"/>
                </a:cxn>
                <a:cxn ang="0">
                  <a:pos x="1" y="44"/>
                </a:cxn>
                <a:cxn ang="0">
                  <a:pos x="0" y="47"/>
                </a:cxn>
                <a:cxn ang="0">
                  <a:pos x="1" y="48"/>
                </a:cxn>
                <a:cxn ang="0">
                  <a:pos x="4" y="52"/>
                </a:cxn>
                <a:cxn ang="0">
                  <a:pos x="5" y="52"/>
                </a:cxn>
                <a:cxn ang="0">
                  <a:pos x="8" y="52"/>
                </a:cxn>
                <a:cxn ang="0">
                  <a:pos x="9" y="52"/>
                </a:cxn>
                <a:cxn ang="0">
                  <a:pos x="10" y="49"/>
                </a:cxn>
                <a:cxn ang="0">
                  <a:pos x="10" y="49"/>
                </a:cxn>
                <a:cxn ang="0">
                  <a:pos x="14" y="43"/>
                </a:cxn>
                <a:cxn ang="0">
                  <a:pos x="18" y="37"/>
                </a:cxn>
                <a:cxn ang="0">
                  <a:pos x="27" y="28"/>
                </a:cxn>
                <a:cxn ang="0">
                  <a:pos x="36" y="19"/>
                </a:cxn>
                <a:cxn ang="0">
                  <a:pos x="42" y="14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5"/>
                </a:cxn>
                <a:cxn ang="0">
                  <a:pos x="46" y="3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6" h="52">
                  <a:moveTo>
                    <a:pt x="35" y="2"/>
                  </a:moveTo>
                  <a:lnTo>
                    <a:pt x="35" y="2"/>
                  </a:lnTo>
                  <a:lnTo>
                    <a:pt x="31" y="7"/>
                  </a:lnTo>
                  <a:lnTo>
                    <a:pt x="27" y="13"/>
                  </a:lnTo>
                  <a:lnTo>
                    <a:pt x="18" y="22"/>
                  </a:lnTo>
                  <a:lnTo>
                    <a:pt x="8" y="32"/>
                  </a:lnTo>
                  <a:lnTo>
                    <a:pt x="4" y="37"/>
                  </a:lnTo>
                  <a:lnTo>
                    <a:pt x="1" y="44"/>
                  </a:lnTo>
                  <a:lnTo>
                    <a:pt x="1" y="44"/>
                  </a:lnTo>
                  <a:lnTo>
                    <a:pt x="0" y="47"/>
                  </a:lnTo>
                  <a:lnTo>
                    <a:pt x="1" y="48"/>
                  </a:lnTo>
                  <a:lnTo>
                    <a:pt x="4" y="52"/>
                  </a:lnTo>
                  <a:lnTo>
                    <a:pt x="5" y="52"/>
                  </a:lnTo>
                  <a:lnTo>
                    <a:pt x="8" y="52"/>
                  </a:lnTo>
                  <a:lnTo>
                    <a:pt x="9" y="52"/>
                  </a:lnTo>
                  <a:lnTo>
                    <a:pt x="10" y="49"/>
                  </a:lnTo>
                  <a:lnTo>
                    <a:pt x="10" y="49"/>
                  </a:lnTo>
                  <a:lnTo>
                    <a:pt x="14" y="43"/>
                  </a:lnTo>
                  <a:lnTo>
                    <a:pt x="18" y="37"/>
                  </a:lnTo>
                  <a:lnTo>
                    <a:pt x="27" y="28"/>
                  </a:lnTo>
                  <a:lnTo>
                    <a:pt x="36" y="19"/>
                  </a:lnTo>
                  <a:lnTo>
                    <a:pt x="42" y="14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5"/>
                  </a:lnTo>
                  <a:lnTo>
                    <a:pt x="46" y="3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chenying0907 908"/>
            <p:cNvSpPr/>
            <p:nvPr/>
          </p:nvSpPr>
          <p:spPr bwMode="auto">
            <a:xfrm>
              <a:off x="3348038" y="3482976"/>
              <a:ext cx="23813" cy="26988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43" y="8"/>
                </a:cxn>
                <a:cxn ang="0">
                  <a:pos x="36" y="14"/>
                </a:cxn>
                <a:cxn ang="0">
                  <a:pos x="29" y="22"/>
                </a:cxn>
                <a:cxn ang="0">
                  <a:pos x="22" y="30"/>
                </a:cxn>
                <a:cxn ang="0">
                  <a:pos x="22" y="30"/>
                </a:cxn>
                <a:cxn ang="0">
                  <a:pos x="9" y="46"/>
                </a:cxn>
                <a:cxn ang="0">
                  <a:pos x="4" y="52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0" y="65"/>
                </a:cxn>
                <a:cxn ang="0">
                  <a:pos x="2" y="66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9" y="66"/>
                </a:cxn>
                <a:cxn ang="0">
                  <a:pos x="11" y="64"/>
                </a:cxn>
                <a:cxn ang="0">
                  <a:pos x="11" y="64"/>
                </a:cxn>
                <a:cxn ang="0">
                  <a:pos x="15" y="57"/>
                </a:cxn>
                <a:cxn ang="0">
                  <a:pos x="20" y="51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36" y="31"/>
                </a:cxn>
                <a:cxn ang="0">
                  <a:pos x="42" y="23"/>
                </a:cxn>
                <a:cxn ang="0">
                  <a:pos x="50" y="17"/>
                </a:cxn>
                <a:cxn ang="0">
                  <a:pos x="58" y="10"/>
                </a:cxn>
                <a:cxn ang="0">
                  <a:pos x="58" y="10"/>
                </a:cxn>
                <a:cxn ang="0">
                  <a:pos x="59" y="9"/>
                </a:cxn>
                <a:cxn ang="0">
                  <a:pos x="60" y="6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6" y="0"/>
                </a:cxn>
                <a:cxn ang="0">
                  <a:pos x="54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0" h="68">
                  <a:moveTo>
                    <a:pt x="53" y="1"/>
                  </a:moveTo>
                  <a:lnTo>
                    <a:pt x="53" y="1"/>
                  </a:lnTo>
                  <a:lnTo>
                    <a:pt x="43" y="8"/>
                  </a:lnTo>
                  <a:lnTo>
                    <a:pt x="36" y="14"/>
                  </a:lnTo>
                  <a:lnTo>
                    <a:pt x="29" y="22"/>
                  </a:lnTo>
                  <a:lnTo>
                    <a:pt x="22" y="30"/>
                  </a:lnTo>
                  <a:lnTo>
                    <a:pt x="22" y="30"/>
                  </a:lnTo>
                  <a:lnTo>
                    <a:pt x="9" y="46"/>
                  </a:lnTo>
                  <a:lnTo>
                    <a:pt x="4" y="52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0" y="65"/>
                  </a:lnTo>
                  <a:lnTo>
                    <a:pt x="2" y="66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9" y="66"/>
                  </a:lnTo>
                  <a:lnTo>
                    <a:pt x="11" y="64"/>
                  </a:lnTo>
                  <a:lnTo>
                    <a:pt x="11" y="64"/>
                  </a:lnTo>
                  <a:lnTo>
                    <a:pt x="15" y="57"/>
                  </a:lnTo>
                  <a:lnTo>
                    <a:pt x="20" y="51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36" y="31"/>
                  </a:lnTo>
                  <a:lnTo>
                    <a:pt x="42" y="23"/>
                  </a:lnTo>
                  <a:lnTo>
                    <a:pt x="50" y="17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59" y="9"/>
                  </a:lnTo>
                  <a:lnTo>
                    <a:pt x="60" y="6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6" y="0"/>
                  </a:lnTo>
                  <a:lnTo>
                    <a:pt x="54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chenying0907 909"/>
            <p:cNvSpPr/>
            <p:nvPr/>
          </p:nvSpPr>
          <p:spPr bwMode="auto">
            <a:xfrm>
              <a:off x="3398838" y="3498851"/>
              <a:ext cx="20638" cy="3016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31" y="20"/>
                </a:cxn>
                <a:cxn ang="0">
                  <a:pos x="31" y="20"/>
                </a:cxn>
                <a:cxn ang="0">
                  <a:pos x="25" y="31"/>
                </a:cxn>
                <a:cxn ang="0">
                  <a:pos x="22" y="37"/>
                </a:cxn>
                <a:cxn ang="0">
                  <a:pos x="18" y="42"/>
                </a:cxn>
                <a:cxn ang="0">
                  <a:pos x="18" y="42"/>
                </a:cxn>
                <a:cxn ang="0">
                  <a:pos x="6" y="54"/>
                </a:cxn>
                <a:cxn ang="0">
                  <a:pos x="2" y="60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1" y="72"/>
                </a:cxn>
                <a:cxn ang="0">
                  <a:pos x="4" y="75"/>
                </a:cxn>
                <a:cxn ang="0">
                  <a:pos x="6" y="75"/>
                </a:cxn>
                <a:cxn ang="0">
                  <a:pos x="9" y="75"/>
                </a:cxn>
                <a:cxn ang="0">
                  <a:pos x="10" y="73"/>
                </a:cxn>
                <a:cxn ang="0">
                  <a:pos x="10" y="71"/>
                </a:cxn>
                <a:cxn ang="0">
                  <a:pos x="10" y="71"/>
                </a:cxn>
                <a:cxn ang="0">
                  <a:pos x="11" y="67"/>
                </a:cxn>
                <a:cxn ang="0">
                  <a:pos x="13" y="64"/>
                </a:cxn>
                <a:cxn ang="0">
                  <a:pos x="18" y="58"/>
                </a:cxn>
                <a:cxn ang="0">
                  <a:pos x="25" y="52"/>
                </a:cxn>
                <a:cxn ang="0">
                  <a:pos x="28" y="46"/>
                </a:cxn>
                <a:cxn ang="0">
                  <a:pos x="28" y="46"/>
                </a:cxn>
                <a:cxn ang="0">
                  <a:pos x="40" y="26"/>
                </a:cxn>
                <a:cxn ang="0">
                  <a:pos x="52" y="8"/>
                </a:cxn>
                <a:cxn ang="0">
                  <a:pos x="52" y="8"/>
                </a:cxn>
                <a:cxn ang="0">
                  <a:pos x="53" y="5"/>
                </a:cxn>
                <a:cxn ang="0">
                  <a:pos x="52" y="4"/>
                </a:cxn>
                <a:cxn ang="0">
                  <a:pos x="49" y="0"/>
                </a:cxn>
                <a:cxn ang="0">
                  <a:pos x="46" y="0"/>
                </a:cxn>
                <a:cxn ang="0">
                  <a:pos x="44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3" h="75">
                  <a:moveTo>
                    <a:pt x="42" y="1"/>
                  </a:moveTo>
                  <a:lnTo>
                    <a:pt x="42" y="1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25" y="31"/>
                  </a:lnTo>
                  <a:lnTo>
                    <a:pt x="22" y="37"/>
                  </a:lnTo>
                  <a:lnTo>
                    <a:pt x="18" y="42"/>
                  </a:lnTo>
                  <a:lnTo>
                    <a:pt x="18" y="42"/>
                  </a:lnTo>
                  <a:lnTo>
                    <a:pt x="6" y="54"/>
                  </a:lnTo>
                  <a:lnTo>
                    <a:pt x="2" y="60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1" y="72"/>
                  </a:lnTo>
                  <a:lnTo>
                    <a:pt x="4" y="75"/>
                  </a:lnTo>
                  <a:lnTo>
                    <a:pt x="6" y="75"/>
                  </a:lnTo>
                  <a:lnTo>
                    <a:pt x="9" y="75"/>
                  </a:lnTo>
                  <a:lnTo>
                    <a:pt x="10" y="73"/>
                  </a:lnTo>
                  <a:lnTo>
                    <a:pt x="10" y="71"/>
                  </a:lnTo>
                  <a:lnTo>
                    <a:pt x="10" y="71"/>
                  </a:lnTo>
                  <a:lnTo>
                    <a:pt x="11" y="67"/>
                  </a:lnTo>
                  <a:lnTo>
                    <a:pt x="13" y="64"/>
                  </a:lnTo>
                  <a:lnTo>
                    <a:pt x="18" y="58"/>
                  </a:lnTo>
                  <a:lnTo>
                    <a:pt x="25" y="52"/>
                  </a:lnTo>
                  <a:lnTo>
                    <a:pt x="28" y="46"/>
                  </a:lnTo>
                  <a:lnTo>
                    <a:pt x="28" y="46"/>
                  </a:lnTo>
                  <a:lnTo>
                    <a:pt x="40" y="2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53" y="5"/>
                  </a:lnTo>
                  <a:lnTo>
                    <a:pt x="52" y="4"/>
                  </a:lnTo>
                  <a:lnTo>
                    <a:pt x="49" y="0"/>
                  </a:lnTo>
                  <a:lnTo>
                    <a:pt x="46" y="0"/>
                  </a:lnTo>
                  <a:lnTo>
                    <a:pt x="44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chenying0907 910"/>
            <p:cNvSpPr/>
            <p:nvPr/>
          </p:nvSpPr>
          <p:spPr bwMode="auto">
            <a:xfrm>
              <a:off x="3460751" y="3505201"/>
              <a:ext cx="17463" cy="26988"/>
            </a:xfrm>
            <a:custGeom>
              <a:avLst/>
              <a:gdLst/>
              <a:ahLst/>
              <a:cxnLst>
                <a:cxn ang="0">
                  <a:pos x="36" y="2"/>
                </a:cxn>
                <a:cxn ang="0">
                  <a:pos x="36" y="2"/>
                </a:cxn>
                <a:cxn ang="0">
                  <a:pos x="30" y="8"/>
                </a:cxn>
                <a:cxn ang="0">
                  <a:pos x="27" y="16"/>
                </a:cxn>
                <a:cxn ang="0">
                  <a:pos x="17" y="30"/>
                </a:cxn>
                <a:cxn ang="0">
                  <a:pos x="11" y="46"/>
                </a:cxn>
                <a:cxn ang="0">
                  <a:pos x="2" y="61"/>
                </a:cxn>
                <a:cxn ang="0">
                  <a:pos x="2" y="61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6"/>
                </a:cxn>
                <a:cxn ang="0">
                  <a:pos x="3" y="67"/>
                </a:cxn>
                <a:cxn ang="0">
                  <a:pos x="7" y="68"/>
                </a:cxn>
                <a:cxn ang="0">
                  <a:pos x="10" y="67"/>
                </a:cxn>
                <a:cxn ang="0">
                  <a:pos x="11" y="66"/>
                </a:cxn>
                <a:cxn ang="0">
                  <a:pos x="11" y="66"/>
                </a:cxn>
                <a:cxn ang="0">
                  <a:pos x="20" y="53"/>
                </a:cxn>
                <a:cxn ang="0">
                  <a:pos x="27" y="37"/>
                </a:cxn>
                <a:cxn ang="0">
                  <a:pos x="34" y="23"/>
                </a:cxn>
                <a:cxn ang="0">
                  <a:pos x="40" y="16"/>
                </a:cxn>
                <a:cxn ang="0">
                  <a:pos x="45" y="10"/>
                </a:cxn>
                <a:cxn ang="0">
                  <a:pos x="45" y="10"/>
                </a:cxn>
                <a:cxn ang="0">
                  <a:pos x="46" y="8"/>
                </a:cxn>
                <a:cxn ang="0">
                  <a:pos x="46" y="6"/>
                </a:cxn>
                <a:cxn ang="0">
                  <a:pos x="44" y="2"/>
                </a:cxn>
                <a:cxn ang="0">
                  <a:pos x="41" y="0"/>
                </a:cxn>
                <a:cxn ang="0">
                  <a:pos x="38" y="0"/>
                </a:cxn>
                <a:cxn ang="0">
                  <a:pos x="36" y="2"/>
                </a:cxn>
                <a:cxn ang="0">
                  <a:pos x="36" y="2"/>
                </a:cxn>
              </a:cxnLst>
              <a:rect l="0" t="0" r="r" b="b"/>
              <a:pathLst>
                <a:path w="46" h="68">
                  <a:moveTo>
                    <a:pt x="36" y="2"/>
                  </a:moveTo>
                  <a:lnTo>
                    <a:pt x="36" y="2"/>
                  </a:lnTo>
                  <a:lnTo>
                    <a:pt x="30" y="8"/>
                  </a:lnTo>
                  <a:lnTo>
                    <a:pt x="27" y="16"/>
                  </a:lnTo>
                  <a:lnTo>
                    <a:pt x="17" y="30"/>
                  </a:lnTo>
                  <a:lnTo>
                    <a:pt x="11" y="46"/>
                  </a:lnTo>
                  <a:lnTo>
                    <a:pt x="2" y="61"/>
                  </a:lnTo>
                  <a:lnTo>
                    <a:pt x="2" y="61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6"/>
                  </a:lnTo>
                  <a:lnTo>
                    <a:pt x="3" y="67"/>
                  </a:lnTo>
                  <a:lnTo>
                    <a:pt x="7" y="68"/>
                  </a:lnTo>
                  <a:lnTo>
                    <a:pt x="10" y="67"/>
                  </a:lnTo>
                  <a:lnTo>
                    <a:pt x="11" y="66"/>
                  </a:lnTo>
                  <a:lnTo>
                    <a:pt x="11" y="66"/>
                  </a:lnTo>
                  <a:lnTo>
                    <a:pt x="20" y="53"/>
                  </a:lnTo>
                  <a:lnTo>
                    <a:pt x="27" y="37"/>
                  </a:lnTo>
                  <a:lnTo>
                    <a:pt x="34" y="23"/>
                  </a:lnTo>
                  <a:lnTo>
                    <a:pt x="40" y="16"/>
                  </a:lnTo>
                  <a:lnTo>
                    <a:pt x="45" y="10"/>
                  </a:lnTo>
                  <a:lnTo>
                    <a:pt x="45" y="10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1" y="0"/>
                  </a:lnTo>
                  <a:lnTo>
                    <a:pt x="38" y="0"/>
                  </a:lnTo>
                  <a:lnTo>
                    <a:pt x="36" y="2"/>
                  </a:lnTo>
                  <a:lnTo>
                    <a:pt x="3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chenying0907 911"/>
            <p:cNvSpPr/>
            <p:nvPr/>
          </p:nvSpPr>
          <p:spPr bwMode="auto">
            <a:xfrm>
              <a:off x="3506788" y="3503613"/>
              <a:ext cx="25400" cy="31750"/>
            </a:xfrm>
            <a:custGeom>
              <a:avLst/>
              <a:gdLst/>
              <a:ahLst/>
              <a:cxnLst>
                <a:cxn ang="0">
                  <a:pos x="52" y="2"/>
                </a:cxn>
                <a:cxn ang="0">
                  <a:pos x="52" y="2"/>
                </a:cxn>
                <a:cxn ang="0">
                  <a:pos x="43" y="8"/>
                </a:cxn>
                <a:cxn ang="0">
                  <a:pos x="34" y="15"/>
                </a:cxn>
                <a:cxn ang="0">
                  <a:pos x="26" y="24"/>
                </a:cxn>
                <a:cxn ang="0">
                  <a:pos x="20" y="32"/>
                </a:cxn>
                <a:cxn ang="0">
                  <a:pos x="13" y="42"/>
                </a:cxn>
                <a:cxn ang="0">
                  <a:pos x="9" y="51"/>
                </a:cxn>
                <a:cxn ang="0">
                  <a:pos x="4" y="62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4" y="80"/>
                </a:cxn>
                <a:cxn ang="0">
                  <a:pos x="9" y="80"/>
                </a:cxn>
                <a:cxn ang="0">
                  <a:pos x="11" y="79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18" y="57"/>
                </a:cxn>
                <a:cxn ang="0">
                  <a:pos x="24" y="48"/>
                </a:cxn>
                <a:cxn ang="0">
                  <a:pos x="29" y="40"/>
                </a:cxn>
                <a:cxn ang="0">
                  <a:pos x="35" y="31"/>
                </a:cxn>
                <a:cxn ang="0">
                  <a:pos x="42" y="24"/>
                </a:cxn>
                <a:cxn ang="0">
                  <a:pos x="50" y="17"/>
                </a:cxn>
                <a:cxn ang="0">
                  <a:pos x="59" y="11"/>
                </a:cxn>
                <a:cxn ang="0">
                  <a:pos x="59" y="11"/>
                </a:cxn>
                <a:cxn ang="0">
                  <a:pos x="60" y="10"/>
                </a:cxn>
                <a:cxn ang="0">
                  <a:pos x="62" y="7"/>
                </a:cxn>
                <a:cxn ang="0">
                  <a:pos x="60" y="3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2" y="2"/>
                </a:cxn>
                <a:cxn ang="0">
                  <a:pos x="52" y="2"/>
                </a:cxn>
              </a:cxnLst>
              <a:rect l="0" t="0" r="r" b="b"/>
              <a:pathLst>
                <a:path w="62" h="80">
                  <a:moveTo>
                    <a:pt x="52" y="2"/>
                  </a:moveTo>
                  <a:lnTo>
                    <a:pt x="52" y="2"/>
                  </a:lnTo>
                  <a:lnTo>
                    <a:pt x="43" y="8"/>
                  </a:lnTo>
                  <a:lnTo>
                    <a:pt x="34" y="15"/>
                  </a:lnTo>
                  <a:lnTo>
                    <a:pt x="26" y="24"/>
                  </a:lnTo>
                  <a:lnTo>
                    <a:pt x="20" y="32"/>
                  </a:lnTo>
                  <a:lnTo>
                    <a:pt x="13" y="42"/>
                  </a:lnTo>
                  <a:lnTo>
                    <a:pt x="9" y="51"/>
                  </a:lnTo>
                  <a:lnTo>
                    <a:pt x="4" y="62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9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18" y="57"/>
                  </a:lnTo>
                  <a:lnTo>
                    <a:pt x="24" y="48"/>
                  </a:lnTo>
                  <a:lnTo>
                    <a:pt x="29" y="40"/>
                  </a:lnTo>
                  <a:lnTo>
                    <a:pt x="35" y="31"/>
                  </a:lnTo>
                  <a:lnTo>
                    <a:pt x="42" y="24"/>
                  </a:lnTo>
                  <a:lnTo>
                    <a:pt x="50" y="17"/>
                  </a:lnTo>
                  <a:lnTo>
                    <a:pt x="59" y="11"/>
                  </a:lnTo>
                  <a:lnTo>
                    <a:pt x="59" y="11"/>
                  </a:lnTo>
                  <a:lnTo>
                    <a:pt x="60" y="10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2" y="2"/>
                  </a:lnTo>
                  <a:lnTo>
                    <a:pt x="5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chenying0907 912"/>
            <p:cNvSpPr/>
            <p:nvPr/>
          </p:nvSpPr>
          <p:spPr bwMode="auto">
            <a:xfrm>
              <a:off x="3549651" y="3498851"/>
              <a:ext cx="23813" cy="34925"/>
            </a:xfrm>
            <a:custGeom>
              <a:avLst/>
              <a:gdLst/>
              <a:ahLst/>
              <a:cxnLst>
                <a:cxn ang="0">
                  <a:pos x="49" y="6"/>
                </a:cxn>
                <a:cxn ang="0">
                  <a:pos x="49" y="6"/>
                </a:cxn>
                <a:cxn ang="0">
                  <a:pos x="46" y="14"/>
                </a:cxn>
                <a:cxn ang="0">
                  <a:pos x="41" y="23"/>
                </a:cxn>
                <a:cxn ang="0">
                  <a:pos x="34" y="32"/>
                </a:cxn>
                <a:cxn ang="0">
                  <a:pos x="29" y="39"/>
                </a:cxn>
                <a:cxn ang="0">
                  <a:pos x="29" y="39"/>
                </a:cxn>
                <a:cxn ang="0">
                  <a:pos x="20" y="48"/>
                </a:cxn>
                <a:cxn ang="0">
                  <a:pos x="13" y="59"/>
                </a:cxn>
                <a:cxn ang="0">
                  <a:pos x="7" y="69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3" y="87"/>
                </a:cxn>
                <a:cxn ang="0">
                  <a:pos x="7" y="87"/>
                </a:cxn>
                <a:cxn ang="0">
                  <a:pos x="10" y="87"/>
                </a:cxn>
                <a:cxn ang="0">
                  <a:pos x="11" y="85"/>
                </a:cxn>
                <a:cxn ang="0">
                  <a:pos x="11" y="85"/>
                </a:cxn>
                <a:cxn ang="0">
                  <a:pos x="17" y="73"/>
                </a:cxn>
                <a:cxn ang="0">
                  <a:pos x="24" y="62"/>
                </a:cxn>
                <a:cxn ang="0">
                  <a:pos x="24" y="62"/>
                </a:cxn>
                <a:cxn ang="0">
                  <a:pos x="33" y="52"/>
                </a:cxn>
                <a:cxn ang="0">
                  <a:pos x="38" y="47"/>
                </a:cxn>
                <a:cxn ang="0">
                  <a:pos x="42" y="40"/>
                </a:cxn>
                <a:cxn ang="0">
                  <a:pos x="42" y="40"/>
                </a:cxn>
                <a:cxn ang="0">
                  <a:pos x="54" y="25"/>
                </a:cxn>
                <a:cxn ang="0">
                  <a:pos x="58" y="15"/>
                </a:cxn>
                <a:cxn ang="0">
                  <a:pos x="59" y="11"/>
                </a:cxn>
                <a:cxn ang="0">
                  <a:pos x="61" y="6"/>
                </a:cxn>
                <a:cxn ang="0">
                  <a:pos x="61" y="6"/>
                </a:cxn>
                <a:cxn ang="0">
                  <a:pos x="61" y="4"/>
                </a:cxn>
                <a:cxn ang="0">
                  <a:pos x="59" y="2"/>
                </a:cxn>
                <a:cxn ang="0">
                  <a:pos x="58" y="1"/>
                </a:cxn>
                <a:cxn ang="0">
                  <a:pos x="55" y="0"/>
                </a:cxn>
                <a:cxn ang="0">
                  <a:pos x="51" y="2"/>
                </a:cxn>
                <a:cxn ang="0">
                  <a:pos x="50" y="4"/>
                </a:cxn>
                <a:cxn ang="0">
                  <a:pos x="49" y="6"/>
                </a:cxn>
                <a:cxn ang="0">
                  <a:pos x="49" y="6"/>
                </a:cxn>
              </a:cxnLst>
              <a:rect l="0" t="0" r="r" b="b"/>
              <a:pathLst>
                <a:path w="61" h="87">
                  <a:moveTo>
                    <a:pt x="49" y="6"/>
                  </a:moveTo>
                  <a:lnTo>
                    <a:pt x="49" y="6"/>
                  </a:lnTo>
                  <a:lnTo>
                    <a:pt x="46" y="14"/>
                  </a:lnTo>
                  <a:lnTo>
                    <a:pt x="41" y="23"/>
                  </a:lnTo>
                  <a:lnTo>
                    <a:pt x="34" y="32"/>
                  </a:lnTo>
                  <a:lnTo>
                    <a:pt x="29" y="39"/>
                  </a:lnTo>
                  <a:lnTo>
                    <a:pt x="29" y="39"/>
                  </a:lnTo>
                  <a:lnTo>
                    <a:pt x="20" y="48"/>
                  </a:lnTo>
                  <a:lnTo>
                    <a:pt x="13" y="59"/>
                  </a:lnTo>
                  <a:lnTo>
                    <a:pt x="7" y="69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3" y="87"/>
                  </a:lnTo>
                  <a:lnTo>
                    <a:pt x="7" y="87"/>
                  </a:lnTo>
                  <a:lnTo>
                    <a:pt x="10" y="87"/>
                  </a:lnTo>
                  <a:lnTo>
                    <a:pt x="11" y="85"/>
                  </a:lnTo>
                  <a:lnTo>
                    <a:pt x="11" y="85"/>
                  </a:lnTo>
                  <a:lnTo>
                    <a:pt x="17" y="73"/>
                  </a:lnTo>
                  <a:lnTo>
                    <a:pt x="24" y="62"/>
                  </a:lnTo>
                  <a:lnTo>
                    <a:pt x="24" y="62"/>
                  </a:lnTo>
                  <a:lnTo>
                    <a:pt x="33" y="52"/>
                  </a:lnTo>
                  <a:lnTo>
                    <a:pt x="38" y="47"/>
                  </a:lnTo>
                  <a:lnTo>
                    <a:pt x="42" y="40"/>
                  </a:lnTo>
                  <a:lnTo>
                    <a:pt x="42" y="40"/>
                  </a:lnTo>
                  <a:lnTo>
                    <a:pt x="54" y="25"/>
                  </a:lnTo>
                  <a:lnTo>
                    <a:pt x="58" y="15"/>
                  </a:lnTo>
                  <a:lnTo>
                    <a:pt x="59" y="11"/>
                  </a:lnTo>
                  <a:lnTo>
                    <a:pt x="61" y="6"/>
                  </a:lnTo>
                  <a:lnTo>
                    <a:pt x="61" y="6"/>
                  </a:lnTo>
                  <a:lnTo>
                    <a:pt x="61" y="4"/>
                  </a:lnTo>
                  <a:lnTo>
                    <a:pt x="59" y="2"/>
                  </a:lnTo>
                  <a:lnTo>
                    <a:pt x="58" y="1"/>
                  </a:lnTo>
                  <a:lnTo>
                    <a:pt x="55" y="0"/>
                  </a:lnTo>
                  <a:lnTo>
                    <a:pt x="51" y="2"/>
                  </a:lnTo>
                  <a:lnTo>
                    <a:pt x="50" y="4"/>
                  </a:lnTo>
                  <a:lnTo>
                    <a:pt x="49" y="6"/>
                  </a:lnTo>
                  <a:lnTo>
                    <a:pt x="49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chenying0907 913"/>
            <p:cNvSpPr/>
            <p:nvPr/>
          </p:nvSpPr>
          <p:spPr bwMode="auto">
            <a:xfrm>
              <a:off x="3594101" y="3487738"/>
              <a:ext cx="28575" cy="36513"/>
            </a:xfrm>
            <a:custGeom>
              <a:avLst/>
              <a:gdLst/>
              <a:ahLst/>
              <a:cxnLst>
                <a:cxn ang="0">
                  <a:pos x="63" y="1"/>
                </a:cxn>
                <a:cxn ang="0">
                  <a:pos x="63" y="1"/>
                </a:cxn>
                <a:cxn ang="0">
                  <a:pos x="45" y="19"/>
                </a:cxn>
                <a:cxn ang="0">
                  <a:pos x="29" y="39"/>
                </a:cxn>
                <a:cxn ang="0">
                  <a:pos x="15" y="60"/>
                </a:cxn>
                <a:cxn ang="0">
                  <a:pos x="2" y="82"/>
                </a:cxn>
                <a:cxn ang="0">
                  <a:pos x="2" y="82"/>
                </a:cxn>
                <a:cxn ang="0">
                  <a:pos x="0" y="85"/>
                </a:cxn>
                <a:cxn ang="0">
                  <a:pos x="0" y="87"/>
                </a:cxn>
                <a:cxn ang="0">
                  <a:pos x="3" y="90"/>
                </a:cxn>
                <a:cxn ang="0">
                  <a:pos x="8" y="91"/>
                </a:cxn>
                <a:cxn ang="0">
                  <a:pos x="9" y="90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24" y="66"/>
                </a:cxn>
                <a:cxn ang="0">
                  <a:pos x="38" y="47"/>
                </a:cxn>
                <a:cxn ang="0">
                  <a:pos x="54" y="27"/>
                </a:cxn>
                <a:cxn ang="0">
                  <a:pos x="71" y="9"/>
                </a:cxn>
                <a:cxn ang="0">
                  <a:pos x="71" y="9"/>
                </a:cxn>
                <a:cxn ang="0">
                  <a:pos x="72" y="7"/>
                </a:cxn>
                <a:cxn ang="0">
                  <a:pos x="72" y="5"/>
                </a:cxn>
                <a:cxn ang="0">
                  <a:pos x="71" y="1"/>
                </a:cxn>
                <a:cxn ang="0">
                  <a:pos x="67" y="0"/>
                </a:cxn>
                <a:cxn ang="0">
                  <a:pos x="64" y="0"/>
                </a:cxn>
                <a:cxn ang="0">
                  <a:pos x="63" y="1"/>
                </a:cxn>
                <a:cxn ang="0">
                  <a:pos x="63" y="1"/>
                </a:cxn>
              </a:cxnLst>
              <a:rect l="0" t="0" r="r" b="b"/>
              <a:pathLst>
                <a:path w="72" h="91">
                  <a:moveTo>
                    <a:pt x="63" y="1"/>
                  </a:moveTo>
                  <a:lnTo>
                    <a:pt x="63" y="1"/>
                  </a:lnTo>
                  <a:lnTo>
                    <a:pt x="45" y="19"/>
                  </a:lnTo>
                  <a:lnTo>
                    <a:pt x="29" y="39"/>
                  </a:lnTo>
                  <a:lnTo>
                    <a:pt x="15" y="60"/>
                  </a:lnTo>
                  <a:lnTo>
                    <a:pt x="2" y="82"/>
                  </a:lnTo>
                  <a:lnTo>
                    <a:pt x="2" y="82"/>
                  </a:lnTo>
                  <a:lnTo>
                    <a:pt x="0" y="85"/>
                  </a:lnTo>
                  <a:lnTo>
                    <a:pt x="0" y="87"/>
                  </a:lnTo>
                  <a:lnTo>
                    <a:pt x="3" y="90"/>
                  </a:lnTo>
                  <a:lnTo>
                    <a:pt x="8" y="91"/>
                  </a:lnTo>
                  <a:lnTo>
                    <a:pt x="9" y="90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24" y="66"/>
                  </a:lnTo>
                  <a:lnTo>
                    <a:pt x="38" y="47"/>
                  </a:lnTo>
                  <a:lnTo>
                    <a:pt x="54" y="27"/>
                  </a:lnTo>
                  <a:lnTo>
                    <a:pt x="71" y="9"/>
                  </a:lnTo>
                  <a:lnTo>
                    <a:pt x="71" y="9"/>
                  </a:lnTo>
                  <a:lnTo>
                    <a:pt x="72" y="7"/>
                  </a:lnTo>
                  <a:lnTo>
                    <a:pt x="72" y="5"/>
                  </a:lnTo>
                  <a:lnTo>
                    <a:pt x="71" y="1"/>
                  </a:lnTo>
                  <a:lnTo>
                    <a:pt x="67" y="0"/>
                  </a:lnTo>
                  <a:lnTo>
                    <a:pt x="64" y="0"/>
                  </a:lnTo>
                  <a:lnTo>
                    <a:pt x="63" y="1"/>
                  </a:lnTo>
                  <a:lnTo>
                    <a:pt x="63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chenying0907 914"/>
            <p:cNvSpPr/>
            <p:nvPr/>
          </p:nvSpPr>
          <p:spPr bwMode="auto">
            <a:xfrm>
              <a:off x="3641726" y="3463926"/>
              <a:ext cx="25400" cy="36513"/>
            </a:xfrm>
            <a:custGeom>
              <a:avLst/>
              <a:gdLst/>
              <a:ahLst/>
              <a:cxnLst>
                <a:cxn ang="0">
                  <a:pos x="55" y="3"/>
                </a:cxn>
                <a:cxn ang="0">
                  <a:pos x="55" y="3"/>
                </a:cxn>
                <a:cxn ang="0">
                  <a:pos x="50" y="11"/>
                </a:cxn>
                <a:cxn ang="0">
                  <a:pos x="44" y="18"/>
                </a:cxn>
                <a:cxn ang="0">
                  <a:pos x="34" y="35"/>
                </a:cxn>
                <a:cxn ang="0">
                  <a:pos x="34" y="35"/>
                </a:cxn>
                <a:cxn ang="0">
                  <a:pos x="27" y="48"/>
                </a:cxn>
                <a:cxn ang="0">
                  <a:pos x="20" y="60"/>
                </a:cxn>
                <a:cxn ang="0">
                  <a:pos x="1" y="82"/>
                </a:cxn>
                <a:cxn ang="0">
                  <a:pos x="1" y="82"/>
                </a:cxn>
                <a:cxn ang="0">
                  <a:pos x="1" y="84"/>
                </a:cxn>
                <a:cxn ang="0">
                  <a:pos x="0" y="86"/>
                </a:cxn>
                <a:cxn ang="0">
                  <a:pos x="3" y="90"/>
                </a:cxn>
                <a:cxn ang="0">
                  <a:pos x="4" y="92"/>
                </a:cxn>
                <a:cxn ang="0">
                  <a:pos x="6" y="92"/>
                </a:cxn>
                <a:cxn ang="0">
                  <a:pos x="8" y="92"/>
                </a:cxn>
                <a:cxn ang="0">
                  <a:pos x="10" y="90"/>
                </a:cxn>
                <a:cxn ang="0">
                  <a:pos x="10" y="90"/>
                </a:cxn>
                <a:cxn ang="0">
                  <a:pos x="25" y="71"/>
                </a:cxn>
                <a:cxn ang="0">
                  <a:pos x="39" y="51"/>
                </a:cxn>
                <a:cxn ang="0">
                  <a:pos x="39" y="51"/>
                </a:cxn>
                <a:cxn ang="0">
                  <a:pos x="44" y="41"/>
                </a:cxn>
                <a:cxn ang="0">
                  <a:pos x="51" y="30"/>
                </a:cxn>
                <a:cxn ang="0">
                  <a:pos x="56" y="20"/>
                </a:cxn>
                <a:cxn ang="0">
                  <a:pos x="63" y="11"/>
                </a:cxn>
                <a:cxn ang="0">
                  <a:pos x="63" y="11"/>
                </a:cxn>
                <a:cxn ang="0">
                  <a:pos x="64" y="8"/>
                </a:cxn>
                <a:cxn ang="0">
                  <a:pos x="64" y="5"/>
                </a:cxn>
                <a:cxn ang="0">
                  <a:pos x="63" y="3"/>
                </a:cxn>
                <a:cxn ang="0">
                  <a:pos x="61" y="1"/>
                </a:cxn>
                <a:cxn ang="0">
                  <a:pos x="59" y="0"/>
                </a:cxn>
                <a:cxn ang="0">
                  <a:pos x="57" y="1"/>
                </a:cxn>
                <a:cxn ang="0">
                  <a:pos x="55" y="3"/>
                </a:cxn>
                <a:cxn ang="0">
                  <a:pos x="55" y="3"/>
                </a:cxn>
              </a:cxnLst>
              <a:rect l="0" t="0" r="r" b="b"/>
              <a:pathLst>
                <a:path w="64" h="92">
                  <a:moveTo>
                    <a:pt x="55" y="3"/>
                  </a:moveTo>
                  <a:lnTo>
                    <a:pt x="55" y="3"/>
                  </a:lnTo>
                  <a:lnTo>
                    <a:pt x="50" y="11"/>
                  </a:lnTo>
                  <a:lnTo>
                    <a:pt x="44" y="18"/>
                  </a:lnTo>
                  <a:lnTo>
                    <a:pt x="34" y="35"/>
                  </a:lnTo>
                  <a:lnTo>
                    <a:pt x="34" y="35"/>
                  </a:lnTo>
                  <a:lnTo>
                    <a:pt x="27" y="48"/>
                  </a:lnTo>
                  <a:lnTo>
                    <a:pt x="20" y="60"/>
                  </a:lnTo>
                  <a:lnTo>
                    <a:pt x="1" y="82"/>
                  </a:lnTo>
                  <a:lnTo>
                    <a:pt x="1" y="82"/>
                  </a:lnTo>
                  <a:lnTo>
                    <a:pt x="1" y="84"/>
                  </a:lnTo>
                  <a:lnTo>
                    <a:pt x="0" y="86"/>
                  </a:lnTo>
                  <a:lnTo>
                    <a:pt x="3" y="90"/>
                  </a:lnTo>
                  <a:lnTo>
                    <a:pt x="4" y="92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10" y="90"/>
                  </a:lnTo>
                  <a:lnTo>
                    <a:pt x="10" y="90"/>
                  </a:lnTo>
                  <a:lnTo>
                    <a:pt x="25" y="71"/>
                  </a:lnTo>
                  <a:lnTo>
                    <a:pt x="39" y="51"/>
                  </a:lnTo>
                  <a:lnTo>
                    <a:pt x="39" y="51"/>
                  </a:lnTo>
                  <a:lnTo>
                    <a:pt x="44" y="41"/>
                  </a:lnTo>
                  <a:lnTo>
                    <a:pt x="51" y="30"/>
                  </a:lnTo>
                  <a:lnTo>
                    <a:pt x="56" y="20"/>
                  </a:lnTo>
                  <a:lnTo>
                    <a:pt x="63" y="11"/>
                  </a:lnTo>
                  <a:lnTo>
                    <a:pt x="63" y="11"/>
                  </a:lnTo>
                  <a:lnTo>
                    <a:pt x="64" y="8"/>
                  </a:lnTo>
                  <a:lnTo>
                    <a:pt x="64" y="5"/>
                  </a:lnTo>
                  <a:lnTo>
                    <a:pt x="63" y="3"/>
                  </a:lnTo>
                  <a:lnTo>
                    <a:pt x="61" y="1"/>
                  </a:lnTo>
                  <a:lnTo>
                    <a:pt x="59" y="0"/>
                  </a:lnTo>
                  <a:lnTo>
                    <a:pt x="57" y="1"/>
                  </a:lnTo>
                  <a:lnTo>
                    <a:pt x="55" y="3"/>
                  </a:lnTo>
                  <a:lnTo>
                    <a:pt x="5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chenying0907 915"/>
            <p:cNvSpPr/>
            <p:nvPr/>
          </p:nvSpPr>
          <p:spPr bwMode="auto">
            <a:xfrm>
              <a:off x="3375026" y="3309938"/>
              <a:ext cx="42863" cy="44450"/>
            </a:xfrm>
            <a:custGeom>
              <a:avLst/>
              <a:gdLst/>
              <a:ahLst/>
              <a:cxnLst>
                <a:cxn ang="0">
                  <a:pos x="55" y="0"/>
                </a:cxn>
                <a:cxn ang="0">
                  <a:pos x="55" y="0"/>
                </a:cxn>
                <a:cxn ang="0">
                  <a:pos x="42" y="2"/>
                </a:cxn>
                <a:cxn ang="0">
                  <a:pos x="32" y="6"/>
                </a:cxn>
                <a:cxn ang="0">
                  <a:pos x="22" y="11"/>
                </a:cxn>
                <a:cxn ang="0">
                  <a:pos x="15" y="19"/>
                </a:cxn>
                <a:cxn ang="0">
                  <a:pos x="8" y="26"/>
                </a:cxn>
                <a:cxn ang="0">
                  <a:pos x="4" y="37"/>
                </a:cxn>
                <a:cxn ang="0">
                  <a:pos x="2" y="47"/>
                </a:cxn>
                <a:cxn ang="0">
                  <a:pos x="0" y="58"/>
                </a:cxn>
                <a:cxn ang="0">
                  <a:pos x="2" y="68"/>
                </a:cxn>
                <a:cxn ang="0">
                  <a:pos x="4" y="79"/>
                </a:cxn>
                <a:cxn ang="0">
                  <a:pos x="8" y="88"/>
                </a:cxn>
                <a:cxn ang="0">
                  <a:pos x="15" y="97"/>
                </a:cxn>
                <a:cxn ang="0">
                  <a:pos x="22" y="104"/>
                </a:cxn>
                <a:cxn ang="0">
                  <a:pos x="32" y="110"/>
                </a:cxn>
                <a:cxn ang="0">
                  <a:pos x="42" y="113"/>
                </a:cxn>
                <a:cxn ang="0">
                  <a:pos x="55" y="114"/>
                </a:cxn>
                <a:cxn ang="0">
                  <a:pos x="55" y="114"/>
                </a:cxn>
                <a:cxn ang="0">
                  <a:pos x="68" y="113"/>
                </a:cxn>
                <a:cxn ang="0">
                  <a:pos x="80" y="110"/>
                </a:cxn>
                <a:cxn ang="0">
                  <a:pos x="89" y="104"/>
                </a:cxn>
                <a:cxn ang="0">
                  <a:pos x="97" y="97"/>
                </a:cxn>
                <a:cxn ang="0">
                  <a:pos x="104" y="88"/>
                </a:cxn>
                <a:cxn ang="0">
                  <a:pos x="108" y="79"/>
                </a:cxn>
                <a:cxn ang="0">
                  <a:pos x="110" y="68"/>
                </a:cxn>
                <a:cxn ang="0">
                  <a:pos x="111" y="58"/>
                </a:cxn>
                <a:cxn ang="0">
                  <a:pos x="110" y="47"/>
                </a:cxn>
                <a:cxn ang="0">
                  <a:pos x="108" y="37"/>
                </a:cxn>
                <a:cxn ang="0">
                  <a:pos x="104" y="26"/>
                </a:cxn>
                <a:cxn ang="0">
                  <a:pos x="97" y="19"/>
                </a:cxn>
                <a:cxn ang="0">
                  <a:pos x="89" y="11"/>
                </a:cxn>
                <a:cxn ang="0">
                  <a:pos x="80" y="6"/>
                </a:cxn>
                <a:cxn ang="0">
                  <a:pos x="68" y="2"/>
                </a:cxn>
                <a:cxn ang="0">
                  <a:pos x="55" y="0"/>
                </a:cxn>
                <a:cxn ang="0">
                  <a:pos x="55" y="0"/>
                </a:cxn>
              </a:cxnLst>
              <a:rect l="0" t="0" r="r" b="b"/>
              <a:pathLst>
                <a:path w="111" h="114">
                  <a:moveTo>
                    <a:pt x="55" y="0"/>
                  </a:moveTo>
                  <a:lnTo>
                    <a:pt x="55" y="0"/>
                  </a:lnTo>
                  <a:lnTo>
                    <a:pt x="42" y="2"/>
                  </a:lnTo>
                  <a:lnTo>
                    <a:pt x="32" y="6"/>
                  </a:lnTo>
                  <a:lnTo>
                    <a:pt x="22" y="11"/>
                  </a:lnTo>
                  <a:lnTo>
                    <a:pt x="15" y="19"/>
                  </a:lnTo>
                  <a:lnTo>
                    <a:pt x="8" y="26"/>
                  </a:lnTo>
                  <a:lnTo>
                    <a:pt x="4" y="37"/>
                  </a:lnTo>
                  <a:lnTo>
                    <a:pt x="2" y="47"/>
                  </a:lnTo>
                  <a:lnTo>
                    <a:pt x="0" y="58"/>
                  </a:lnTo>
                  <a:lnTo>
                    <a:pt x="2" y="68"/>
                  </a:lnTo>
                  <a:lnTo>
                    <a:pt x="4" y="79"/>
                  </a:lnTo>
                  <a:lnTo>
                    <a:pt x="8" y="88"/>
                  </a:lnTo>
                  <a:lnTo>
                    <a:pt x="15" y="97"/>
                  </a:lnTo>
                  <a:lnTo>
                    <a:pt x="22" y="104"/>
                  </a:lnTo>
                  <a:lnTo>
                    <a:pt x="32" y="110"/>
                  </a:lnTo>
                  <a:lnTo>
                    <a:pt x="42" y="113"/>
                  </a:lnTo>
                  <a:lnTo>
                    <a:pt x="55" y="114"/>
                  </a:lnTo>
                  <a:lnTo>
                    <a:pt x="55" y="114"/>
                  </a:lnTo>
                  <a:lnTo>
                    <a:pt x="68" y="113"/>
                  </a:lnTo>
                  <a:lnTo>
                    <a:pt x="80" y="110"/>
                  </a:lnTo>
                  <a:lnTo>
                    <a:pt x="89" y="104"/>
                  </a:lnTo>
                  <a:lnTo>
                    <a:pt x="97" y="97"/>
                  </a:lnTo>
                  <a:lnTo>
                    <a:pt x="104" y="88"/>
                  </a:lnTo>
                  <a:lnTo>
                    <a:pt x="108" y="79"/>
                  </a:lnTo>
                  <a:lnTo>
                    <a:pt x="110" y="68"/>
                  </a:lnTo>
                  <a:lnTo>
                    <a:pt x="111" y="58"/>
                  </a:lnTo>
                  <a:lnTo>
                    <a:pt x="110" y="47"/>
                  </a:lnTo>
                  <a:lnTo>
                    <a:pt x="108" y="37"/>
                  </a:lnTo>
                  <a:lnTo>
                    <a:pt x="104" y="26"/>
                  </a:lnTo>
                  <a:lnTo>
                    <a:pt x="97" y="19"/>
                  </a:lnTo>
                  <a:lnTo>
                    <a:pt x="89" y="11"/>
                  </a:lnTo>
                  <a:lnTo>
                    <a:pt x="80" y="6"/>
                  </a:lnTo>
                  <a:lnTo>
                    <a:pt x="68" y="2"/>
                  </a:lnTo>
                  <a:lnTo>
                    <a:pt x="55" y="0"/>
                  </a:lnTo>
                  <a:lnTo>
                    <a:pt x="55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chenying0907 916"/>
            <p:cNvSpPr/>
            <p:nvPr/>
          </p:nvSpPr>
          <p:spPr bwMode="auto">
            <a:xfrm>
              <a:off x="3533776" y="3309938"/>
              <a:ext cx="42863" cy="44450"/>
            </a:xfrm>
            <a:custGeom>
              <a:avLst/>
              <a:gdLst/>
              <a:ahLst/>
              <a:cxnLst>
                <a:cxn ang="0">
                  <a:pos x="54" y="0"/>
                </a:cxn>
                <a:cxn ang="0">
                  <a:pos x="54" y="0"/>
                </a:cxn>
                <a:cxn ang="0">
                  <a:pos x="41" y="2"/>
                </a:cxn>
                <a:cxn ang="0">
                  <a:pos x="30" y="6"/>
                </a:cxn>
                <a:cxn ang="0">
                  <a:pos x="20" y="11"/>
                </a:cxn>
                <a:cxn ang="0">
                  <a:pos x="13" y="19"/>
                </a:cxn>
                <a:cxn ang="0">
                  <a:pos x="7" y="26"/>
                </a:cxn>
                <a:cxn ang="0">
                  <a:pos x="2" y="37"/>
                </a:cxn>
                <a:cxn ang="0">
                  <a:pos x="0" y="47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2" y="79"/>
                </a:cxn>
                <a:cxn ang="0">
                  <a:pos x="7" y="88"/>
                </a:cxn>
                <a:cxn ang="0">
                  <a:pos x="13" y="97"/>
                </a:cxn>
                <a:cxn ang="0">
                  <a:pos x="20" y="104"/>
                </a:cxn>
                <a:cxn ang="0">
                  <a:pos x="30" y="110"/>
                </a:cxn>
                <a:cxn ang="0">
                  <a:pos x="41" y="113"/>
                </a:cxn>
                <a:cxn ang="0">
                  <a:pos x="54" y="114"/>
                </a:cxn>
                <a:cxn ang="0">
                  <a:pos x="54" y="114"/>
                </a:cxn>
                <a:cxn ang="0">
                  <a:pos x="68" y="113"/>
                </a:cxn>
                <a:cxn ang="0">
                  <a:pos x="78" y="110"/>
                </a:cxn>
                <a:cxn ang="0">
                  <a:pos x="88" y="104"/>
                </a:cxn>
                <a:cxn ang="0">
                  <a:pos x="95" y="97"/>
                </a:cxn>
                <a:cxn ang="0">
                  <a:pos x="102" y="88"/>
                </a:cxn>
                <a:cxn ang="0">
                  <a:pos x="105" y="79"/>
                </a:cxn>
                <a:cxn ang="0">
                  <a:pos x="108" y="68"/>
                </a:cxn>
                <a:cxn ang="0">
                  <a:pos x="109" y="58"/>
                </a:cxn>
                <a:cxn ang="0">
                  <a:pos x="108" y="47"/>
                </a:cxn>
                <a:cxn ang="0">
                  <a:pos x="105" y="37"/>
                </a:cxn>
                <a:cxn ang="0">
                  <a:pos x="102" y="26"/>
                </a:cxn>
                <a:cxn ang="0">
                  <a:pos x="95" y="19"/>
                </a:cxn>
                <a:cxn ang="0">
                  <a:pos x="88" y="11"/>
                </a:cxn>
                <a:cxn ang="0">
                  <a:pos x="78" y="6"/>
                </a:cxn>
                <a:cxn ang="0">
                  <a:pos x="68" y="2"/>
                </a:cxn>
                <a:cxn ang="0">
                  <a:pos x="54" y="0"/>
                </a:cxn>
                <a:cxn ang="0">
                  <a:pos x="54" y="0"/>
                </a:cxn>
              </a:cxnLst>
              <a:rect l="0" t="0" r="r" b="b"/>
              <a:pathLst>
                <a:path w="109" h="114">
                  <a:moveTo>
                    <a:pt x="54" y="0"/>
                  </a:moveTo>
                  <a:lnTo>
                    <a:pt x="54" y="0"/>
                  </a:lnTo>
                  <a:lnTo>
                    <a:pt x="41" y="2"/>
                  </a:lnTo>
                  <a:lnTo>
                    <a:pt x="30" y="6"/>
                  </a:lnTo>
                  <a:lnTo>
                    <a:pt x="20" y="11"/>
                  </a:lnTo>
                  <a:lnTo>
                    <a:pt x="13" y="19"/>
                  </a:lnTo>
                  <a:lnTo>
                    <a:pt x="7" y="26"/>
                  </a:lnTo>
                  <a:lnTo>
                    <a:pt x="2" y="37"/>
                  </a:lnTo>
                  <a:lnTo>
                    <a:pt x="0" y="47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2" y="79"/>
                  </a:lnTo>
                  <a:lnTo>
                    <a:pt x="7" y="88"/>
                  </a:lnTo>
                  <a:lnTo>
                    <a:pt x="13" y="97"/>
                  </a:lnTo>
                  <a:lnTo>
                    <a:pt x="20" y="104"/>
                  </a:lnTo>
                  <a:lnTo>
                    <a:pt x="30" y="110"/>
                  </a:lnTo>
                  <a:lnTo>
                    <a:pt x="41" y="113"/>
                  </a:lnTo>
                  <a:lnTo>
                    <a:pt x="54" y="114"/>
                  </a:lnTo>
                  <a:lnTo>
                    <a:pt x="54" y="114"/>
                  </a:lnTo>
                  <a:lnTo>
                    <a:pt x="68" y="113"/>
                  </a:lnTo>
                  <a:lnTo>
                    <a:pt x="78" y="110"/>
                  </a:lnTo>
                  <a:lnTo>
                    <a:pt x="88" y="104"/>
                  </a:lnTo>
                  <a:lnTo>
                    <a:pt x="95" y="97"/>
                  </a:lnTo>
                  <a:lnTo>
                    <a:pt x="102" y="88"/>
                  </a:lnTo>
                  <a:lnTo>
                    <a:pt x="105" y="79"/>
                  </a:lnTo>
                  <a:lnTo>
                    <a:pt x="108" y="68"/>
                  </a:lnTo>
                  <a:lnTo>
                    <a:pt x="109" y="58"/>
                  </a:lnTo>
                  <a:lnTo>
                    <a:pt x="108" y="47"/>
                  </a:lnTo>
                  <a:lnTo>
                    <a:pt x="105" y="37"/>
                  </a:lnTo>
                  <a:lnTo>
                    <a:pt x="102" y="26"/>
                  </a:lnTo>
                  <a:lnTo>
                    <a:pt x="95" y="19"/>
                  </a:lnTo>
                  <a:lnTo>
                    <a:pt x="88" y="11"/>
                  </a:lnTo>
                  <a:lnTo>
                    <a:pt x="78" y="6"/>
                  </a:lnTo>
                  <a:lnTo>
                    <a:pt x="68" y="2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chenying0907 917"/>
            <p:cNvSpPr>
              <a:spLocks noEditPoints="1"/>
            </p:cNvSpPr>
            <p:nvPr/>
          </p:nvSpPr>
          <p:spPr bwMode="auto">
            <a:xfrm>
              <a:off x="3213101" y="3067051"/>
              <a:ext cx="527050" cy="474663"/>
            </a:xfrm>
            <a:custGeom>
              <a:avLst/>
              <a:gdLst/>
              <a:ahLst/>
              <a:cxnLst>
                <a:cxn ang="0">
                  <a:pos x="509" y="1190"/>
                </a:cxn>
                <a:cxn ang="0">
                  <a:pos x="373" y="1160"/>
                </a:cxn>
                <a:cxn ang="0">
                  <a:pos x="292" y="1118"/>
                </a:cxn>
                <a:cxn ang="0">
                  <a:pos x="163" y="1012"/>
                </a:cxn>
                <a:cxn ang="0">
                  <a:pos x="97" y="938"/>
                </a:cxn>
                <a:cxn ang="0">
                  <a:pos x="45" y="821"/>
                </a:cxn>
                <a:cxn ang="0">
                  <a:pos x="16" y="706"/>
                </a:cxn>
                <a:cxn ang="0">
                  <a:pos x="2" y="565"/>
                </a:cxn>
                <a:cxn ang="0">
                  <a:pos x="8" y="433"/>
                </a:cxn>
                <a:cxn ang="0">
                  <a:pos x="33" y="331"/>
                </a:cxn>
                <a:cxn ang="0">
                  <a:pos x="87" y="218"/>
                </a:cxn>
                <a:cxn ang="0">
                  <a:pos x="164" y="131"/>
                </a:cxn>
                <a:cxn ang="0">
                  <a:pos x="242" y="78"/>
                </a:cxn>
                <a:cxn ang="0">
                  <a:pos x="363" y="33"/>
                </a:cxn>
                <a:cxn ang="0">
                  <a:pos x="541" y="9"/>
                </a:cxn>
                <a:cxn ang="0">
                  <a:pos x="671" y="6"/>
                </a:cxn>
                <a:cxn ang="0">
                  <a:pos x="709" y="0"/>
                </a:cxn>
                <a:cxn ang="0">
                  <a:pos x="902" y="27"/>
                </a:cxn>
                <a:cxn ang="0">
                  <a:pos x="1042" y="78"/>
                </a:cxn>
                <a:cxn ang="0">
                  <a:pos x="1140" y="137"/>
                </a:cxn>
                <a:cxn ang="0">
                  <a:pos x="1222" y="213"/>
                </a:cxn>
                <a:cxn ang="0">
                  <a:pos x="1293" y="309"/>
                </a:cxn>
                <a:cxn ang="0">
                  <a:pos x="1318" y="379"/>
                </a:cxn>
                <a:cxn ang="0">
                  <a:pos x="1329" y="493"/>
                </a:cxn>
                <a:cxn ang="0">
                  <a:pos x="1323" y="731"/>
                </a:cxn>
                <a:cxn ang="0">
                  <a:pos x="1310" y="850"/>
                </a:cxn>
                <a:cxn ang="0">
                  <a:pos x="1286" y="926"/>
                </a:cxn>
                <a:cxn ang="0">
                  <a:pos x="1217" y="1033"/>
                </a:cxn>
                <a:cxn ang="0">
                  <a:pos x="1148" y="1095"/>
                </a:cxn>
                <a:cxn ang="0">
                  <a:pos x="1046" y="1148"/>
                </a:cxn>
                <a:cxn ang="0">
                  <a:pos x="923" y="1182"/>
                </a:cxn>
                <a:cxn ang="0">
                  <a:pos x="780" y="1195"/>
                </a:cxn>
                <a:cxn ang="0">
                  <a:pos x="648" y="1197"/>
                </a:cxn>
                <a:cxn ang="0">
                  <a:pos x="465" y="60"/>
                </a:cxn>
                <a:cxn ang="0">
                  <a:pos x="331" y="89"/>
                </a:cxn>
                <a:cxn ang="0">
                  <a:pos x="210" y="153"/>
                </a:cxn>
                <a:cxn ang="0">
                  <a:pos x="155" y="203"/>
                </a:cxn>
                <a:cxn ang="0">
                  <a:pos x="97" y="290"/>
                </a:cxn>
                <a:cxn ang="0">
                  <a:pos x="53" y="447"/>
                </a:cxn>
                <a:cxn ang="0">
                  <a:pos x="49" y="590"/>
                </a:cxn>
                <a:cxn ang="0">
                  <a:pos x="67" y="718"/>
                </a:cxn>
                <a:cxn ang="0">
                  <a:pos x="118" y="888"/>
                </a:cxn>
                <a:cxn ang="0">
                  <a:pos x="215" y="1003"/>
                </a:cxn>
                <a:cxn ang="0">
                  <a:pos x="300" y="1068"/>
                </a:cxn>
                <a:cxn ang="0">
                  <a:pos x="363" y="1105"/>
                </a:cxn>
                <a:cxn ang="0">
                  <a:pos x="463" y="1134"/>
                </a:cxn>
                <a:cxn ang="0">
                  <a:pos x="641" y="1149"/>
                </a:cxn>
                <a:cxn ang="0">
                  <a:pos x="817" y="1147"/>
                </a:cxn>
                <a:cxn ang="0">
                  <a:pos x="983" y="1121"/>
                </a:cxn>
                <a:cxn ang="0">
                  <a:pos x="1110" y="1066"/>
                </a:cxn>
                <a:cxn ang="0">
                  <a:pos x="1184" y="999"/>
                </a:cxn>
                <a:cxn ang="0">
                  <a:pos x="1256" y="866"/>
                </a:cxn>
                <a:cxn ang="0">
                  <a:pos x="1277" y="707"/>
                </a:cxn>
                <a:cxn ang="0">
                  <a:pos x="1284" y="507"/>
                </a:cxn>
                <a:cxn ang="0">
                  <a:pos x="1263" y="362"/>
                </a:cxn>
                <a:cxn ang="0">
                  <a:pos x="1237" y="305"/>
                </a:cxn>
                <a:cxn ang="0">
                  <a:pos x="1144" y="193"/>
                </a:cxn>
                <a:cxn ang="0">
                  <a:pos x="1033" y="124"/>
                </a:cxn>
                <a:cxn ang="0">
                  <a:pos x="814" y="55"/>
                </a:cxn>
                <a:cxn ang="0">
                  <a:pos x="725" y="48"/>
                </a:cxn>
                <a:cxn ang="0">
                  <a:pos x="709" y="54"/>
                </a:cxn>
              </a:cxnLst>
              <a:rect l="0" t="0" r="r" b="b"/>
              <a:pathLst>
                <a:path w="1329" h="1197">
                  <a:moveTo>
                    <a:pt x="648" y="1197"/>
                  </a:moveTo>
                  <a:lnTo>
                    <a:pt x="648" y="1197"/>
                  </a:lnTo>
                  <a:lnTo>
                    <a:pt x="602" y="1197"/>
                  </a:lnTo>
                  <a:lnTo>
                    <a:pt x="556" y="1195"/>
                  </a:lnTo>
                  <a:lnTo>
                    <a:pt x="509" y="1190"/>
                  </a:lnTo>
                  <a:lnTo>
                    <a:pt x="462" y="1183"/>
                  </a:lnTo>
                  <a:lnTo>
                    <a:pt x="440" y="1180"/>
                  </a:lnTo>
                  <a:lnTo>
                    <a:pt x="418" y="1174"/>
                  </a:lnTo>
                  <a:lnTo>
                    <a:pt x="395" y="1168"/>
                  </a:lnTo>
                  <a:lnTo>
                    <a:pt x="373" y="1160"/>
                  </a:lnTo>
                  <a:lnTo>
                    <a:pt x="352" y="1151"/>
                  </a:lnTo>
                  <a:lnTo>
                    <a:pt x="331" y="1142"/>
                  </a:lnTo>
                  <a:lnTo>
                    <a:pt x="312" y="1130"/>
                  </a:lnTo>
                  <a:lnTo>
                    <a:pt x="292" y="1118"/>
                  </a:lnTo>
                  <a:lnTo>
                    <a:pt x="292" y="1118"/>
                  </a:lnTo>
                  <a:lnTo>
                    <a:pt x="246" y="1084"/>
                  </a:lnTo>
                  <a:lnTo>
                    <a:pt x="224" y="1067"/>
                  </a:lnTo>
                  <a:lnTo>
                    <a:pt x="203" y="1049"/>
                  </a:lnTo>
                  <a:lnTo>
                    <a:pt x="182" y="1030"/>
                  </a:lnTo>
                  <a:lnTo>
                    <a:pt x="163" y="1012"/>
                  </a:lnTo>
                  <a:lnTo>
                    <a:pt x="143" y="993"/>
                  </a:lnTo>
                  <a:lnTo>
                    <a:pt x="125" y="972"/>
                  </a:lnTo>
                  <a:lnTo>
                    <a:pt x="125" y="972"/>
                  </a:lnTo>
                  <a:lnTo>
                    <a:pt x="110" y="955"/>
                  </a:lnTo>
                  <a:lnTo>
                    <a:pt x="97" y="938"/>
                  </a:lnTo>
                  <a:lnTo>
                    <a:pt x="87" y="921"/>
                  </a:lnTo>
                  <a:lnTo>
                    <a:pt x="76" y="904"/>
                  </a:lnTo>
                  <a:lnTo>
                    <a:pt x="68" y="885"/>
                  </a:lnTo>
                  <a:lnTo>
                    <a:pt x="61" y="866"/>
                  </a:lnTo>
                  <a:lnTo>
                    <a:pt x="45" y="821"/>
                  </a:lnTo>
                  <a:lnTo>
                    <a:pt x="45" y="821"/>
                  </a:lnTo>
                  <a:lnTo>
                    <a:pt x="37" y="792"/>
                  </a:lnTo>
                  <a:lnTo>
                    <a:pt x="29" y="764"/>
                  </a:lnTo>
                  <a:lnTo>
                    <a:pt x="23" y="735"/>
                  </a:lnTo>
                  <a:lnTo>
                    <a:pt x="16" y="706"/>
                  </a:lnTo>
                  <a:lnTo>
                    <a:pt x="12" y="677"/>
                  </a:lnTo>
                  <a:lnTo>
                    <a:pt x="8" y="649"/>
                  </a:lnTo>
                  <a:lnTo>
                    <a:pt x="4" y="621"/>
                  </a:lnTo>
                  <a:lnTo>
                    <a:pt x="3" y="594"/>
                  </a:lnTo>
                  <a:lnTo>
                    <a:pt x="2" y="565"/>
                  </a:lnTo>
                  <a:lnTo>
                    <a:pt x="0" y="537"/>
                  </a:lnTo>
                  <a:lnTo>
                    <a:pt x="2" y="511"/>
                  </a:lnTo>
                  <a:lnTo>
                    <a:pt x="3" y="484"/>
                  </a:lnTo>
                  <a:lnTo>
                    <a:pt x="6" y="458"/>
                  </a:lnTo>
                  <a:lnTo>
                    <a:pt x="8" y="433"/>
                  </a:lnTo>
                  <a:lnTo>
                    <a:pt x="14" y="407"/>
                  </a:lnTo>
                  <a:lnTo>
                    <a:pt x="19" y="383"/>
                  </a:lnTo>
                  <a:lnTo>
                    <a:pt x="19" y="383"/>
                  </a:lnTo>
                  <a:lnTo>
                    <a:pt x="25" y="356"/>
                  </a:lnTo>
                  <a:lnTo>
                    <a:pt x="33" y="331"/>
                  </a:lnTo>
                  <a:lnTo>
                    <a:pt x="42" y="307"/>
                  </a:lnTo>
                  <a:lnTo>
                    <a:pt x="51" y="284"/>
                  </a:lnTo>
                  <a:lnTo>
                    <a:pt x="62" y="260"/>
                  </a:lnTo>
                  <a:lnTo>
                    <a:pt x="74" y="239"/>
                  </a:lnTo>
                  <a:lnTo>
                    <a:pt x="87" y="218"/>
                  </a:lnTo>
                  <a:lnTo>
                    <a:pt x="100" y="199"/>
                  </a:lnTo>
                  <a:lnTo>
                    <a:pt x="114" y="180"/>
                  </a:lnTo>
                  <a:lnTo>
                    <a:pt x="130" y="163"/>
                  </a:lnTo>
                  <a:lnTo>
                    <a:pt x="146" y="146"/>
                  </a:lnTo>
                  <a:lnTo>
                    <a:pt x="164" y="131"/>
                  </a:lnTo>
                  <a:lnTo>
                    <a:pt x="182" y="116"/>
                  </a:lnTo>
                  <a:lnTo>
                    <a:pt x="201" y="102"/>
                  </a:lnTo>
                  <a:lnTo>
                    <a:pt x="221" y="90"/>
                  </a:lnTo>
                  <a:lnTo>
                    <a:pt x="242" y="78"/>
                  </a:lnTo>
                  <a:lnTo>
                    <a:pt x="242" y="78"/>
                  </a:lnTo>
                  <a:lnTo>
                    <a:pt x="266" y="67"/>
                  </a:lnTo>
                  <a:lnTo>
                    <a:pt x="290" y="56"/>
                  </a:lnTo>
                  <a:lnTo>
                    <a:pt x="313" y="47"/>
                  </a:lnTo>
                  <a:lnTo>
                    <a:pt x="338" y="39"/>
                  </a:lnTo>
                  <a:lnTo>
                    <a:pt x="363" y="33"/>
                  </a:lnTo>
                  <a:lnTo>
                    <a:pt x="388" y="27"/>
                  </a:lnTo>
                  <a:lnTo>
                    <a:pt x="412" y="22"/>
                  </a:lnTo>
                  <a:lnTo>
                    <a:pt x="437" y="18"/>
                  </a:lnTo>
                  <a:lnTo>
                    <a:pt x="488" y="13"/>
                  </a:lnTo>
                  <a:lnTo>
                    <a:pt x="541" y="9"/>
                  </a:lnTo>
                  <a:lnTo>
                    <a:pt x="594" y="8"/>
                  </a:lnTo>
                  <a:lnTo>
                    <a:pt x="649" y="8"/>
                  </a:lnTo>
                  <a:lnTo>
                    <a:pt x="670" y="8"/>
                  </a:lnTo>
                  <a:lnTo>
                    <a:pt x="671" y="6"/>
                  </a:lnTo>
                  <a:lnTo>
                    <a:pt x="671" y="6"/>
                  </a:lnTo>
                  <a:lnTo>
                    <a:pt x="678" y="3"/>
                  </a:lnTo>
                  <a:lnTo>
                    <a:pt x="687" y="0"/>
                  </a:lnTo>
                  <a:lnTo>
                    <a:pt x="687" y="0"/>
                  </a:lnTo>
                  <a:lnTo>
                    <a:pt x="709" y="0"/>
                  </a:lnTo>
                  <a:lnTo>
                    <a:pt x="709" y="0"/>
                  </a:lnTo>
                  <a:lnTo>
                    <a:pt x="747" y="1"/>
                  </a:lnTo>
                  <a:lnTo>
                    <a:pt x="785" y="4"/>
                  </a:lnTo>
                  <a:lnTo>
                    <a:pt x="825" y="9"/>
                  </a:lnTo>
                  <a:lnTo>
                    <a:pt x="862" y="17"/>
                  </a:lnTo>
                  <a:lnTo>
                    <a:pt x="902" y="27"/>
                  </a:lnTo>
                  <a:lnTo>
                    <a:pt x="941" y="39"/>
                  </a:lnTo>
                  <a:lnTo>
                    <a:pt x="980" y="52"/>
                  </a:lnTo>
                  <a:lnTo>
                    <a:pt x="1019" y="69"/>
                  </a:lnTo>
                  <a:lnTo>
                    <a:pt x="1019" y="69"/>
                  </a:lnTo>
                  <a:lnTo>
                    <a:pt x="1042" y="78"/>
                  </a:lnTo>
                  <a:lnTo>
                    <a:pt x="1063" y="89"/>
                  </a:lnTo>
                  <a:lnTo>
                    <a:pt x="1084" y="101"/>
                  </a:lnTo>
                  <a:lnTo>
                    <a:pt x="1102" y="111"/>
                  </a:lnTo>
                  <a:lnTo>
                    <a:pt x="1121" y="124"/>
                  </a:lnTo>
                  <a:lnTo>
                    <a:pt x="1140" y="137"/>
                  </a:lnTo>
                  <a:lnTo>
                    <a:pt x="1157" y="150"/>
                  </a:lnTo>
                  <a:lnTo>
                    <a:pt x="1174" y="165"/>
                  </a:lnTo>
                  <a:lnTo>
                    <a:pt x="1191" y="180"/>
                  </a:lnTo>
                  <a:lnTo>
                    <a:pt x="1206" y="196"/>
                  </a:lnTo>
                  <a:lnTo>
                    <a:pt x="1222" y="213"/>
                  </a:lnTo>
                  <a:lnTo>
                    <a:pt x="1237" y="230"/>
                  </a:lnTo>
                  <a:lnTo>
                    <a:pt x="1251" y="248"/>
                  </a:lnTo>
                  <a:lnTo>
                    <a:pt x="1265" y="268"/>
                  </a:lnTo>
                  <a:lnTo>
                    <a:pt x="1280" y="288"/>
                  </a:lnTo>
                  <a:lnTo>
                    <a:pt x="1293" y="309"/>
                  </a:lnTo>
                  <a:lnTo>
                    <a:pt x="1293" y="309"/>
                  </a:lnTo>
                  <a:lnTo>
                    <a:pt x="1298" y="319"/>
                  </a:lnTo>
                  <a:lnTo>
                    <a:pt x="1303" y="329"/>
                  </a:lnTo>
                  <a:lnTo>
                    <a:pt x="1312" y="354"/>
                  </a:lnTo>
                  <a:lnTo>
                    <a:pt x="1318" y="379"/>
                  </a:lnTo>
                  <a:lnTo>
                    <a:pt x="1323" y="405"/>
                  </a:lnTo>
                  <a:lnTo>
                    <a:pt x="1326" y="431"/>
                  </a:lnTo>
                  <a:lnTo>
                    <a:pt x="1328" y="455"/>
                  </a:lnTo>
                  <a:lnTo>
                    <a:pt x="1329" y="493"/>
                  </a:lnTo>
                  <a:lnTo>
                    <a:pt x="1329" y="493"/>
                  </a:lnTo>
                  <a:lnTo>
                    <a:pt x="1329" y="552"/>
                  </a:lnTo>
                  <a:lnTo>
                    <a:pt x="1329" y="612"/>
                  </a:lnTo>
                  <a:lnTo>
                    <a:pt x="1327" y="671"/>
                  </a:lnTo>
                  <a:lnTo>
                    <a:pt x="1326" y="701"/>
                  </a:lnTo>
                  <a:lnTo>
                    <a:pt x="1323" y="731"/>
                  </a:lnTo>
                  <a:lnTo>
                    <a:pt x="1323" y="731"/>
                  </a:lnTo>
                  <a:lnTo>
                    <a:pt x="1319" y="772"/>
                  </a:lnTo>
                  <a:lnTo>
                    <a:pt x="1319" y="772"/>
                  </a:lnTo>
                  <a:lnTo>
                    <a:pt x="1315" y="811"/>
                  </a:lnTo>
                  <a:lnTo>
                    <a:pt x="1310" y="850"/>
                  </a:lnTo>
                  <a:lnTo>
                    <a:pt x="1306" y="868"/>
                  </a:lnTo>
                  <a:lnTo>
                    <a:pt x="1301" y="888"/>
                  </a:lnTo>
                  <a:lnTo>
                    <a:pt x="1294" y="906"/>
                  </a:lnTo>
                  <a:lnTo>
                    <a:pt x="1286" y="926"/>
                  </a:lnTo>
                  <a:lnTo>
                    <a:pt x="1286" y="926"/>
                  </a:lnTo>
                  <a:lnTo>
                    <a:pt x="1273" y="949"/>
                  </a:lnTo>
                  <a:lnTo>
                    <a:pt x="1260" y="972"/>
                  </a:lnTo>
                  <a:lnTo>
                    <a:pt x="1247" y="994"/>
                  </a:lnTo>
                  <a:lnTo>
                    <a:pt x="1231" y="1013"/>
                  </a:lnTo>
                  <a:lnTo>
                    <a:pt x="1217" y="1033"/>
                  </a:lnTo>
                  <a:lnTo>
                    <a:pt x="1200" y="1050"/>
                  </a:lnTo>
                  <a:lnTo>
                    <a:pt x="1183" y="1067"/>
                  </a:lnTo>
                  <a:lnTo>
                    <a:pt x="1166" y="1081"/>
                  </a:lnTo>
                  <a:lnTo>
                    <a:pt x="1166" y="1081"/>
                  </a:lnTo>
                  <a:lnTo>
                    <a:pt x="1148" y="1095"/>
                  </a:lnTo>
                  <a:lnTo>
                    <a:pt x="1129" y="1106"/>
                  </a:lnTo>
                  <a:lnTo>
                    <a:pt x="1110" y="1118"/>
                  </a:lnTo>
                  <a:lnTo>
                    <a:pt x="1089" y="1129"/>
                  </a:lnTo>
                  <a:lnTo>
                    <a:pt x="1068" y="1139"/>
                  </a:lnTo>
                  <a:lnTo>
                    <a:pt x="1046" y="1148"/>
                  </a:lnTo>
                  <a:lnTo>
                    <a:pt x="1023" y="1156"/>
                  </a:lnTo>
                  <a:lnTo>
                    <a:pt x="1000" y="1164"/>
                  </a:lnTo>
                  <a:lnTo>
                    <a:pt x="975" y="1170"/>
                  </a:lnTo>
                  <a:lnTo>
                    <a:pt x="949" y="1177"/>
                  </a:lnTo>
                  <a:lnTo>
                    <a:pt x="923" y="1182"/>
                  </a:lnTo>
                  <a:lnTo>
                    <a:pt x="896" y="1186"/>
                  </a:lnTo>
                  <a:lnTo>
                    <a:pt x="868" y="1189"/>
                  </a:lnTo>
                  <a:lnTo>
                    <a:pt x="840" y="1193"/>
                  </a:lnTo>
                  <a:lnTo>
                    <a:pt x="810" y="1194"/>
                  </a:lnTo>
                  <a:lnTo>
                    <a:pt x="780" y="1195"/>
                  </a:lnTo>
                  <a:lnTo>
                    <a:pt x="780" y="1195"/>
                  </a:lnTo>
                  <a:lnTo>
                    <a:pt x="743" y="1195"/>
                  </a:lnTo>
                  <a:lnTo>
                    <a:pt x="743" y="1195"/>
                  </a:lnTo>
                  <a:lnTo>
                    <a:pt x="648" y="1197"/>
                  </a:lnTo>
                  <a:lnTo>
                    <a:pt x="648" y="1197"/>
                  </a:lnTo>
                  <a:close/>
                  <a:moveTo>
                    <a:pt x="630" y="54"/>
                  </a:moveTo>
                  <a:lnTo>
                    <a:pt x="630" y="54"/>
                  </a:lnTo>
                  <a:lnTo>
                    <a:pt x="575" y="54"/>
                  </a:lnTo>
                  <a:lnTo>
                    <a:pt x="520" y="56"/>
                  </a:lnTo>
                  <a:lnTo>
                    <a:pt x="465" y="60"/>
                  </a:lnTo>
                  <a:lnTo>
                    <a:pt x="437" y="64"/>
                  </a:lnTo>
                  <a:lnTo>
                    <a:pt x="410" y="69"/>
                  </a:lnTo>
                  <a:lnTo>
                    <a:pt x="384" y="74"/>
                  </a:lnTo>
                  <a:lnTo>
                    <a:pt x="358" y="81"/>
                  </a:lnTo>
                  <a:lnTo>
                    <a:pt x="331" y="89"/>
                  </a:lnTo>
                  <a:lnTo>
                    <a:pt x="305" y="98"/>
                  </a:lnTo>
                  <a:lnTo>
                    <a:pt x="280" y="110"/>
                  </a:lnTo>
                  <a:lnTo>
                    <a:pt x="257" y="122"/>
                  </a:lnTo>
                  <a:lnTo>
                    <a:pt x="232" y="136"/>
                  </a:lnTo>
                  <a:lnTo>
                    <a:pt x="210" y="153"/>
                  </a:lnTo>
                  <a:lnTo>
                    <a:pt x="210" y="153"/>
                  </a:lnTo>
                  <a:lnTo>
                    <a:pt x="194" y="165"/>
                  </a:lnTo>
                  <a:lnTo>
                    <a:pt x="181" y="176"/>
                  </a:lnTo>
                  <a:lnTo>
                    <a:pt x="168" y="190"/>
                  </a:lnTo>
                  <a:lnTo>
                    <a:pt x="155" y="203"/>
                  </a:lnTo>
                  <a:lnTo>
                    <a:pt x="143" y="217"/>
                  </a:lnTo>
                  <a:lnTo>
                    <a:pt x="133" y="230"/>
                  </a:lnTo>
                  <a:lnTo>
                    <a:pt x="123" y="244"/>
                  </a:lnTo>
                  <a:lnTo>
                    <a:pt x="114" y="260"/>
                  </a:lnTo>
                  <a:lnTo>
                    <a:pt x="97" y="290"/>
                  </a:lnTo>
                  <a:lnTo>
                    <a:pt x="84" y="322"/>
                  </a:lnTo>
                  <a:lnTo>
                    <a:pt x="74" y="353"/>
                  </a:lnTo>
                  <a:lnTo>
                    <a:pt x="65" y="384"/>
                  </a:lnTo>
                  <a:lnTo>
                    <a:pt x="58" y="416"/>
                  </a:lnTo>
                  <a:lnTo>
                    <a:pt x="53" y="447"/>
                  </a:lnTo>
                  <a:lnTo>
                    <a:pt x="49" y="479"/>
                  </a:lnTo>
                  <a:lnTo>
                    <a:pt x="48" y="507"/>
                  </a:lnTo>
                  <a:lnTo>
                    <a:pt x="48" y="536"/>
                  </a:lnTo>
                  <a:lnTo>
                    <a:pt x="48" y="564"/>
                  </a:lnTo>
                  <a:lnTo>
                    <a:pt x="49" y="590"/>
                  </a:lnTo>
                  <a:lnTo>
                    <a:pt x="50" y="613"/>
                  </a:lnTo>
                  <a:lnTo>
                    <a:pt x="50" y="613"/>
                  </a:lnTo>
                  <a:lnTo>
                    <a:pt x="53" y="638"/>
                  </a:lnTo>
                  <a:lnTo>
                    <a:pt x="57" y="663"/>
                  </a:lnTo>
                  <a:lnTo>
                    <a:pt x="67" y="718"/>
                  </a:lnTo>
                  <a:lnTo>
                    <a:pt x="80" y="777"/>
                  </a:lnTo>
                  <a:lnTo>
                    <a:pt x="99" y="841"/>
                  </a:lnTo>
                  <a:lnTo>
                    <a:pt x="99" y="841"/>
                  </a:lnTo>
                  <a:lnTo>
                    <a:pt x="106" y="864"/>
                  </a:lnTo>
                  <a:lnTo>
                    <a:pt x="118" y="888"/>
                  </a:lnTo>
                  <a:lnTo>
                    <a:pt x="133" y="913"/>
                  </a:lnTo>
                  <a:lnTo>
                    <a:pt x="150" y="936"/>
                  </a:lnTo>
                  <a:lnTo>
                    <a:pt x="169" y="960"/>
                  </a:lnTo>
                  <a:lnTo>
                    <a:pt x="191" y="982"/>
                  </a:lnTo>
                  <a:lnTo>
                    <a:pt x="215" y="1003"/>
                  </a:lnTo>
                  <a:lnTo>
                    <a:pt x="241" y="1023"/>
                  </a:lnTo>
                  <a:lnTo>
                    <a:pt x="241" y="1023"/>
                  </a:lnTo>
                  <a:lnTo>
                    <a:pt x="271" y="1046"/>
                  </a:lnTo>
                  <a:lnTo>
                    <a:pt x="271" y="1046"/>
                  </a:lnTo>
                  <a:lnTo>
                    <a:pt x="300" y="1068"/>
                  </a:lnTo>
                  <a:lnTo>
                    <a:pt x="314" y="1079"/>
                  </a:lnTo>
                  <a:lnTo>
                    <a:pt x="330" y="1088"/>
                  </a:lnTo>
                  <a:lnTo>
                    <a:pt x="330" y="1088"/>
                  </a:lnTo>
                  <a:lnTo>
                    <a:pt x="346" y="1097"/>
                  </a:lnTo>
                  <a:lnTo>
                    <a:pt x="363" y="1105"/>
                  </a:lnTo>
                  <a:lnTo>
                    <a:pt x="380" y="1112"/>
                  </a:lnTo>
                  <a:lnTo>
                    <a:pt x="397" y="1117"/>
                  </a:lnTo>
                  <a:lnTo>
                    <a:pt x="431" y="1126"/>
                  </a:lnTo>
                  <a:lnTo>
                    <a:pt x="463" y="1134"/>
                  </a:lnTo>
                  <a:lnTo>
                    <a:pt x="463" y="1134"/>
                  </a:lnTo>
                  <a:lnTo>
                    <a:pt x="494" y="1138"/>
                  </a:lnTo>
                  <a:lnTo>
                    <a:pt x="522" y="1142"/>
                  </a:lnTo>
                  <a:lnTo>
                    <a:pt x="552" y="1146"/>
                  </a:lnTo>
                  <a:lnTo>
                    <a:pt x="581" y="1147"/>
                  </a:lnTo>
                  <a:lnTo>
                    <a:pt x="641" y="1149"/>
                  </a:lnTo>
                  <a:lnTo>
                    <a:pt x="704" y="1149"/>
                  </a:lnTo>
                  <a:lnTo>
                    <a:pt x="739" y="1149"/>
                  </a:lnTo>
                  <a:lnTo>
                    <a:pt x="739" y="1149"/>
                  </a:lnTo>
                  <a:lnTo>
                    <a:pt x="779" y="1149"/>
                  </a:lnTo>
                  <a:lnTo>
                    <a:pt x="817" y="1147"/>
                  </a:lnTo>
                  <a:lnTo>
                    <a:pt x="853" y="1144"/>
                  </a:lnTo>
                  <a:lnTo>
                    <a:pt x="889" y="1140"/>
                  </a:lnTo>
                  <a:lnTo>
                    <a:pt x="921" y="1135"/>
                  </a:lnTo>
                  <a:lnTo>
                    <a:pt x="953" y="1129"/>
                  </a:lnTo>
                  <a:lnTo>
                    <a:pt x="983" y="1121"/>
                  </a:lnTo>
                  <a:lnTo>
                    <a:pt x="1012" y="1113"/>
                  </a:lnTo>
                  <a:lnTo>
                    <a:pt x="1038" y="1102"/>
                  </a:lnTo>
                  <a:lnTo>
                    <a:pt x="1064" y="1091"/>
                  </a:lnTo>
                  <a:lnTo>
                    <a:pt x="1087" y="1079"/>
                  </a:lnTo>
                  <a:lnTo>
                    <a:pt x="1110" y="1066"/>
                  </a:lnTo>
                  <a:lnTo>
                    <a:pt x="1131" y="1050"/>
                  </a:lnTo>
                  <a:lnTo>
                    <a:pt x="1150" y="1034"/>
                  </a:lnTo>
                  <a:lnTo>
                    <a:pt x="1169" y="1017"/>
                  </a:lnTo>
                  <a:lnTo>
                    <a:pt x="1184" y="999"/>
                  </a:lnTo>
                  <a:lnTo>
                    <a:pt x="1184" y="999"/>
                  </a:lnTo>
                  <a:lnTo>
                    <a:pt x="1204" y="974"/>
                  </a:lnTo>
                  <a:lnTo>
                    <a:pt x="1221" y="948"/>
                  </a:lnTo>
                  <a:lnTo>
                    <a:pt x="1235" y="922"/>
                  </a:lnTo>
                  <a:lnTo>
                    <a:pt x="1247" y="894"/>
                  </a:lnTo>
                  <a:lnTo>
                    <a:pt x="1256" y="866"/>
                  </a:lnTo>
                  <a:lnTo>
                    <a:pt x="1264" y="836"/>
                  </a:lnTo>
                  <a:lnTo>
                    <a:pt x="1269" y="802"/>
                  </a:lnTo>
                  <a:lnTo>
                    <a:pt x="1273" y="766"/>
                  </a:lnTo>
                  <a:lnTo>
                    <a:pt x="1273" y="766"/>
                  </a:lnTo>
                  <a:lnTo>
                    <a:pt x="1277" y="707"/>
                  </a:lnTo>
                  <a:lnTo>
                    <a:pt x="1281" y="649"/>
                  </a:lnTo>
                  <a:lnTo>
                    <a:pt x="1282" y="590"/>
                  </a:lnTo>
                  <a:lnTo>
                    <a:pt x="1284" y="532"/>
                  </a:lnTo>
                  <a:lnTo>
                    <a:pt x="1284" y="532"/>
                  </a:lnTo>
                  <a:lnTo>
                    <a:pt x="1284" y="507"/>
                  </a:lnTo>
                  <a:lnTo>
                    <a:pt x="1282" y="481"/>
                  </a:lnTo>
                  <a:lnTo>
                    <a:pt x="1280" y="452"/>
                  </a:lnTo>
                  <a:lnTo>
                    <a:pt x="1277" y="422"/>
                  </a:lnTo>
                  <a:lnTo>
                    <a:pt x="1271" y="392"/>
                  </a:lnTo>
                  <a:lnTo>
                    <a:pt x="1263" y="362"/>
                  </a:lnTo>
                  <a:lnTo>
                    <a:pt x="1257" y="346"/>
                  </a:lnTo>
                  <a:lnTo>
                    <a:pt x="1251" y="332"/>
                  </a:lnTo>
                  <a:lnTo>
                    <a:pt x="1244" y="318"/>
                  </a:lnTo>
                  <a:lnTo>
                    <a:pt x="1237" y="305"/>
                  </a:lnTo>
                  <a:lnTo>
                    <a:pt x="1237" y="305"/>
                  </a:lnTo>
                  <a:lnTo>
                    <a:pt x="1222" y="280"/>
                  </a:lnTo>
                  <a:lnTo>
                    <a:pt x="1204" y="256"/>
                  </a:lnTo>
                  <a:lnTo>
                    <a:pt x="1186" y="234"/>
                  </a:lnTo>
                  <a:lnTo>
                    <a:pt x="1165" y="213"/>
                  </a:lnTo>
                  <a:lnTo>
                    <a:pt x="1144" y="193"/>
                  </a:lnTo>
                  <a:lnTo>
                    <a:pt x="1121" y="175"/>
                  </a:lnTo>
                  <a:lnTo>
                    <a:pt x="1099" y="159"/>
                  </a:lnTo>
                  <a:lnTo>
                    <a:pt x="1076" y="146"/>
                  </a:lnTo>
                  <a:lnTo>
                    <a:pt x="1076" y="146"/>
                  </a:lnTo>
                  <a:lnTo>
                    <a:pt x="1033" y="124"/>
                  </a:lnTo>
                  <a:lnTo>
                    <a:pt x="989" y="105"/>
                  </a:lnTo>
                  <a:lnTo>
                    <a:pt x="946" y="89"/>
                  </a:lnTo>
                  <a:lnTo>
                    <a:pt x="902" y="74"/>
                  </a:lnTo>
                  <a:lnTo>
                    <a:pt x="859" y="64"/>
                  </a:lnTo>
                  <a:lnTo>
                    <a:pt x="814" y="55"/>
                  </a:lnTo>
                  <a:lnTo>
                    <a:pt x="771" y="50"/>
                  </a:lnTo>
                  <a:lnTo>
                    <a:pt x="729" y="46"/>
                  </a:lnTo>
                  <a:lnTo>
                    <a:pt x="726" y="46"/>
                  </a:lnTo>
                  <a:lnTo>
                    <a:pt x="725" y="48"/>
                  </a:lnTo>
                  <a:lnTo>
                    <a:pt x="725" y="48"/>
                  </a:lnTo>
                  <a:lnTo>
                    <a:pt x="721" y="51"/>
                  </a:lnTo>
                  <a:lnTo>
                    <a:pt x="717" y="52"/>
                  </a:lnTo>
                  <a:lnTo>
                    <a:pt x="713" y="54"/>
                  </a:lnTo>
                  <a:lnTo>
                    <a:pt x="709" y="54"/>
                  </a:lnTo>
                  <a:lnTo>
                    <a:pt x="709" y="54"/>
                  </a:lnTo>
                  <a:lnTo>
                    <a:pt x="670" y="54"/>
                  </a:lnTo>
                  <a:lnTo>
                    <a:pt x="670" y="54"/>
                  </a:lnTo>
                  <a:lnTo>
                    <a:pt x="630" y="54"/>
                  </a:lnTo>
                  <a:lnTo>
                    <a:pt x="630" y="5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chenying0907 918"/>
            <p:cNvSpPr/>
            <p:nvPr/>
          </p:nvSpPr>
          <p:spPr bwMode="auto">
            <a:xfrm>
              <a:off x="3213101" y="3149601"/>
              <a:ext cx="519113" cy="127000"/>
            </a:xfrm>
            <a:custGeom>
              <a:avLst/>
              <a:gdLst/>
              <a:ahLst/>
              <a:cxnLst>
                <a:cxn ang="0">
                  <a:pos x="103" y="321"/>
                </a:cxn>
                <a:cxn ang="0">
                  <a:pos x="15" y="309"/>
                </a:cxn>
                <a:cxn ang="0">
                  <a:pos x="6" y="306"/>
                </a:cxn>
                <a:cxn ang="0">
                  <a:pos x="0" y="292"/>
                </a:cxn>
                <a:cxn ang="0">
                  <a:pos x="2" y="281"/>
                </a:cxn>
                <a:cxn ang="0">
                  <a:pos x="14" y="268"/>
                </a:cxn>
                <a:cxn ang="0">
                  <a:pos x="23" y="265"/>
                </a:cxn>
                <a:cxn ang="0">
                  <a:pos x="55" y="270"/>
                </a:cxn>
                <a:cxn ang="0">
                  <a:pos x="137" y="277"/>
                </a:cxn>
                <a:cxn ang="0">
                  <a:pos x="202" y="273"/>
                </a:cxn>
                <a:cxn ang="0">
                  <a:pos x="308" y="256"/>
                </a:cxn>
                <a:cxn ang="0">
                  <a:pos x="430" y="224"/>
                </a:cxn>
                <a:cxn ang="0">
                  <a:pos x="481" y="206"/>
                </a:cxn>
                <a:cxn ang="0">
                  <a:pos x="548" y="173"/>
                </a:cxn>
                <a:cxn ang="0">
                  <a:pos x="608" y="128"/>
                </a:cxn>
                <a:cxn ang="0">
                  <a:pos x="625" y="113"/>
                </a:cxn>
                <a:cxn ang="0">
                  <a:pos x="660" y="92"/>
                </a:cxn>
                <a:cxn ang="0">
                  <a:pos x="718" y="48"/>
                </a:cxn>
                <a:cxn ang="0">
                  <a:pos x="765" y="10"/>
                </a:cxn>
                <a:cxn ang="0">
                  <a:pos x="766" y="9"/>
                </a:cxn>
                <a:cxn ang="0">
                  <a:pos x="781" y="0"/>
                </a:cxn>
                <a:cxn ang="0">
                  <a:pos x="791" y="0"/>
                </a:cxn>
                <a:cxn ang="0">
                  <a:pos x="802" y="6"/>
                </a:cxn>
                <a:cxn ang="0">
                  <a:pos x="806" y="15"/>
                </a:cxn>
                <a:cxn ang="0">
                  <a:pos x="821" y="48"/>
                </a:cxn>
                <a:cxn ang="0">
                  <a:pos x="846" y="74"/>
                </a:cxn>
                <a:cxn ang="0">
                  <a:pos x="883" y="100"/>
                </a:cxn>
                <a:cxn ang="0">
                  <a:pos x="942" y="142"/>
                </a:cxn>
                <a:cxn ang="0">
                  <a:pos x="1020" y="190"/>
                </a:cxn>
                <a:cxn ang="0">
                  <a:pos x="1066" y="218"/>
                </a:cxn>
                <a:cxn ang="0">
                  <a:pos x="1114" y="238"/>
                </a:cxn>
                <a:cxn ang="0">
                  <a:pos x="1148" y="243"/>
                </a:cxn>
                <a:cxn ang="0">
                  <a:pos x="1218" y="247"/>
                </a:cxn>
                <a:cxn ang="0">
                  <a:pos x="1286" y="249"/>
                </a:cxn>
                <a:cxn ang="0">
                  <a:pos x="1300" y="255"/>
                </a:cxn>
                <a:cxn ang="0">
                  <a:pos x="1307" y="265"/>
                </a:cxn>
                <a:cxn ang="0">
                  <a:pos x="1307" y="282"/>
                </a:cxn>
                <a:cxn ang="0">
                  <a:pos x="1296" y="294"/>
                </a:cxn>
                <a:cxn ang="0">
                  <a:pos x="1287" y="295"/>
                </a:cxn>
                <a:cxn ang="0">
                  <a:pos x="1250" y="295"/>
                </a:cxn>
                <a:cxn ang="0">
                  <a:pos x="1142" y="290"/>
                </a:cxn>
                <a:cxn ang="0">
                  <a:pos x="1109" y="283"/>
                </a:cxn>
                <a:cxn ang="0">
                  <a:pos x="1055" y="261"/>
                </a:cxn>
                <a:cxn ang="0">
                  <a:pos x="1004" y="232"/>
                </a:cxn>
                <a:cxn ang="0">
                  <a:pos x="940" y="196"/>
                </a:cxn>
                <a:cxn ang="0">
                  <a:pos x="876" y="151"/>
                </a:cxn>
                <a:cxn ang="0">
                  <a:pos x="817" y="109"/>
                </a:cxn>
                <a:cxn ang="0">
                  <a:pos x="785" y="79"/>
                </a:cxn>
                <a:cxn ang="0">
                  <a:pos x="768" y="65"/>
                </a:cxn>
                <a:cxn ang="0">
                  <a:pos x="673" y="139"/>
                </a:cxn>
                <a:cxn ang="0">
                  <a:pos x="605" y="192"/>
                </a:cxn>
                <a:cxn ang="0">
                  <a:pos x="547" y="230"/>
                </a:cxn>
                <a:cxn ang="0">
                  <a:pos x="484" y="255"/>
                </a:cxn>
                <a:cxn ang="0">
                  <a:pos x="371" y="287"/>
                </a:cxn>
                <a:cxn ang="0">
                  <a:pos x="256" y="312"/>
                </a:cxn>
                <a:cxn ang="0">
                  <a:pos x="134" y="321"/>
                </a:cxn>
              </a:cxnLst>
              <a:rect l="0" t="0" r="r" b="b"/>
              <a:pathLst>
                <a:path w="1308" h="321">
                  <a:moveTo>
                    <a:pt x="134" y="321"/>
                  </a:moveTo>
                  <a:lnTo>
                    <a:pt x="134" y="321"/>
                  </a:lnTo>
                  <a:lnTo>
                    <a:pt x="103" y="321"/>
                  </a:lnTo>
                  <a:lnTo>
                    <a:pt x="73" y="319"/>
                  </a:lnTo>
                  <a:lnTo>
                    <a:pt x="44" y="315"/>
                  </a:lnTo>
                  <a:lnTo>
                    <a:pt x="15" y="309"/>
                  </a:lnTo>
                  <a:lnTo>
                    <a:pt x="15" y="309"/>
                  </a:lnTo>
                  <a:lnTo>
                    <a:pt x="10" y="308"/>
                  </a:lnTo>
                  <a:lnTo>
                    <a:pt x="6" y="306"/>
                  </a:lnTo>
                  <a:lnTo>
                    <a:pt x="4" y="303"/>
                  </a:lnTo>
                  <a:lnTo>
                    <a:pt x="1" y="299"/>
                  </a:lnTo>
                  <a:lnTo>
                    <a:pt x="0" y="292"/>
                  </a:lnTo>
                  <a:lnTo>
                    <a:pt x="0" y="289"/>
                  </a:lnTo>
                  <a:lnTo>
                    <a:pt x="0" y="289"/>
                  </a:lnTo>
                  <a:lnTo>
                    <a:pt x="2" y="281"/>
                  </a:lnTo>
                  <a:lnTo>
                    <a:pt x="8" y="273"/>
                  </a:lnTo>
                  <a:lnTo>
                    <a:pt x="10" y="270"/>
                  </a:lnTo>
                  <a:lnTo>
                    <a:pt x="14" y="268"/>
                  </a:lnTo>
                  <a:lnTo>
                    <a:pt x="18" y="266"/>
                  </a:lnTo>
                  <a:lnTo>
                    <a:pt x="23" y="265"/>
                  </a:lnTo>
                  <a:lnTo>
                    <a:pt x="23" y="265"/>
                  </a:lnTo>
                  <a:lnTo>
                    <a:pt x="29" y="266"/>
                  </a:lnTo>
                  <a:lnTo>
                    <a:pt x="29" y="266"/>
                  </a:lnTo>
                  <a:lnTo>
                    <a:pt x="55" y="270"/>
                  </a:lnTo>
                  <a:lnTo>
                    <a:pt x="81" y="274"/>
                  </a:lnTo>
                  <a:lnTo>
                    <a:pt x="108" y="275"/>
                  </a:lnTo>
                  <a:lnTo>
                    <a:pt x="137" y="277"/>
                  </a:lnTo>
                  <a:lnTo>
                    <a:pt x="137" y="277"/>
                  </a:lnTo>
                  <a:lnTo>
                    <a:pt x="168" y="275"/>
                  </a:lnTo>
                  <a:lnTo>
                    <a:pt x="202" y="273"/>
                  </a:lnTo>
                  <a:lnTo>
                    <a:pt x="236" y="269"/>
                  </a:lnTo>
                  <a:lnTo>
                    <a:pt x="272" y="264"/>
                  </a:lnTo>
                  <a:lnTo>
                    <a:pt x="308" y="256"/>
                  </a:lnTo>
                  <a:lnTo>
                    <a:pt x="348" y="247"/>
                  </a:lnTo>
                  <a:lnTo>
                    <a:pt x="387" y="236"/>
                  </a:lnTo>
                  <a:lnTo>
                    <a:pt x="430" y="224"/>
                  </a:lnTo>
                  <a:lnTo>
                    <a:pt x="430" y="224"/>
                  </a:lnTo>
                  <a:lnTo>
                    <a:pt x="456" y="215"/>
                  </a:lnTo>
                  <a:lnTo>
                    <a:pt x="481" y="206"/>
                  </a:lnTo>
                  <a:lnTo>
                    <a:pt x="505" y="197"/>
                  </a:lnTo>
                  <a:lnTo>
                    <a:pt x="527" y="187"/>
                  </a:lnTo>
                  <a:lnTo>
                    <a:pt x="548" y="173"/>
                  </a:lnTo>
                  <a:lnTo>
                    <a:pt x="569" y="160"/>
                  </a:lnTo>
                  <a:lnTo>
                    <a:pt x="588" y="145"/>
                  </a:lnTo>
                  <a:lnTo>
                    <a:pt x="608" y="128"/>
                  </a:lnTo>
                  <a:lnTo>
                    <a:pt x="608" y="128"/>
                  </a:lnTo>
                  <a:lnTo>
                    <a:pt x="616" y="120"/>
                  </a:lnTo>
                  <a:lnTo>
                    <a:pt x="625" y="113"/>
                  </a:lnTo>
                  <a:lnTo>
                    <a:pt x="646" y="100"/>
                  </a:lnTo>
                  <a:lnTo>
                    <a:pt x="646" y="100"/>
                  </a:lnTo>
                  <a:lnTo>
                    <a:pt x="660" y="92"/>
                  </a:lnTo>
                  <a:lnTo>
                    <a:pt x="673" y="83"/>
                  </a:lnTo>
                  <a:lnTo>
                    <a:pt x="673" y="83"/>
                  </a:lnTo>
                  <a:lnTo>
                    <a:pt x="718" y="48"/>
                  </a:lnTo>
                  <a:lnTo>
                    <a:pt x="760" y="14"/>
                  </a:lnTo>
                  <a:lnTo>
                    <a:pt x="760" y="14"/>
                  </a:lnTo>
                  <a:lnTo>
                    <a:pt x="765" y="10"/>
                  </a:lnTo>
                  <a:lnTo>
                    <a:pt x="765" y="10"/>
                  </a:lnTo>
                  <a:lnTo>
                    <a:pt x="766" y="9"/>
                  </a:lnTo>
                  <a:lnTo>
                    <a:pt x="766" y="9"/>
                  </a:lnTo>
                  <a:lnTo>
                    <a:pt x="770" y="5"/>
                  </a:lnTo>
                  <a:lnTo>
                    <a:pt x="775" y="2"/>
                  </a:lnTo>
                  <a:lnTo>
                    <a:pt x="781" y="0"/>
                  </a:lnTo>
                  <a:lnTo>
                    <a:pt x="787" y="0"/>
                  </a:lnTo>
                  <a:lnTo>
                    <a:pt x="787" y="0"/>
                  </a:lnTo>
                  <a:lnTo>
                    <a:pt x="791" y="0"/>
                  </a:lnTo>
                  <a:lnTo>
                    <a:pt x="796" y="2"/>
                  </a:lnTo>
                  <a:lnTo>
                    <a:pt x="799" y="3"/>
                  </a:lnTo>
                  <a:lnTo>
                    <a:pt x="802" y="6"/>
                  </a:lnTo>
                  <a:lnTo>
                    <a:pt x="804" y="10"/>
                  </a:lnTo>
                  <a:lnTo>
                    <a:pt x="806" y="15"/>
                  </a:lnTo>
                  <a:lnTo>
                    <a:pt x="806" y="15"/>
                  </a:lnTo>
                  <a:lnTo>
                    <a:pt x="809" y="27"/>
                  </a:lnTo>
                  <a:lnTo>
                    <a:pt x="815" y="39"/>
                  </a:lnTo>
                  <a:lnTo>
                    <a:pt x="821" y="48"/>
                  </a:lnTo>
                  <a:lnTo>
                    <a:pt x="829" y="57"/>
                  </a:lnTo>
                  <a:lnTo>
                    <a:pt x="837" y="66"/>
                  </a:lnTo>
                  <a:lnTo>
                    <a:pt x="846" y="74"/>
                  </a:lnTo>
                  <a:lnTo>
                    <a:pt x="866" y="88"/>
                  </a:lnTo>
                  <a:lnTo>
                    <a:pt x="866" y="88"/>
                  </a:lnTo>
                  <a:lnTo>
                    <a:pt x="883" y="100"/>
                  </a:lnTo>
                  <a:lnTo>
                    <a:pt x="883" y="100"/>
                  </a:lnTo>
                  <a:lnTo>
                    <a:pt x="913" y="122"/>
                  </a:lnTo>
                  <a:lnTo>
                    <a:pt x="942" y="142"/>
                  </a:lnTo>
                  <a:lnTo>
                    <a:pt x="1002" y="179"/>
                  </a:lnTo>
                  <a:lnTo>
                    <a:pt x="1002" y="179"/>
                  </a:lnTo>
                  <a:lnTo>
                    <a:pt x="1020" y="190"/>
                  </a:lnTo>
                  <a:lnTo>
                    <a:pt x="1020" y="190"/>
                  </a:lnTo>
                  <a:lnTo>
                    <a:pt x="1050" y="209"/>
                  </a:lnTo>
                  <a:lnTo>
                    <a:pt x="1066" y="218"/>
                  </a:lnTo>
                  <a:lnTo>
                    <a:pt x="1082" y="226"/>
                  </a:lnTo>
                  <a:lnTo>
                    <a:pt x="1097" y="232"/>
                  </a:lnTo>
                  <a:lnTo>
                    <a:pt x="1114" y="238"/>
                  </a:lnTo>
                  <a:lnTo>
                    <a:pt x="1131" y="240"/>
                  </a:lnTo>
                  <a:lnTo>
                    <a:pt x="1148" y="243"/>
                  </a:lnTo>
                  <a:lnTo>
                    <a:pt x="1148" y="243"/>
                  </a:lnTo>
                  <a:lnTo>
                    <a:pt x="1184" y="244"/>
                  </a:lnTo>
                  <a:lnTo>
                    <a:pt x="1218" y="247"/>
                  </a:lnTo>
                  <a:lnTo>
                    <a:pt x="1218" y="247"/>
                  </a:lnTo>
                  <a:lnTo>
                    <a:pt x="1252" y="248"/>
                  </a:lnTo>
                  <a:lnTo>
                    <a:pt x="1286" y="249"/>
                  </a:lnTo>
                  <a:lnTo>
                    <a:pt x="1286" y="249"/>
                  </a:lnTo>
                  <a:lnTo>
                    <a:pt x="1291" y="251"/>
                  </a:lnTo>
                  <a:lnTo>
                    <a:pt x="1296" y="252"/>
                  </a:lnTo>
                  <a:lnTo>
                    <a:pt x="1300" y="255"/>
                  </a:lnTo>
                  <a:lnTo>
                    <a:pt x="1303" y="257"/>
                  </a:lnTo>
                  <a:lnTo>
                    <a:pt x="1305" y="261"/>
                  </a:lnTo>
                  <a:lnTo>
                    <a:pt x="1307" y="265"/>
                  </a:lnTo>
                  <a:lnTo>
                    <a:pt x="1308" y="274"/>
                  </a:lnTo>
                  <a:lnTo>
                    <a:pt x="1308" y="274"/>
                  </a:lnTo>
                  <a:lnTo>
                    <a:pt x="1307" y="282"/>
                  </a:lnTo>
                  <a:lnTo>
                    <a:pt x="1303" y="289"/>
                  </a:lnTo>
                  <a:lnTo>
                    <a:pt x="1300" y="291"/>
                  </a:lnTo>
                  <a:lnTo>
                    <a:pt x="1296" y="294"/>
                  </a:lnTo>
                  <a:lnTo>
                    <a:pt x="1292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87" y="295"/>
                  </a:lnTo>
                  <a:lnTo>
                    <a:pt x="1250" y="295"/>
                  </a:lnTo>
                  <a:lnTo>
                    <a:pt x="1250" y="295"/>
                  </a:lnTo>
                  <a:lnTo>
                    <a:pt x="1214" y="295"/>
                  </a:lnTo>
                  <a:lnTo>
                    <a:pt x="1177" y="294"/>
                  </a:lnTo>
                  <a:lnTo>
                    <a:pt x="1142" y="290"/>
                  </a:lnTo>
                  <a:lnTo>
                    <a:pt x="1125" y="287"/>
                  </a:lnTo>
                  <a:lnTo>
                    <a:pt x="1109" y="283"/>
                  </a:lnTo>
                  <a:lnTo>
                    <a:pt x="1109" y="283"/>
                  </a:lnTo>
                  <a:lnTo>
                    <a:pt x="1095" y="279"/>
                  </a:lnTo>
                  <a:lnTo>
                    <a:pt x="1082" y="274"/>
                  </a:lnTo>
                  <a:lnTo>
                    <a:pt x="1055" y="261"/>
                  </a:lnTo>
                  <a:lnTo>
                    <a:pt x="1029" y="248"/>
                  </a:lnTo>
                  <a:lnTo>
                    <a:pt x="1004" y="232"/>
                  </a:lnTo>
                  <a:lnTo>
                    <a:pt x="1004" y="232"/>
                  </a:lnTo>
                  <a:lnTo>
                    <a:pt x="962" y="209"/>
                  </a:lnTo>
                  <a:lnTo>
                    <a:pt x="962" y="209"/>
                  </a:lnTo>
                  <a:lnTo>
                    <a:pt x="940" y="196"/>
                  </a:lnTo>
                  <a:lnTo>
                    <a:pt x="918" y="181"/>
                  </a:lnTo>
                  <a:lnTo>
                    <a:pt x="876" y="151"/>
                  </a:lnTo>
                  <a:lnTo>
                    <a:pt x="876" y="151"/>
                  </a:lnTo>
                  <a:lnTo>
                    <a:pt x="847" y="130"/>
                  </a:lnTo>
                  <a:lnTo>
                    <a:pt x="817" y="109"/>
                  </a:lnTo>
                  <a:lnTo>
                    <a:pt x="817" y="109"/>
                  </a:lnTo>
                  <a:lnTo>
                    <a:pt x="806" y="100"/>
                  </a:lnTo>
                  <a:lnTo>
                    <a:pt x="794" y="91"/>
                  </a:lnTo>
                  <a:lnTo>
                    <a:pt x="785" y="79"/>
                  </a:lnTo>
                  <a:lnTo>
                    <a:pt x="777" y="68"/>
                  </a:lnTo>
                  <a:lnTo>
                    <a:pt x="773" y="61"/>
                  </a:lnTo>
                  <a:lnTo>
                    <a:pt x="768" y="65"/>
                  </a:lnTo>
                  <a:lnTo>
                    <a:pt x="768" y="65"/>
                  </a:lnTo>
                  <a:lnTo>
                    <a:pt x="720" y="103"/>
                  </a:lnTo>
                  <a:lnTo>
                    <a:pt x="673" y="139"/>
                  </a:lnTo>
                  <a:lnTo>
                    <a:pt x="673" y="139"/>
                  </a:lnTo>
                  <a:lnTo>
                    <a:pt x="605" y="192"/>
                  </a:lnTo>
                  <a:lnTo>
                    <a:pt x="605" y="192"/>
                  </a:lnTo>
                  <a:lnTo>
                    <a:pt x="586" y="206"/>
                  </a:lnTo>
                  <a:lnTo>
                    <a:pt x="566" y="218"/>
                  </a:lnTo>
                  <a:lnTo>
                    <a:pt x="547" y="230"/>
                  </a:lnTo>
                  <a:lnTo>
                    <a:pt x="526" y="239"/>
                  </a:lnTo>
                  <a:lnTo>
                    <a:pt x="505" y="247"/>
                  </a:lnTo>
                  <a:lnTo>
                    <a:pt x="484" y="255"/>
                  </a:lnTo>
                  <a:lnTo>
                    <a:pt x="442" y="268"/>
                  </a:lnTo>
                  <a:lnTo>
                    <a:pt x="442" y="268"/>
                  </a:lnTo>
                  <a:lnTo>
                    <a:pt x="371" y="287"/>
                  </a:lnTo>
                  <a:lnTo>
                    <a:pt x="333" y="296"/>
                  </a:lnTo>
                  <a:lnTo>
                    <a:pt x="295" y="304"/>
                  </a:lnTo>
                  <a:lnTo>
                    <a:pt x="256" y="312"/>
                  </a:lnTo>
                  <a:lnTo>
                    <a:pt x="216" y="317"/>
                  </a:lnTo>
                  <a:lnTo>
                    <a:pt x="175" y="320"/>
                  </a:lnTo>
                  <a:lnTo>
                    <a:pt x="134" y="321"/>
                  </a:lnTo>
                  <a:lnTo>
                    <a:pt x="134" y="32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chenying0907 919"/>
            <p:cNvSpPr/>
            <p:nvPr/>
          </p:nvSpPr>
          <p:spPr bwMode="auto">
            <a:xfrm>
              <a:off x="3368676" y="3514726"/>
              <a:ext cx="252413" cy="92075"/>
            </a:xfrm>
            <a:custGeom>
              <a:avLst/>
              <a:gdLst/>
              <a:ahLst/>
              <a:cxnLst>
                <a:cxn ang="0">
                  <a:pos x="112" y="229"/>
                </a:cxn>
                <a:cxn ang="0">
                  <a:pos x="92" y="223"/>
                </a:cxn>
                <a:cxn ang="0">
                  <a:pos x="69" y="206"/>
                </a:cxn>
                <a:cxn ang="0">
                  <a:pos x="51" y="181"/>
                </a:cxn>
                <a:cxn ang="0">
                  <a:pos x="19" y="100"/>
                </a:cxn>
                <a:cxn ang="0">
                  <a:pos x="1" y="50"/>
                </a:cxn>
                <a:cxn ang="0">
                  <a:pos x="0" y="36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30" y="15"/>
                </a:cxn>
                <a:cxn ang="0">
                  <a:pos x="40" y="25"/>
                </a:cxn>
                <a:cxn ang="0">
                  <a:pos x="54" y="68"/>
                </a:cxn>
                <a:cxn ang="0">
                  <a:pos x="65" y="101"/>
                </a:cxn>
                <a:cxn ang="0">
                  <a:pos x="92" y="158"/>
                </a:cxn>
                <a:cxn ang="0">
                  <a:pos x="105" y="175"/>
                </a:cxn>
                <a:cxn ang="0">
                  <a:pos x="119" y="182"/>
                </a:cxn>
                <a:cxn ang="0">
                  <a:pos x="132" y="182"/>
                </a:cxn>
                <a:cxn ang="0">
                  <a:pos x="153" y="170"/>
                </a:cxn>
                <a:cxn ang="0">
                  <a:pos x="177" y="149"/>
                </a:cxn>
                <a:cxn ang="0">
                  <a:pos x="198" y="127"/>
                </a:cxn>
                <a:cxn ang="0">
                  <a:pos x="228" y="92"/>
                </a:cxn>
                <a:cxn ang="0">
                  <a:pos x="260" y="63"/>
                </a:cxn>
                <a:cxn ang="0">
                  <a:pos x="279" y="54"/>
                </a:cxn>
                <a:cxn ang="0">
                  <a:pos x="285" y="46"/>
                </a:cxn>
                <a:cxn ang="0">
                  <a:pos x="302" y="38"/>
                </a:cxn>
                <a:cxn ang="0">
                  <a:pos x="315" y="42"/>
                </a:cxn>
                <a:cxn ang="0">
                  <a:pos x="324" y="54"/>
                </a:cxn>
                <a:cxn ang="0">
                  <a:pos x="327" y="58"/>
                </a:cxn>
                <a:cxn ang="0">
                  <a:pos x="379" y="107"/>
                </a:cxn>
                <a:cxn ang="0">
                  <a:pos x="413" y="141"/>
                </a:cxn>
                <a:cxn ang="0">
                  <a:pos x="451" y="172"/>
                </a:cxn>
                <a:cxn ang="0">
                  <a:pos x="465" y="175"/>
                </a:cxn>
                <a:cxn ang="0">
                  <a:pos x="494" y="165"/>
                </a:cxn>
                <a:cxn ang="0">
                  <a:pos x="525" y="136"/>
                </a:cxn>
                <a:cxn ang="0">
                  <a:pos x="578" y="62"/>
                </a:cxn>
                <a:cxn ang="0">
                  <a:pos x="591" y="30"/>
                </a:cxn>
                <a:cxn ang="0">
                  <a:pos x="592" y="17"/>
                </a:cxn>
                <a:cxn ang="0">
                  <a:pos x="600" y="5"/>
                </a:cxn>
                <a:cxn ang="0">
                  <a:pos x="616" y="0"/>
                </a:cxn>
                <a:cxn ang="0">
                  <a:pos x="625" y="3"/>
                </a:cxn>
                <a:cxn ang="0">
                  <a:pos x="631" y="7"/>
                </a:cxn>
                <a:cxn ang="0">
                  <a:pos x="637" y="17"/>
                </a:cxn>
                <a:cxn ang="0">
                  <a:pos x="637" y="33"/>
                </a:cxn>
                <a:cxn ang="0">
                  <a:pos x="629" y="63"/>
                </a:cxn>
                <a:cxn ang="0">
                  <a:pos x="595" y="121"/>
                </a:cxn>
                <a:cxn ang="0">
                  <a:pos x="554" y="168"/>
                </a:cxn>
                <a:cxn ang="0">
                  <a:pos x="545" y="178"/>
                </a:cxn>
                <a:cxn ang="0">
                  <a:pos x="502" y="219"/>
                </a:cxn>
                <a:cxn ang="0">
                  <a:pos x="473" y="229"/>
                </a:cxn>
                <a:cxn ang="0">
                  <a:pos x="464" y="228"/>
                </a:cxn>
                <a:cxn ang="0">
                  <a:pos x="435" y="216"/>
                </a:cxn>
                <a:cxn ang="0">
                  <a:pos x="388" y="182"/>
                </a:cxn>
                <a:cxn ang="0">
                  <a:pos x="349" y="145"/>
                </a:cxn>
                <a:cxn ang="0">
                  <a:pos x="329" y="128"/>
                </a:cxn>
                <a:cxn ang="0">
                  <a:pos x="298" y="98"/>
                </a:cxn>
                <a:cxn ang="0">
                  <a:pos x="289" y="100"/>
                </a:cxn>
                <a:cxn ang="0">
                  <a:pos x="273" y="110"/>
                </a:cxn>
                <a:cxn ang="0">
                  <a:pos x="256" y="134"/>
                </a:cxn>
                <a:cxn ang="0">
                  <a:pos x="240" y="155"/>
                </a:cxn>
                <a:cxn ang="0">
                  <a:pos x="215" y="177"/>
                </a:cxn>
                <a:cxn ang="0">
                  <a:pos x="185" y="202"/>
                </a:cxn>
                <a:cxn ang="0">
                  <a:pos x="146" y="226"/>
                </a:cxn>
                <a:cxn ang="0">
                  <a:pos x="124" y="230"/>
                </a:cxn>
              </a:cxnLst>
              <a:rect l="0" t="0" r="r" b="b"/>
              <a:pathLst>
                <a:path w="637" h="230">
                  <a:moveTo>
                    <a:pt x="124" y="230"/>
                  </a:moveTo>
                  <a:lnTo>
                    <a:pt x="124" y="230"/>
                  </a:lnTo>
                  <a:lnTo>
                    <a:pt x="112" y="229"/>
                  </a:lnTo>
                  <a:lnTo>
                    <a:pt x="112" y="229"/>
                  </a:lnTo>
                  <a:lnTo>
                    <a:pt x="103" y="226"/>
                  </a:lnTo>
                  <a:lnTo>
                    <a:pt x="92" y="223"/>
                  </a:lnTo>
                  <a:lnTo>
                    <a:pt x="85" y="217"/>
                  </a:lnTo>
                  <a:lnTo>
                    <a:pt x="77" y="212"/>
                  </a:lnTo>
                  <a:lnTo>
                    <a:pt x="69" y="206"/>
                  </a:lnTo>
                  <a:lnTo>
                    <a:pt x="62" y="198"/>
                  </a:lnTo>
                  <a:lnTo>
                    <a:pt x="57" y="190"/>
                  </a:lnTo>
                  <a:lnTo>
                    <a:pt x="51" y="181"/>
                  </a:lnTo>
                  <a:lnTo>
                    <a:pt x="41" y="161"/>
                  </a:lnTo>
                  <a:lnTo>
                    <a:pt x="32" y="141"/>
                  </a:lnTo>
                  <a:lnTo>
                    <a:pt x="19" y="100"/>
                  </a:lnTo>
                  <a:lnTo>
                    <a:pt x="19" y="100"/>
                  </a:lnTo>
                  <a:lnTo>
                    <a:pt x="10" y="73"/>
                  </a:lnTo>
                  <a:lnTo>
                    <a:pt x="1" y="50"/>
                  </a:lnTo>
                  <a:lnTo>
                    <a:pt x="1" y="50"/>
                  </a:lnTo>
                  <a:lnTo>
                    <a:pt x="0" y="42"/>
                  </a:lnTo>
                  <a:lnTo>
                    <a:pt x="0" y="36"/>
                  </a:lnTo>
                  <a:lnTo>
                    <a:pt x="1" y="30"/>
                  </a:lnTo>
                  <a:lnTo>
                    <a:pt x="3" y="26"/>
                  </a:lnTo>
                  <a:lnTo>
                    <a:pt x="3" y="26"/>
                  </a:lnTo>
                  <a:lnTo>
                    <a:pt x="7" y="21"/>
                  </a:lnTo>
                  <a:lnTo>
                    <a:pt x="13" y="17"/>
                  </a:lnTo>
                  <a:lnTo>
                    <a:pt x="18" y="15"/>
                  </a:lnTo>
                  <a:lnTo>
                    <a:pt x="24" y="15"/>
                  </a:lnTo>
                  <a:lnTo>
                    <a:pt x="24" y="15"/>
                  </a:lnTo>
                  <a:lnTo>
                    <a:pt x="30" y="15"/>
                  </a:lnTo>
                  <a:lnTo>
                    <a:pt x="34" y="17"/>
                  </a:lnTo>
                  <a:lnTo>
                    <a:pt x="37" y="21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48" y="47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65" y="101"/>
                  </a:lnTo>
                  <a:lnTo>
                    <a:pt x="65" y="101"/>
                  </a:lnTo>
                  <a:lnTo>
                    <a:pt x="73" y="119"/>
                  </a:lnTo>
                  <a:lnTo>
                    <a:pt x="82" y="139"/>
                  </a:lnTo>
                  <a:lnTo>
                    <a:pt x="92" y="158"/>
                  </a:lnTo>
                  <a:lnTo>
                    <a:pt x="99" y="168"/>
                  </a:lnTo>
                  <a:lnTo>
                    <a:pt x="105" y="175"/>
                  </a:lnTo>
                  <a:lnTo>
                    <a:pt x="105" y="175"/>
                  </a:lnTo>
                  <a:lnTo>
                    <a:pt x="109" y="178"/>
                  </a:lnTo>
                  <a:lnTo>
                    <a:pt x="115" y="181"/>
                  </a:lnTo>
                  <a:lnTo>
                    <a:pt x="119" y="182"/>
                  </a:lnTo>
                  <a:lnTo>
                    <a:pt x="124" y="182"/>
                  </a:lnTo>
                  <a:lnTo>
                    <a:pt x="124" y="182"/>
                  </a:lnTo>
                  <a:lnTo>
                    <a:pt x="132" y="182"/>
                  </a:lnTo>
                  <a:lnTo>
                    <a:pt x="138" y="179"/>
                  </a:lnTo>
                  <a:lnTo>
                    <a:pt x="146" y="175"/>
                  </a:lnTo>
                  <a:lnTo>
                    <a:pt x="153" y="170"/>
                  </a:lnTo>
                  <a:lnTo>
                    <a:pt x="166" y="160"/>
                  </a:lnTo>
                  <a:lnTo>
                    <a:pt x="177" y="149"/>
                  </a:lnTo>
                  <a:lnTo>
                    <a:pt x="177" y="149"/>
                  </a:lnTo>
                  <a:lnTo>
                    <a:pt x="184" y="143"/>
                  </a:lnTo>
                  <a:lnTo>
                    <a:pt x="184" y="143"/>
                  </a:lnTo>
                  <a:lnTo>
                    <a:pt x="198" y="127"/>
                  </a:lnTo>
                  <a:lnTo>
                    <a:pt x="214" y="109"/>
                  </a:lnTo>
                  <a:lnTo>
                    <a:pt x="214" y="109"/>
                  </a:lnTo>
                  <a:lnTo>
                    <a:pt x="228" y="92"/>
                  </a:lnTo>
                  <a:lnTo>
                    <a:pt x="243" y="76"/>
                  </a:lnTo>
                  <a:lnTo>
                    <a:pt x="251" y="68"/>
                  </a:lnTo>
                  <a:lnTo>
                    <a:pt x="260" y="63"/>
                  </a:lnTo>
                  <a:lnTo>
                    <a:pt x="268" y="58"/>
                  </a:lnTo>
                  <a:lnTo>
                    <a:pt x="277" y="55"/>
                  </a:lnTo>
                  <a:lnTo>
                    <a:pt x="279" y="54"/>
                  </a:lnTo>
                  <a:lnTo>
                    <a:pt x="281" y="51"/>
                  </a:lnTo>
                  <a:lnTo>
                    <a:pt x="281" y="51"/>
                  </a:lnTo>
                  <a:lnTo>
                    <a:pt x="285" y="46"/>
                  </a:lnTo>
                  <a:lnTo>
                    <a:pt x="290" y="42"/>
                  </a:lnTo>
                  <a:lnTo>
                    <a:pt x="296" y="39"/>
                  </a:lnTo>
                  <a:lnTo>
                    <a:pt x="302" y="38"/>
                  </a:lnTo>
                  <a:lnTo>
                    <a:pt x="302" y="38"/>
                  </a:lnTo>
                  <a:lnTo>
                    <a:pt x="308" y="39"/>
                  </a:lnTo>
                  <a:lnTo>
                    <a:pt x="315" y="42"/>
                  </a:lnTo>
                  <a:lnTo>
                    <a:pt x="321" y="47"/>
                  </a:lnTo>
                  <a:lnTo>
                    <a:pt x="323" y="50"/>
                  </a:lnTo>
                  <a:lnTo>
                    <a:pt x="324" y="54"/>
                  </a:lnTo>
                  <a:lnTo>
                    <a:pt x="325" y="56"/>
                  </a:lnTo>
                  <a:lnTo>
                    <a:pt x="327" y="58"/>
                  </a:lnTo>
                  <a:lnTo>
                    <a:pt x="327" y="58"/>
                  </a:lnTo>
                  <a:lnTo>
                    <a:pt x="340" y="68"/>
                  </a:lnTo>
                  <a:lnTo>
                    <a:pt x="353" y="81"/>
                  </a:lnTo>
                  <a:lnTo>
                    <a:pt x="379" y="107"/>
                  </a:lnTo>
                  <a:lnTo>
                    <a:pt x="379" y="107"/>
                  </a:lnTo>
                  <a:lnTo>
                    <a:pt x="396" y="124"/>
                  </a:lnTo>
                  <a:lnTo>
                    <a:pt x="413" y="141"/>
                  </a:lnTo>
                  <a:lnTo>
                    <a:pt x="431" y="158"/>
                  </a:lnTo>
                  <a:lnTo>
                    <a:pt x="451" y="172"/>
                  </a:lnTo>
                  <a:lnTo>
                    <a:pt x="451" y="172"/>
                  </a:lnTo>
                  <a:lnTo>
                    <a:pt x="457" y="174"/>
                  </a:lnTo>
                  <a:lnTo>
                    <a:pt x="465" y="175"/>
                  </a:lnTo>
                  <a:lnTo>
                    <a:pt x="465" y="175"/>
                  </a:lnTo>
                  <a:lnTo>
                    <a:pt x="474" y="174"/>
                  </a:lnTo>
                  <a:lnTo>
                    <a:pt x="484" y="170"/>
                  </a:lnTo>
                  <a:lnTo>
                    <a:pt x="494" y="165"/>
                  </a:lnTo>
                  <a:lnTo>
                    <a:pt x="504" y="157"/>
                  </a:lnTo>
                  <a:lnTo>
                    <a:pt x="515" y="148"/>
                  </a:lnTo>
                  <a:lnTo>
                    <a:pt x="525" y="136"/>
                  </a:lnTo>
                  <a:lnTo>
                    <a:pt x="545" y="113"/>
                  </a:lnTo>
                  <a:lnTo>
                    <a:pt x="563" y="87"/>
                  </a:lnTo>
                  <a:lnTo>
                    <a:pt x="578" y="62"/>
                  </a:lnTo>
                  <a:lnTo>
                    <a:pt x="583" y="50"/>
                  </a:lnTo>
                  <a:lnTo>
                    <a:pt x="588" y="39"/>
                  </a:lnTo>
                  <a:lnTo>
                    <a:pt x="591" y="30"/>
                  </a:lnTo>
                  <a:lnTo>
                    <a:pt x="592" y="22"/>
                  </a:lnTo>
                  <a:lnTo>
                    <a:pt x="592" y="22"/>
                  </a:lnTo>
                  <a:lnTo>
                    <a:pt x="592" y="17"/>
                  </a:lnTo>
                  <a:lnTo>
                    <a:pt x="593" y="13"/>
                  </a:lnTo>
                  <a:lnTo>
                    <a:pt x="596" y="9"/>
                  </a:lnTo>
                  <a:lnTo>
                    <a:pt x="600" y="5"/>
                  </a:lnTo>
                  <a:lnTo>
                    <a:pt x="603" y="4"/>
                  </a:lnTo>
                  <a:lnTo>
                    <a:pt x="606" y="2"/>
                  </a:lnTo>
                  <a:lnTo>
                    <a:pt x="616" y="0"/>
                  </a:lnTo>
                  <a:lnTo>
                    <a:pt x="616" y="0"/>
                  </a:lnTo>
                  <a:lnTo>
                    <a:pt x="620" y="2"/>
                  </a:lnTo>
                  <a:lnTo>
                    <a:pt x="625" y="3"/>
                  </a:lnTo>
                  <a:lnTo>
                    <a:pt x="629" y="4"/>
                  </a:lnTo>
                  <a:lnTo>
                    <a:pt x="631" y="7"/>
                  </a:lnTo>
                  <a:lnTo>
                    <a:pt x="631" y="7"/>
                  </a:lnTo>
                  <a:lnTo>
                    <a:pt x="634" y="11"/>
                  </a:lnTo>
                  <a:lnTo>
                    <a:pt x="637" y="13"/>
                  </a:lnTo>
                  <a:lnTo>
                    <a:pt x="637" y="17"/>
                  </a:lnTo>
                  <a:lnTo>
                    <a:pt x="637" y="22"/>
                  </a:lnTo>
                  <a:lnTo>
                    <a:pt x="637" y="22"/>
                  </a:lnTo>
                  <a:lnTo>
                    <a:pt x="637" y="33"/>
                  </a:lnTo>
                  <a:lnTo>
                    <a:pt x="634" y="43"/>
                  </a:lnTo>
                  <a:lnTo>
                    <a:pt x="631" y="53"/>
                  </a:lnTo>
                  <a:lnTo>
                    <a:pt x="629" y="63"/>
                  </a:lnTo>
                  <a:lnTo>
                    <a:pt x="620" y="83"/>
                  </a:lnTo>
                  <a:lnTo>
                    <a:pt x="608" y="102"/>
                  </a:lnTo>
                  <a:lnTo>
                    <a:pt x="595" y="121"/>
                  </a:lnTo>
                  <a:lnTo>
                    <a:pt x="582" y="138"/>
                  </a:lnTo>
                  <a:lnTo>
                    <a:pt x="567" y="153"/>
                  </a:lnTo>
                  <a:lnTo>
                    <a:pt x="554" y="168"/>
                  </a:lnTo>
                  <a:lnTo>
                    <a:pt x="554" y="168"/>
                  </a:lnTo>
                  <a:lnTo>
                    <a:pt x="545" y="178"/>
                  </a:lnTo>
                  <a:lnTo>
                    <a:pt x="545" y="178"/>
                  </a:lnTo>
                  <a:lnTo>
                    <a:pt x="529" y="195"/>
                  </a:lnTo>
                  <a:lnTo>
                    <a:pt x="511" y="211"/>
                  </a:lnTo>
                  <a:lnTo>
                    <a:pt x="502" y="219"/>
                  </a:lnTo>
                  <a:lnTo>
                    <a:pt x="493" y="224"/>
                  </a:lnTo>
                  <a:lnTo>
                    <a:pt x="482" y="228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73" y="229"/>
                  </a:lnTo>
                  <a:lnTo>
                    <a:pt x="464" y="228"/>
                  </a:lnTo>
                  <a:lnTo>
                    <a:pt x="464" y="228"/>
                  </a:lnTo>
                  <a:lnTo>
                    <a:pt x="450" y="223"/>
                  </a:lnTo>
                  <a:lnTo>
                    <a:pt x="435" y="216"/>
                  </a:lnTo>
                  <a:lnTo>
                    <a:pt x="423" y="209"/>
                  </a:lnTo>
                  <a:lnTo>
                    <a:pt x="412" y="200"/>
                  </a:lnTo>
                  <a:lnTo>
                    <a:pt x="388" y="182"/>
                  </a:lnTo>
                  <a:lnTo>
                    <a:pt x="366" y="161"/>
                  </a:lnTo>
                  <a:lnTo>
                    <a:pt x="366" y="161"/>
                  </a:lnTo>
                  <a:lnTo>
                    <a:pt x="349" y="145"/>
                  </a:lnTo>
                  <a:lnTo>
                    <a:pt x="332" y="130"/>
                  </a:lnTo>
                  <a:lnTo>
                    <a:pt x="329" y="128"/>
                  </a:lnTo>
                  <a:lnTo>
                    <a:pt x="329" y="128"/>
                  </a:lnTo>
                  <a:lnTo>
                    <a:pt x="313" y="115"/>
                  </a:lnTo>
                  <a:lnTo>
                    <a:pt x="299" y="101"/>
                  </a:lnTo>
                  <a:lnTo>
                    <a:pt x="298" y="98"/>
                  </a:lnTo>
                  <a:lnTo>
                    <a:pt x="295" y="98"/>
                  </a:lnTo>
                  <a:lnTo>
                    <a:pt x="295" y="98"/>
                  </a:lnTo>
                  <a:lnTo>
                    <a:pt x="289" y="100"/>
                  </a:lnTo>
                  <a:lnTo>
                    <a:pt x="283" y="102"/>
                  </a:lnTo>
                  <a:lnTo>
                    <a:pt x="277" y="106"/>
                  </a:lnTo>
                  <a:lnTo>
                    <a:pt x="273" y="110"/>
                  </a:lnTo>
                  <a:lnTo>
                    <a:pt x="264" y="122"/>
                  </a:lnTo>
                  <a:lnTo>
                    <a:pt x="256" y="134"/>
                  </a:lnTo>
                  <a:lnTo>
                    <a:pt x="256" y="134"/>
                  </a:lnTo>
                  <a:lnTo>
                    <a:pt x="247" y="147"/>
                  </a:lnTo>
                  <a:lnTo>
                    <a:pt x="247" y="147"/>
                  </a:lnTo>
                  <a:lnTo>
                    <a:pt x="240" y="155"/>
                  </a:lnTo>
                  <a:lnTo>
                    <a:pt x="232" y="162"/>
                  </a:lnTo>
                  <a:lnTo>
                    <a:pt x="215" y="177"/>
                  </a:lnTo>
                  <a:lnTo>
                    <a:pt x="215" y="177"/>
                  </a:lnTo>
                  <a:lnTo>
                    <a:pt x="204" y="187"/>
                  </a:lnTo>
                  <a:lnTo>
                    <a:pt x="204" y="187"/>
                  </a:lnTo>
                  <a:lnTo>
                    <a:pt x="185" y="202"/>
                  </a:lnTo>
                  <a:lnTo>
                    <a:pt x="167" y="216"/>
                  </a:lnTo>
                  <a:lnTo>
                    <a:pt x="157" y="221"/>
                  </a:lnTo>
                  <a:lnTo>
                    <a:pt x="146" y="226"/>
                  </a:lnTo>
                  <a:lnTo>
                    <a:pt x="134" y="229"/>
                  </a:lnTo>
                  <a:lnTo>
                    <a:pt x="124" y="230"/>
                  </a:lnTo>
                  <a:lnTo>
                    <a:pt x="124" y="23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chenying0907 920"/>
            <p:cNvSpPr/>
            <p:nvPr/>
          </p:nvSpPr>
          <p:spPr bwMode="auto">
            <a:xfrm>
              <a:off x="3444876" y="3551238"/>
              <a:ext cx="80963" cy="52388"/>
            </a:xfrm>
            <a:custGeom>
              <a:avLst/>
              <a:gdLst/>
              <a:ahLst/>
              <a:cxnLst>
                <a:cxn ang="0">
                  <a:pos x="204" y="100"/>
                </a:cxn>
                <a:cxn ang="0">
                  <a:pos x="197" y="63"/>
                </a:cxn>
                <a:cxn ang="0">
                  <a:pos x="188" y="26"/>
                </a:cxn>
                <a:cxn ang="0">
                  <a:pos x="187" y="21"/>
                </a:cxn>
                <a:cxn ang="0">
                  <a:pos x="182" y="14"/>
                </a:cxn>
                <a:cxn ang="0">
                  <a:pos x="174" y="10"/>
                </a:cxn>
                <a:cxn ang="0">
                  <a:pos x="162" y="10"/>
                </a:cxn>
                <a:cxn ang="0">
                  <a:pos x="150" y="17"/>
                </a:cxn>
                <a:cxn ang="0">
                  <a:pos x="145" y="23"/>
                </a:cxn>
                <a:cxn ang="0">
                  <a:pos x="144" y="32"/>
                </a:cxn>
                <a:cxn ang="0">
                  <a:pos x="144" y="38"/>
                </a:cxn>
                <a:cxn ang="0">
                  <a:pos x="157" y="86"/>
                </a:cxn>
                <a:cxn ang="0">
                  <a:pos x="142" y="87"/>
                </a:cxn>
                <a:cxn ang="0">
                  <a:pos x="101" y="85"/>
                </a:cxn>
                <a:cxn ang="0">
                  <a:pos x="77" y="85"/>
                </a:cxn>
                <a:cxn ang="0">
                  <a:pos x="53" y="85"/>
                </a:cxn>
                <a:cxn ang="0">
                  <a:pos x="48" y="83"/>
                </a:cxn>
                <a:cxn ang="0">
                  <a:pos x="50" y="74"/>
                </a:cxn>
                <a:cxn ang="0">
                  <a:pos x="57" y="52"/>
                </a:cxn>
                <a:cxn ang="0">
                  <a:pos x="64" y="29"/>
                </a:cxn>
                <a:cxn ang="0">
                  <a:pos x="64" y="23"/>
                </a:cxn>
                <a:cxn ang="0">
                  <a:pos x="63" y="14"/>
                </a:cxn>
                <a:cxn ang="0">
                  <a:pos x="53" y="4"/>
                </a:cxn>
                <a:cxn ang="0">
                  <a:pos x="38" y="0"/>
                </a:cxn>
                <a:cxn ang="0">
                  <a:pos x="30" y="2"/>
                </a:cxn>
                <a:cxn ang="0">
                  <a:pos x="23" y="8"/>
                </a:cxn>
                <a:cxn ang="0">
                  <a:pos x="21" y="17"/>
                </a:cxn>
                <a:cxn ang="0">
                  <a:pos x="17" y="32"/>
                </a:cxn>
                <a:cxn ang="0">
                  <a:pos x="5" y="70"/>
                </a:cxn>
                <a:cxn ang="0">
                  <a:pos x="0" y="98"/>
                </a:cxn>
                <a:cxn ang="0">
                  <a:pos x="2" y="112"/>
                </a:cxn>
                <a:cxn ang="0">
                  <a:pos x="12" y="123"/>
                </a:cxn>
                <a:cxn ang="0">
                  <a:pos x="30" y="129"/>
                </a:cxn>
                <a:cxn ang="0">
                  <a:pos x="42" y="129"/>
                </a:cxn>
                <a:cxn ang="0">
                  <a:pos x="102" y="129"/>
                </a:cxn>
                <a:cxn ang="0">
                  <a:pos x="161" y="131"/>
                </a:cxn>
                <a:cxn ang="0">
                  <a:pos x="174" y="129"/>
                </a:cxn>
                <a:cxn ang="0">
                  <a:pos x="187" y="125"/>
                </a:cxn>
                <a:cxn ang="0">
                  <a:pos x="195" y="121"/>
                </a:cxn>
                <a:cxn ang="0">
                  <a:pos x="191" y="121"/>
                </a:cxn>
                <a:cxn ang="0">
                  <a:pos x="193" y="120"/>
                </a:cxn>
                <a:cxn ang="0">
                  <a:pos x="196" y="117"/>
                </a:cxn>
                <a:cxn ang="0">
                  <a:pos x="203" y="110"/>
                </a:cxn>
                <a:cxn ang="0">
                  <a:pos x="204" y="100"/>
                </a:cxn>
              </a:cxnLst>
              <a:rect l="0" t="0" r="r" b="b"/>
              <a:pathLst>
                <a:path w="204" h="131">
                  <a:moveTo>
                    <a:pt x="204" y="100"/>
                  </a:moveTo>
                  <a:lnTo>
                    <a:pt x="204" y="100"/>
                  </a:lnTo>
                  <a:lnTo>
                    <a:pt x="201" y="82"/>
                  </a:lnTo>
                  <a:lnTo>
                    <a:pt x="197" y="63"/>
                  </a:lnTo>
                  <a:lnTo>
                    <a:pt x="192" y="44"/>
                  </a:lnTo>
                  <a:lnTo>
                    <a:pt x="188" y="26"/>
                  </a:lnTo>
                  <a:lnTo>
                    <a:pt x="188" y="26"/>
                  </a:lnTo>
                  <a:lnTo>
                    <a:pt x="187" y="21"/>
                  </a:lnTo>
                  <a:lnTo>
                    <a:pt x="184" y="17"/>
                  </a:lnTo>
                  <a:lnTo>
                    <a:pt x="182" y="14"/>
                  </a:lnTo>
                  <a:lnTo>
                    <a:pt x="178" y="12"/>
                  </a:lnTo>
                  <a:lnTo>
                    <a:pt x="174" y="10"/>
                  </a:lnTo>
                  <a:lnTo>
                    <a:pt x="170" y="9"/>
                  </a:lnTo>
                  <a:lnTo>
                    <a:pt x="162" y="10"/>
                  </a:lnTo>
                  <a:lnTo>
                    <a:pt x="154" y="14"/>
                  </a:lnTo>
                  <a:lnTo>
                    <a:pt x="150" y="17"/>
                  </a:lnTo>
                  <a:lnTo>
                    <a:pt x="148" y="19"/>
                  </a:lnTo>
                  <a:lnTo>
                    <a:pt x="145" y="23"/>
                  </a:lnTo>
                  <a:lnTo>
                    <a:pt x="144" y="27"/>
                  </a:lnTo>
                  <a:lnTo>
                    <a:pt x="144" y="32"/>
                  </a:lnTo>
                  <a:lnTo>
                    <a:pt x="144" y="38"/>
                  </a:lnTo>
                  <a:lnTo>
                    <a:pt x="144" y="38"/>
                  </a:lnTo>
                  <a:lnTo>
                    <a:pt x="150" y="61"/>
                  </a:lnTo>
                  <a:lnTo>
                    <a:pt x="157" y="86"/>
                  </a:lnTo>
                  <a:lnTo>
                    <a:pt x="157" y="86"/>
                  </a:lnTo>
                  <a:lnTo>
                    <a:pt x="142" y="87"/>
                  </a:lnTo>
                  <a:lnTo>
                    <a:pt x="128" y="86"/>
                  </a:lnTo>
                  <a:lnTo>
                    <a:pt x="101" y="85"/>
                  </a:lnTo>
                  <a:lnTo>
                    <a:pt x="101" y="85"/>
                  </a:lnTo>
                  <a:lnTo>
                    <a:pt x="77" y="85"/>
                  </a:lnTo>
                  <a:lnTo>
                    <a:pt x="53" y="85"/>
                  </a:lnTo>
                  <a:lnTo>
                    <a:pt x="53" y="85"/>
                  </a:lnTo>
                  <a:lnTo>
                    <a:pt x="48" y="83"/>
                  </a:lnTo>
                  <a:lnTo>
                    <a:pt x="48" y="83"/>
                  </a:lnTo>
                  <a:lnTo>
                    <a:pt x="50" y="74"/>
                  </a:lnTo>
                  <a:lnTo>
                    <a:pt x="50" y="74"/>
                  </a:lnTo>
                  <a:lnTo>
                    <a:pt x="53" y="63"/>
                  </a:lnTo>
                  <a:lnTo>
                    <a:pt x="57" y="52"/>
                  </a:lnTo>
                  <a:lnTo>
                    <a:pt x="61" y="40"/>
                  </a:lnTo>
                  <a:lnTo>
                    <a:pt x="64" y="29"/>
                  </a:lnTo>
                  <a:lnTo>
                    <a:pt x="64" y="29"/>
                  </a:lnTo>
                  <a:lnTo>
                    <a:pt x="64" y="23"/>
                  </a:lnTo>
                  <a:lnTo>
                    <a:pt x="64" y="18"/>
                  </a:lnTo>
                  <a:lnTo>
                    <a:pt x="63" y="14"/>
                  </a:lnTo>
                  <a:lnTo>
                    <a:pt x="60" y="10"/>
                  </a:lnTo>
                  <a:lnTo>
                    <a:pt x="53" y="4"/>
                  </a:lnTo>
                  <a:lnTo>
                    <a:pt x="46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6" y="4"/>
                  </a:lnTo>
                  <a:lnTo>
                    <a:pt x="23" y="8"/>
                  </a:lnTo>
                  <a:lnTo>
                    <a:pt x="22" y="12"/>
                  </a:lnTo>
                  <a:lnTo>
                    <a:pt x="21" y="17"/>
                  </a:lnTo>
                  <a:lnTo>
                    <a:pt x="21" y="17"/>
                  </a:lnTo>
                  <a:lnTo>
                    <a:pt x="17" y="32"/>
                  </a:lnTo>
                  <a:lnTo>
                    <a:pt x="10" y="51"/>
                  </a:lnTo>
                  <a:lnTo>
                    <a:pt x="5" y="70"/>
                  </a:lnTo>
                  <a:lnTo>
                    <a:pt x="1" y="89"/>
                  </a:lnTo>
                  <a:lnTo>
                    <a:pt x="0" y="98"/>
                  </a:lnTo>
                  <a:lnTo>
                    <a:pt x="1" y="106"/>
                  </a:lnTo>
                  <a:lnTo>
                    <a:pt x="2" y="112"/>
                  </a:lnTo>
                  <a:lnTo>
                    <a:pt x="6" y="119"/>
                  </a:lnTo>
                  <a:lnTo>
                    <a:pt x="12" y="123"/>
                  </a:lnTo>
                  <a:lnTo>
                    <a:pt x="19" y="127"/>
                  </a:lnTo>
                  <a:lnTo>
                    <a:pt x="30" y="129"/>
                  </a:lnTo>
                  <a:lnTo>
                    <a:pt x="42" y="129"/>
                  </a:lnTo>
                  <a:lnTo>
                    <a:pt x="42" y="129"/>
                  </a:lnTo>
                  <a:lnTo>
                    <a:pt x="72" y="128"/>
                  </a:lnTo>
                  <a:lnTo>
                    <a:pt x="102" y="129"/>
                  </a:lnTo>
                  <a:lnTo>
                    <a:pt x="132" y="131"/>
                  </a:lnTo>
                  <a:lnTo>
                    <a:pt x="161" y="131"/>
                  </a:lnTo>
                  <a:lnTo>
                    <a:pt x="161" y="131"/>
                  </a:lnTo>
                  <a:lnTo>
                    <a:pt x="174" y="129"/>
                  </a:lnTo>
                  <a:lnTo>
                    <a:pt x="180" y="128"/>
                  </a:lnTo>
                  <a:lnTo>
                    <a:pt x="187" y="125"/>
                  </a:lnTo>
                  <a:lnTo>
                    <a:pt x="187" y="125"/>
                  </a:lnTo>
                  <a:lnTo>
                    <a:pt x="195" y="121"/>
                  </a:lnTo>
                  <a:lnTo>
                    <a:pt x="196" y="120"/>
                  </a:lnTo>
                  <a:lnTo>
                    <a:pt x="191" y="121"/>
                  </a:lnTo>
                  <a:lnTo>
                    <a:pt x="191" y="121"/>
                  </a:lnTo>
                  <a:lnTo>
                    <a:pt x="193" y="120"/>
                  </a:lnTo>
                  <a:lnTo>
                    <a:pt x="196" y="117"/>
                  </a:lnTo>
                  <a:lnTo>
                    <a:pt x="196" y="117"/>
                  </a:lnTo>
                  <a:lnTo>
                    <a:pt x="200" y="114"/>
                  </a:lnTo>
                  <a:lnTo>
                    <a:pt x="203" y="110"/>
                  </a:lnTo>
                  <a:lnTo>
                    <a:pt x="204" y="104"/>
                  </a:lnTo>
                  <a:lnTo>
                    <a:pt x="204" y="100"/>
                  </a:lnTo>
                  <a:lnTo>
                    <a:pt x="204" y="10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chenying0907 921"/>
            <p:cNvSpPr/>
            <p:nvPr/>
          </p:nvSpPr>
          <p:spPr bwMode="auto">
            <a:xfrm>
              <a:off x="3436938" y="3586163"/>
              <a:ext cx="96838" cy="152400"/>
            </a:xfrm>
            <a:custGeom>
              <a:avLst/>
              <a:gdLst/>
              <a:ahLst/>
              <a:cxnLst>
                <a:cxn ang="0">
                  <a:pos x="228" y="124"/>
                </a:cxn>
                <a:cxn ang="0">
                  <a:pos x="218" y="80"/>
                </a:cxn>
                <a:cxn ang="0">
                  <a:pos x="206" y="41"/>
                </a:cxn>
                <a:cxn ang="0">
                  <a:pos x="206" y="30"/>
                </a:cxn>
                <a:cxn ang="0">
                  <a:pos x="205" y="16"/>
                </a:cxn>
                <a:cxn ang="0">
                  <a:pos x="188" y="1"/>
                </a:cxn>
                <a:cxn ang="0">
                  <a:pos x="172" y="3"/>
                </a:cxn>
                <a:cxn ang="0">
                  <a:pos x="163" y="13"/>
                </a:cxn>
                <a:cxn ang="0">
                  <a:pos x="160" y="26"/>
                </a:cxn>
                <a:cxn ang="0">
                  <a:pos x="167" y="61"/>
                </a:cxn>
                <a:cxn ang="0">
                  <a:pos x="177" y="105"/>
                </a:cxn>
                <a:cxn ang="0">
                  <a:pos x="188" y="190"/>
                </a:cxn>
                <a:cxn ang="0">
                  <a:pos x="193" y="234"/>
                </a:cxn>
                <a:cxn ang="0">
                  <a:pos x="192" y="268"/>
                </a:cxn>
                <a:cxn ang="0">
                  <a:pos x="189" y="276"/>
                </a:cxn>
                <a:cxn ang="0">
                  <a:pos x="137" y="327"/>
                </a:cxn>
                <a:cxn ang="0">
                  <a:pos x="120" y="335"/>
                </a:cxn>
                <a:cxn ang="0">
                  <a:pos x="82" y="298"/>
                </a:cxn>
                <a:cxn ang="0">
                  <a:pos x="60" y="275"/>
                </a:cxn>
                <a:cxn ang="0">
                  <a:pos x="47" y="267"/>
                </a:cxn>
                <a:cxn ang="0">
                  <a:pos x="57" y="225"/>
                </a:cxn>
                <a:cxn ang="0">
                  <a:pos x="62" y="199"/>
                </a:cxn>
                <a:cxn ang="0">
                  <a:pos x="73" y="118"/>
                </a:cxn>
                <a:cxn ang="0">
                  <a:pos x="87" y="46"/>
                </a:cxn>
                <a:cxn ang="0">
                  <a:pos x="91" y="17"/>
                </a:cxn>
                <a:cxn ang="0">
                  <a:pos x="86" y="5"/>
                </a:cxn>
                <a:cxn ang="0">
                  <a:pos x="70" y="0"/>
                </a:cxn>
                <a:cxn ang="0">
                  <a:pos x="51" y="8"/>
                </a:cxn>
                <a:cxn ang="0">
                  <a:pos x="45" y="22"/>
                </a:cxn>
                <a:cxn ang="0">
                  <a:pos x="34" y="84"/>
                </a:cxn>
                <a:cxn ang="0">
                  <a:pos x="20" y="145"/>
                </a:cxn>
                <a:cxn ang="0">
                  <a:pos x="2" y="247"/>
                </a:cxn>
                <a:cxn ang="0">
                  <a:pos x="0" y="265"/>
                </a:cxn>
                <a:cxn ang="0">
                  <a:pos x="10" y="292"/>
                </a:cxn>
                <a:cxn ang="0">
                  <a:pos x="45" y="331"/>
                </a:cxn>
                <a:cxn ang="0">
                  <a:pos x="90" y="369"/>
                </a:cxn>
                <a:cxn ang="0">
                  <a:pos x="103" y="375"/>
                </a:cxn>
                <a:cxn ang="0">
                  <a:pos x="109" y="382"/>
                </a:cxn>
                <a:cxn ang="0">
                  <a:pos x="121" y="383"/>
                </a:cxn>
                <a:cxn ang="0">
                  <a:pos x="149" y="374"/>
                </a:cxn>
                <a:cxn ang="0">
                  <a:pos x="197" y="341"/>
                </a:cxn>
                <a:cxn ang="0">
                  <a:pos x="228" y="305"/>
                </a:cxn>
                <a:cxn ang="0">
                  <a:pos x="240" y="279"/>
                </a:cxn>
                <a:cxn ang="0">
                  <a:pos x="240" y="238"/>
                </a:cxn>
                <a:cxn ang="0">
                  <a:pos x="230" y="140"/>
                </a:cxn>
              </a:cxnLst>
              <a:rect l="0" t="0" r="r" b="b"/>
              <a:pathLst>
                <a:path w="242" h="383">
                  <a:moveTo>
                    <a:pt x="230" y="140"/>
                  </a:moveTo>
                  <a:lnTo>
                    <a:pt x="230" y="140"/>
                  </a:lnTo>
                  <a:lnTo>
                    <a:pt x="228" y="124"/>
                  </a:lnTo>
                  <a:lnTo>
                    <a:pt x="226" y="110"/>
                  </a:lnTo>
                  <a:lnTo>
                    <a:pt x="218" y="80"/>
                  </a:lnTo>
                  <a:lnTo>
                    <a:pt x="218" y="80"/>
                  </a:lnTo>
                  <a:lnTo>
                    <a:pt x="215" y="68"/>
                  </a:lnTo>
                  <a:lnTo>
                    <a:pt x="210" y="54"/>
                  </a:lnTo>
                  <a:lnTo>
                    <a:pt x="206" y="41"/>
                  </a:lnTo>
                  <a:lnTo>
                    <a:pt x="206" y="34"/>
                  </a:lnTo>
                  <a:lnTo>
                    <a:pt x="206" y="30"/>
                  </a:lnTo>
                  <a:lnTo>
                    <a:pt x="206" y="30"/>
                  </a:lnTo>
                  <a:lnTo>
                    <a:pt x="206" y="25"/>
                  </a:lnTo>
                  <a:lnTo>
                    <a:pt x="206" y="20"/>
                  </a:lnTo>
                  <a:lnTo>
                    <a:pt x="205" y="16"/>
                  </a:lnTo>
                  <a:lnTo>
                    <a:pt x="202" y="12"/>
                  </a:lnTo>
                  <a:lnTo>
                    <a:pt x="196" y="5"/>
                  </a:lnTo>
                  <a:lnTo>
                    <a:pt x="188" y="1"/>
                  </a:lnTo>
                  <a:lnTo>
                    <a:pt x="180" y="1"/>
                  </a:lnTo>
                  <a:lnTo>
                    <a:pt x="175" y="1"/>
                  </a:lnTo>
                  <a:lnTo>
                    <a:pt x="172" y="3"/>
                  </a:lnTo>
                  <a:lnTo>
                    <a:pt x="168" y="5"/>
                  </a:lnTo>
                  <a:lnTo>
                    <a:pt x="166" y="8"/>
                  </a:lnTo>
                  <a:lnTo>
                    <a:pt x="163" y="13"/>
                  </a:lnTo>
                  <a:lnTo>
                    <a:pt x="162" y="17"/>
                  </a:lnTo>
                  <a:lnTo>
                    <a:pt x="162" y="17"/>
                  </a:lnTo>
                  <a:lnTo>
                    <a:pt x="160" y="26"/>
                  </a:lnTo>
                  <a:lnTo>
                    <a:pt x="162" y="33"/>
                  </a:lnTo>
                  <a:lnTo>
                    <a:pt x="163" y="47"/>
                  </a:lnTo>
                  <a:lnTo>
                    <a:pt x="167" y="61"/>
                  </a:lnTo>
                  <a:lnTo>
                    <a:pt x="171" y="77"/>
                  </a:lnTo>
                  <a:lnTo>
                    <a:pt x="171" y="77"/>
                  </a:lnTo>
                  <a:lnTo>
                    <a:pt x="177" y="105"/>
                  </a:lnTo>
                  <a:lnTo>
                    <a:pt x="181" y="133"/>
                  </a:lnTo>
                  <a:lnTo>
                    <a:pt x="185" y="161"/>
                  </a:lnTo>
                  <a:lnTo>
                    <a:pt x="188" y="190"/>
                  </a:lnTo>
                  <a:lnTo>
                    <a:pt x="188" y="190"/>
                  </a:lnTo>
                  <a:lnTo>
                    <a:pt x="189" y="208"/>
                  </a:lnTo>
                  <a:lnTo>
                    <a:pt x="193" y="234"/>
                  </a:lnTo>
                  <a:lnTo>
                    <a:pt x="194" y="247"/>
                  </a:lnTo>
                  <a:lnTo>
                    <a:pt x="194" y="259"/>
                  </a:lnTo>
                  <a:lnTo>
                    <a:pt x="192" y="268"/>
                  </a:lnTo>
                  <a:lnTo>
                    <a:pt x="191" y="272"/>
                  </a:lnTo>
                  <a:lnTo>
                    <a:pt x="189" y="276"/>
                  </a:lnTo>
                  <a:lnTo>
                    <a:pt x="189" y="276"/>
                  </a:lnTo>
                  <a:lnTo>
                    <a:pt x="164" y="303"/>
                  </a:lnTo>
                  <a:lnTo>
                    <a:pt x="151" y="316"/>
                  </a:lnTo>
                  <a:lnTo>
                    <a:pt x="137" y="327"/>
                  </a:lnTo>
                  <a:lnTo>
                    <a:pt x="137" y="327"/>
                  </a:lnTo>
                  <a:lnTo>
                    <a:pt x="129" y="331"/>
                  </a:lnTo>
                  <a:lnTo>
                    <a:pt x="120" y="335"/>
                  </a:lnTo>
                  <a:lnTo>
                    <a:pt x="120" y="335"/>
                  </a:lnTo>
                  <a:lnTo>
                    <a:pt x="94" y="311"/>
                  </a:lnTo>
                  <a:lnTo>
                    <a:pt x="82" y="298"/>
                  </a:lnTo>
                  <a:lnTo>
                    <a:pt x="70" y="285"/>
                  </a:lnTo>
                  <a:lnTo>
                    <a:pt x="70" y="285"/>
                  </a:lnTo>
                  <a:lnTo>
                    <a:pt x="60" y="275"/>
                  </a:lnTo>
                  <a:lnTo>
                    <a:pt x="51" y="267"/>
                  </a:lnTo>
                  <a:lnTo>
                    <a:pt x="48" y="265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47" y="267"/>
                  </a:lnTo>
                  <a:lnTo>
                    <a:pt x="57" y="225"/>
                  </a:lnTo>
                  <a:lnTo>
                    <a:pt x="57" y="225"/>
                  </a:lnTo>
                  <a:lnTo>
                    <a:pt x="60" y="212"/>
                  </a:lnTo>
                  <a:lnTo>
                    <a:pt x="62" y="199"/>
                  </a:lnTo>
                  <a:lnTo>
                    <a:pt x="65" y="171"/>
                  </a:lnTo>
                  <a:lnTo>
                    <a:pt x="68" y="144"/>
                  </a:lnTo>
                  <a:lnTo>
                    <a:pt x="73" y="118"/>
                  </a:lnTo>
                  <a:lnTo>
                    <a:pt x="73" y="118"/>
                  </a:lnTo>
                  <a:lnTo>
                    <a:pt x="83" y="69"/>
                  </a:lnTo>
                  <a:lnTo>
                    <a:pt x="87" y="46"/>
                  </a:lnTo>
                  <a:lnTo>
                    <a:pt x="91" y="22"/>
                  </a:lnTo>
                  <a:lnTo>
                    <a:pt x="91" y="22"/>
                  </a:lnTo>
                  <a:lnTo>
                    <a:pt x="91" y="17"/>
                  </a:lnTo>
                  <a:lnTo>
                    <a:pt x="90" y="12"/>
                  </a:lnTo>
                  <a:lnTo>
                    <a:pt x="88" y="8"/>
                  </a:lnTo>
                  <a:lnTo>
                    <a:pt x="86" y="5"/>
                  </a:lnTo>
                  <a:lnTo>
                    <a:pt x="82" y="3"/>
                  </a:lnTo>
                  <a:lnTo>
                    <a:pt x="78" y="1"/>
                  </a:lnTo>
                  <a:lnTo>
                    <a:pt x="70" y="0"/>
                  </a:lnTo>
                  <a:lnTo>
                    <a:pt x="62" y="1"/>
                  </a:lnTo>
                  <a:lnTo>
                    <a:pt x="54" y="5"/>
                  </a:lnTo>
                  <a:lnTo>
                    <a:pt x="51" y="8"/>
                  </a:lnTo>
                  <a:lnTo>
                    <a:pt x="48" y="12"/>
                  </a:lnTo>
                  <a:lnTo>
                    <a:pt x="47" y="17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40" y="52"/>
                  </a:lnTo>
                  <a:lnTo>
                    <a:pt x="34" y="84"/>
                  </a:lnTo>
                  <a:lnTo>
                    <a:pt x="27" y="114"/>
                  </a:lnTo>
                  <a:lnTo>
                    <a:pt x="20" y="145"/>
                  </a:lnTo>
                  <a:lnTo>
                    <a:pt x="20" y="145"/>
                  </a:lnTo>
                  <a:lnTo>
                    <a:pt x="14" y="196"/>
                  </a:lnTo>
                  <a:lnTo>
                    <a:pt x="9" y="222"/>
                  </a:lnTo>
                  <a:lnTo>
                    <a:pt x="2" y="247"/>
                  </a:lnTo>
                  <a:lnTo>
                    <a:pt x="2" y="247"/>
                  </a:lnTo>
                  <a:lnTo>
                    <a:pt x="0" y="256"/>
                  </a:lnTo>
                  <a:lnTo>
                    <a:pt x="0" y="265"/>
                  </a:lnTo>
                  <a:lnTo>
                    <a:pt x="2" y="275"/>
                  </a:lnTo>
                  <a:lnTo>
                    <a:pt x="5" y="284"/>
                  </a:lnTo>
                  <a:lnTo>
                    <a:pt x="10" y="292"/>
                  </a:lnTo>
                  <a:lnTo>
                    <a:pt x="15" y="299"/>
                  </a:lnTo>
                  <a:lnTo>
                    <a:pt x="30" y="316"/>
                  </a:lnTo>
                  <a:lnTo>
                    <a:pt x="45" y="331"/>
                  </a:lnTo>
                  <a:lnTo>
                    <a:pt x="61" y="345"/>
                  </a:lnTo>
                  <a:lnTo>
                    <a:pt x="77" y="357"/>
                  </a:lnTo>
                  <a:lnTo>
                    <a:pt x="90" y="369"/>
                  </a:lnTo>
                  <a:lnTo>
                    <a:pt x="90" y="369"/>
                  </a:lnTo>
                  <a:lnTo>
                    <a:pt x="96" y="374"/>
                  </a:lnTo>
                  <a:lnTo>
                    <a:pt x="103" y="375"/>
                  </a:lnTo>
                  <a:lnTo>
                    <a:pt x="103" y="375"/>
                  </a:lnTo>
                  <a:lnTo>
                    <a:pt x="105" y="379"/>
                  </a:lnTo>
                  <a:lnTo>
                    <a:pt x="109" y="382"/>
                  </a:lnTo>
                  <a:lnTo>
                    <a:pt x="115" y="383"/>
                  </a:lnTo>
                  <a:lnTo>
                    <a:pt x="121" y="383"/>
                  </a:lnTo>
                  <a:lnTo>
                    <a:pt x="121" y="383"/>
                  </a:lnTo>
                  <a:lnTo>
                    <a:pt x="129" y="382"/>
                  </a:lnTo>
                  <a:lnTo>
                    <a:pt x="138" y="378"/>
                  </a:lnTo>
                  <a:lnTo>
                    <a:pt x="149" y="374"/>
                  </a:lnTo>
                  <a:lnTo>
                    <a:pt x="158" y="369"/>
                  </a:lnTo>
                  <a:lnTo>
                    <a:pt x="177" y="357"/>
                  </a:lnTo>
                  <a:lnTo>
                    <a:pt x="197" y="341"/>
                  </a:lnTo>
                  <a:lnTo>
                    <a:pt x="214" y="323"/>
                  </a:lnTo>
                  <a:lnTo>
                    <a:pt x="222" y="314"/>
                  </a:lnTo>
                  <a:lnTo>
                    <a:pt x="228" y="305"/>
                  </a:lnTo>
                  <a:lnTo>
                    <a:pt x="234" y="296"/>
                  </a:lnTo>
                  <a:lnTo>
                    <a:pt x="238" y="286"/>
                  </a:lnTo>
                  <a:lnTo>
                    <a:pt x="240" y="279"/>
                  </a:lnTo>
                  <a:lnTo>
                    <a:pt x="242" y="269"/>
                  </a:lnTo>
                  <a:lnTo>
                    <a:pt x="242" y="269"/>
                  </a:lnTo>
                  <a:lnTo>
                    <a:pt x="240" y="238"/>
                  </a:lnTo>
                  <a:lnTo>
                    <a:pt x="238" y="205"/>
                  </a:lnTo>
                  <a:lnTo>
                    <a:pt x="230" y="140"/>
                  </a:lnTo>
                  <a:lnTo>
                    <a:pt x="230" y="14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chenying0907 922"/>
            <p:cNvSpPr/>
            <p:nvPr/>
          </p:nvSpPr>
          <p:spPr bwMode="auto">
            <a:xfrm>
              <a:off x="3230563" y="3502026"/>
              <a:ext cx="523875" cy="285750"/>
            </a:xfrm>
            <a:custGeom>
              <a:avLst/>
              <a:gdLst/>
              <a:ahLst/>
              <a:cxnLst>
                <a:cxn ang="0">
                  <a:pos x="1287" y="425"/>
                </a:cxn>
                <a:cxn ang="0">
                  <a:pos x="1255" y="322"/>
                </a:cxn>
                <a:cxn ang="0">
                  <a:pos x="1205" y="201"/>
                </a:cxn>
                <a:cxn ang="0">
                  <a:pos x="1140" y="98"/>
                </a:cxn>
                <a:cxn ang="0">
                  <a:pos x="1061" y="17"/>
                </a:cxn>
                <a:cxn ang="0">
                  <a:pos x="1028" y="0"/>
                </a:cxn>
                <a:cxn ang="0">
                  <a:pos x="1009" y="19"/>
                </a:cxn>
                <a:cxn ang="0">
                  <a:pos x="1015" y="40"/>
                </a:cxn>
                <a:cxn ang="0">
                  <a:pos x="1074" y="90"/>
                </a:cxn>
                <a:cxn ang="0">
                  <a:pos x="1143" y="189"/>
                </a:cxn>
                <a:cxn ang="0">
                  <a:pos x="1201" y="305"/>
                </a:cxn>
                <a:cxn ang="0">
                  <a:pos x="1223" y="384"/>
                </a:cxn>
                <a:cxn ang="0">
                  <a:pos x="1255" y="503"/>
                </a:cxn>
                <a:cxn ang="0">
                  <a:pos x="1269" y="594"/>
                </a:cxn>
                <a:cxn ang="0">
                  <a:pos x="1234" y="650"/>
                </a:cxn>
                <a:cxn ang="0">
                  <a:pos x="1126" y="660"/>
                </a:cxn>
                <a:cxn ang="0">
                  <a:pos x="935" y="667"/>
                </a:cxn>
                <a:cxn ang="0">
                  <a:pos x="665" y="675"/>
                </a:cxn>
                <a:cxn ang="0">
                  <a:pos x="659" y="675"/>
                </a:cxn>
                <a:cxn ang="0">
                  <a:pos x="585" y="675"/>
                </a:cxn>
                <a:cxn ang="0">
                  <a:pos x="382" y="667"/>
                </a:cxn>
                <a:cxn ang="0">
                  <a:pos x="191" y="660"/>
                </a:cxn>
                <a:cxn ang="0">
                  <a:pos x="47" y="647"/>
                </a:cxn>
                <a:cxn ang="0">
                  <a:pos x="51" y="575"/>
                </a:cxn>
                <a:cxn ang="0">
                  <a:pos x="64" y="482"/>
                </a:cxn>
                <a:cxn ang="0">
                  <a:pos x="100" y="365"/>
                </a:cxn>
                <a:cxn ang="0">
                  <a:pos x="126" y="285"/>
                </a:cxn>
                <a:cxn ang="0">
                  <a:pos x="186" y="169"/>
                </a:cxn>
                <a:cxn ang="0">
                  <a:pos x="261" y="73"/>
                </a:cxn>
                <a:cxn ang="0">
                  <a:pos x="306" y="36"/>
                </a:cxn>
                <a:cxn ang="0">
                  <a:pos x="305" y="12"/>
                </a:cxn>
                <a:cxn ang="0">
                  <a:pos x="284" y="0"/>
                </a:cxn>
                <a:cxn ang="0">
                  <a:pos x="240" y="31"/>
                </a:cxn>
                <a:cxn ang="0">
                  <a:pos x="165" y="116"/>
                </a:cxn>
                <a:cxn ang="0">
                  <a:pos x="100" y="225"/>
                </a:cxn>
                <a:cxn ang="0">
                  <a:pos x="63" y="322"/>
                </a:cxn>
                <a:cxn ang="0">
                  <a:pos x="25" y="446"/>
                </a:cxn>
                <a:cxn ang="0">
                  <a:pos x="12" y="533"/>
                </a:cxn>
                <a:cxn ang="0">
                  <a:pos x="2" y="651"/>
                </a:cxn>
                <a:cxn ang="0">
                  <a:pos x="12" y="681"/>
                </a:cxn>
                <a:cxn ang="0">
                  <a:pos x="26" y="692"/>
                </a:cxn>
                <a:cxn ang="0">
                  <a:pos x="105" y="697"/>
                </a:cxn>
                <a:cxn ang="0">
                  <a:pos x="268" y="706"/>
                </a:cxn>
                <a:cxn ang="0">
                  <a:pos x="402" y="714"/>
                </a:cxn>
                <a:cxn ang="0">
                  <a:pos x="659" y="720"/>
                </a:cxn>
                <a:cxn ang="0">
                  <a:pos x="879" y="716"/>
                </a:cxn>
                <a:cxn ang="0">
                  <a:pos x="1001" y="707"/>
                </a:cxn>
                <a:cxn ang="0">
                  <a:pos x="1179" y="701"/>
                </a:cxn>
                <a:cxn ang="0">
                  <a:pos x="1286" y="693"/>
                </a:cxn>
                <a:cxn ang="0">
                  <a:pos x="1302" y="685"/>
                </a:cxn>
                <a:cxn ang="0">
                  <a:pos x="1315" y="662"/>
                </a:cxn>
                <a:cxn ang="0">
                  <a:pos x="1314" y="580"/>
                </a:cxn>
              </a:cxnLst>
              <a:rect l="0" t="0" r="r" b="b"/>
              <a:pathLst>
                <a:path w="1317" h="720">
                  <a:moveTo>
                    <a:pt x="1300" y="489"/>
                  </a:moveTo>
                  <a:lnTo>
                    <a:pt x="1300" y="489"/>
                  </a:lnTo>
                  <a:lnTo>
                    <a:pt x="1298" y="467"/>
                  </a:lnTo>
                  <a:lnTo>
                    <a:pt x="1293" y="446"/>
                  </a:lnTo>
                  <a:lnTo>
                    <a:pt x="1287" y="425"/>
                  </a:lnTo>
                  <a:lnTo>
                    <a:pt x="1280" y="405"/>
                  </a:lnTo>
                  <a:lnTo>
                    <a:pt x="1265" y="363"/>
                  </a:lnTo>
                  <a:lnTo>
                    <a:pt x="1260" y="342"/>
                  </a:lnTo>
                  <a:lnTo>
                    <a:pt x="1255" y="322"/>
                  </a:lnTo>
                  <a:lnTo>
                    <a:pt x="1255" y="322"/>
                  </a:lnTo>
                  <a:lnTo>
                    <a:pt x="1248" y="299"/>
                  </a:lnTo>
                  <a:lnTo>
                    <a:pt x="1240" y="274"/>
                  </a:lnTo>
                  <a:lnTo>
                    <a:pt x="1230" y="250"/>
                  </a:lnTo>
                  <a:lnTo>
                    <a:pt x="1218" y="225"/>
                  </a:lnTo>
                  <a:lnTo>
                    <a:pt x="1205" y="201"/>
                  </a:lnTo>
                  <a:lnTo>
                    <a:pt x="1192" y="178"/>
                  </a:lnTo>
                  <a:lnTo>
                    <a:pt x="1166" y="136"/>
                  </a:lnTo>
                  <a:lnTo>
                    <a:pt x="1166" y="136"/>
                  </a:lnTo>
                  <a:lnTo>
                    <a:pt x="1153" y="116"/>
                  </a:lnTo>
                  <a:lnTo>
                    <a:pt x="1140" y="98"/>
                  </a:lnTo>
                  <a:lnTo>
                    <a:pt x="1125" y="81"/>
                  </a:lnTo>
                  <a:lnTo>
                    <a:pt x="1111" y="64"/>
                  </a:lnTo>
                  <a:lnTo>
                    <a:pt x="1095" y="47"/>
                  </a:lnTo>
                  <a:lnTo>
                    <a:pt x="1078" y="31"/>
                  </a:lnTo>
                  <a:lnTo>
                    <a:pt x="1061" y="17"/>
                  </a:lnTo>
                  <a:lnTo>
                    <a:pt x="1041" y="4"/>
                  </a:lnTo>
                  <a:lnTo>
                    <a:pt x="1041" y="4"/>
                  </a:lnTo>
                  <a:lnTo>
                    <a:pt x="1038" y="1"/>
                  </a:lnTo>
                  <a:lnTo>
                    <a:pt x="1034" y="0"/>
                  </a:lnTo>
                  <a:lnTo>
                    <a:pt x="1028" y="0"/>
                  </a:lnTo>
                  <a:lnTo>
                    <a:pt x="1024" y="1"/>
                  </a:lnTo>
                  <a:lnTo>
                    <a:pt x="1021" y="2"/>
                  </a:lnTo>
                  <a:lnTo>
                    <a:pt x="1018" y="5"/>
                  </a:lnTo>
                  <a:lnTo>
                    <a:pt x="1013" y="12"/>
                  </a:lnTo>
                  <a:lnTo>
                    <a:pt x="1009" y="19"/>
                  </a:lnTo>
                  <a:lnTo>
                    <a:pt x="1009" y="23"/>
                  </a:lnTo>
                  <a:lnTo>
                    <a:pt x="1009" y="27"/>
                  </a:lnTo>
                  <a:lnTo>
                    <a:pt x="1010" y="33"/>
                  </a:lnTo>
                  <a:lnTo>
                    <a:pt x="1011" y="36"/>
                  </a:lnTo>
                  <a:lnTo>
                    <a:pt x="1015" y="40"/>
                  </a:lnTo>
                  <a:lnTo>
                    <a:pt x="1019" y="43"/>
                  </a:lnTo>
                  <a:lnTo>
                    <a:pt x="1019" y="43"/>
                  </a:lnTo>
                  <a:lnTo>
                    <a:pt x="1039" y="57"/>
                  </a:lnTo>
                  <a:lnTo>
                    <a:pt x="1057" y="73"/>
                  </a:lnTo>
                  <a:lnTo>
                    <a:pt x="1074" y="90"/>
                  </a:lnTo>
                  <a:lnTo>
                    <a:pt x="1091" y="108"/>
                  </a:lnTo>
                  <a:lnTo>
                    <a:pt x="1106" y="128"/>
                  </a:lnTo>
                  <a:lnTo>
                    <a:pt x="1120" y="148"/>
                  </a:lnTo>
                  <a:lnTo>
                    <a:pt x="1132" y="169"/>
                  </a:lnTo>
                  <a:lnTo>
                    <a:pt x="1143" y="189"/>
                  </a:lnTo>
                  <a:lnTo>
                    <a:pt x="1143" y="189"/>
                  </a:lnTo>
                  <a:lnTo>
                    <a:pt x="1163" y="227"/>
                  </a:lnTo>
                  <a:lnTo>
                    <a:pt x="1183" y="265"/>
                  </a:lnTo>
                  <a:lnTo>
                    <a:pt x="1192" y="285"/>
                  </a:lnTo>
                  <a:lnTo>
                    <a:pt x="1201" y="305"/>
                  </a:lnTo>
                  <a:lnTo>
                    <a:pt x="1208" y="325"/>
                  </a:lnTo>
                  <a:lnTo>
                    <a:pt x="1213" y="345"/>
                  </a:lnTo>
                  <a:lnTo>
                    <a:pt x="1213" y="345"/>
                  </a:lnTo>
                  <a:lnTo>
                    <a:pt x="1218" y="365"/>
                  </a:lnTo>
                  <a:lnTo>
                    <a:pt x="1223" y="384"/>
                  </a:lnTo>
                  <a:lnTo>
                    <a:pt x="1238" y="424"/>
                  </a:lnTo>
                  <a:lnTo>
                    <a:pt x="1243" y="443"/>
                  </a:lnTo>
                  <a:lnTo>
                    <a:pt x="1249" y="463"/>
                  </a:lnTo>
                  <a:lnTo>
                    <a:pt x="1253" y="482"/>
                  </a:lnTo>
                  <a:lnTo>
                    <a:pt x="1255" y="503"/>
                  </a:lnTo>
                  <a:lnTo>
                    <a:pt x="1255" y="503"/>
                  </a:lnTo>
                  <a:lnTo>
                    <a:pt x="1256" y="520"/>
                  </a:lnTo>
                  <a:lnTo>
                    <a:pt x="1260" y="537"/>
                  </a:lnTo>
                  <a:lnTo>
                    <a:pt x="1266" y="575"/>
                  </a:lnTo>
                  <a:lnTo>
                    <a:pt x="1269" y="594"/>
                  </a:lnTo>
                  <a:lnTo>
                    <a:pt x="1272" y="612"/>
                  </a:lnTo>
                  <a:lnTo>
                    <a:pt x="1272" y="630"/>
                  </a:lnTo>
                  <a:lnTo>
                    <a:pt x="1270" y="647"/>
                  </a:lnTo>
                  <a:lnTo>
                    <a:pt x="1270" y="647"/>
                  </a:lnTo>
                  <a:lnTo>
                    <a:pt x="1234" y="650"/>
                  </a:lnTo>
                  <a:lnTo>
                    <a:pt x="1198" y="654"/>
                  </a:lnTo>
                  <a:lnTo>
                    <a:pt x="1162" y="658"/>
                  </a:lnTo>
                  <a:lnTo>
                    <a:pt x="1143" y="659"/>
                  </a:lnTo>
                  <a:lnTo>
                    <a:pt x="1126" y="660"/>
                  </a:lnTo>
                  <a:lnTo>
                    <a:pt x="1126" y="660"/>
                  </a:lnTo>
                  <a:lnTo>
                    <a:pt x="1078" y="660"/>
                  </a:lnTo>
                  <a:lnTo>
                    <a:pt x="1031" y="662"/>
                  </a:lnTo>
                  <a:lnTo>
                    <a:pt x="984" y="663"/>
                  </a:lnTo>
                  <a:lnTo>
                    <a:pt x="935" y="667"/>
                  </a:lnTo>
                  <a:lnTo>
                    <a:pt x="935" y="667"/>
                  </a:lnTo>
                  <a:lnTo>
                    <a:pt x="901" y="669"/>
                  </a:lnTo>
                  <a:lnTo>
                    <a:pt x="867" y="672"/>
                  </a:lnTo>
                  <a:lnTo>
                    <a:pt x="801" y="673"/>
                  </a:lnTo>
                  <a:lnTo>
                    <a:pt x="733" y="675"/>
                  </a:lnTo>
                  <a:lnTo>
                    <a:pt x="665" y="675"/>
                  </a:lnTo>
                  <a:lnTo>
                    <a:pt x="665" y="675"/>
                  </a:lnTo>
                  <a:lnTo>
                    <a:pt x="663" y="675"/>
                  </a:lnTo>
                  <a:lnTo>
                    <a:pt x="663" y="675"/>
                  </a:lnTo>
                  <a:lnTo>
                    <a:pt x="659" y="675"/>
                  </a:lnTo>
                  <a:lnTo>
                    <a:pt x="659" y="675"/>
                  </a:lnTo>
                  <a:lnTo>
                    <a:pt x="654" y="675"/>
                  </a:lnTo>
                  <a:lnTo>
                    <a:pt x="654" y="675"/>
                  </a:lnTo>
                  <a:lnTo>
                    <a:pt x="653" y="675"/>
                  </a:lnTo>
                  <a:lnTo>
                    <a:pt x="653" y="675"/>
                  </a:lnTo>
                  <a:lnTo>
                    <a:pt x="585" y="675"/>
                  </a:lnTo>
                  <a:lnTo>
                    <a:pt x="517" y="673"/>
                  </a:lnTo>
                  <a:lnTo>
                    <a:pt x="450" y="672"/>
                  </a:lnTo>
                  <a:lnTo>
                    <a:pt x="416" y="669"/>
                  </a:lnTo>
                  <a:lnTo>
                    <a:pt x="382" y="667"/>
                  </a:lnTo>
                  <a:lnTo>
                    <a:pt x="382" y="667"/>
                  </a:lnTo>
                  <a:lnTo>
                    <a:pt x="334" y="663"/>
                  </a:lnTo>
                  <a:lnTo>
                    <a:pt x="287" y="662"/>
                  </a:lnTo>
                  <a:lnTo>
                    <a:pt x="240" y="660"/>
                  </a:lnTo>
                  <a:lnTo>
                    <a:pt x="191" y="660"/>
                  </a:lnTo>
                  <a:lnTo>
                    <a:pt x="191" y="660"/>
                  </a:lnTo>
                  <a:lnTo>
                    <a:pt x="174" y="659"/>
                  </a:lnTo>
                  <a:lnTo>
                    <a:pt x="156" y="658"/>
                  </a:lnTo>
                  <a:lnTo>
                    <a:pt x="119" y="654"/>
                  </a:lnTo>
                  <a:lnTo>
                    <a:pt x="84" y="650"/>
                  </a:lnTo>
                  <a:lnTo>
                    <a:pt x="47" y="647"/>
                  </a:lnTo>
                  <a:lnTo>
                    <a:pt x="47" y="647"/>
                  </a:lnTo>
                  <a:lnTo>
                    <a:pt x="46" y="630"/>
                  </a:lnTo>
                  <a:lnTo>
                    <a:pt x="46" y="612"/>
                  </a:lnTo>
                  <a:lnTo>
                    <a:pt x="49" y="594"/>
                  </a:lnTo>
                  <a:lnTo>
                    <a:pt x="51" y="575"/>
                  </a:lnTo>
                  <a:lnTo>
                    <a:pt x="58" y="537"/>
                  </a:lnTo>
                  <a:lnTo>
                    <a:pt x="62" y="520"/>
                  </a:lnTo>
                  <a:lnTo>
                    <a:pt x="63" y="503"/>
                  </a:lnTo>
                  <a:lnTo>
                    <a:pt x="63" y="503"/>
                  </a:lnTo>
                  <a:lnTo>
                    <a:pt x="64" y="482"/>
                  </a:lnTo>
                  <a:lnTo>
                    <a:pt x="68" y="463"/>
                  </a:lnTo>
                  <a:lnTo>
                    <a:pt x="75" y="443"/>
                  </a:lnTo>
                  <a:lnTo>
                    <a:pt x="80" y="424"/>
                  </a:lnTo>
                  <a:lnTo>
                    <a:pt x="94" y="384"/>
                  </a:lnTo>
                  <a:lnTo>
                    <a:pt x="100" y="365"/>
                  </a:lnTo>
                  <a:lnTo>
                    <a:pt x="105" y="345"/>
                  </a:lnTo>
                  <a:lnTo>
                    <a:pt x="105" y="345"/>
                  </a:lnTo>
                  <a:lnTo>
                    <a:pt x="110" y="325"/>
                  </a:lnTo>
                  <a:lnTo>
                    <a:pt x="118" y="305"/>
                  </a:lnTo>
                  <a:lnTo>
                    <a:pt x="126" y="285"/>
                  </a:lnTo>
                  <a:lnTo>
                    <a:pt x="135" y="265"/>
                  </a:lnTo>
                  <a:lnTo>
                    <a:pt x="155" y="227"/>
                  </a:lnTo>
                  <a:lnTo>
                    <a:pt x="174" y="189"/>
                  </a:lnTo>
                  <a:lnTo>
                    <a:pt x="174" y="189"/>
                  </a:lnTo>
                  <a:lnTo>
                    <a:pt x="186" y="169"/>
                  </a:lnTo>
                  <a:lnTo>
                    <a:pt x="198" y="148"/>
                  </a:lnTo>
                  <a:lnTo>
                    <a:pt x="212" y="128"/>
                  </a:lnTo>
                  <a:lnTo>
                    <a:pt x="227" y="108"/>
                  </a:lnTo>
                  <a:lnTo>
                    <a:pt x="244" y="90"/>
                  </a:lnTo>
                  <a:lnTo>
                    <a:pt x="261" y="73"/>
                  </a:lnTo>
                  <a:lnTo>
                    <a:pt x="279" y="57"/>
                  </a:lnTo>
                  <a:lnTo>
                    <a:pt x="298" y="43"/>
                  </a:lnTo>
                  <a:lnTo>
                    <a:pt x="298" y="43"/>
                  </a:lnTo>
                  <a:lnTo>
                    <a:pt x="302" y="40"/>
                  </a:lnTo>
                  <a:lnTo>
                    <a:pt x="306" y="36"/>
                  </a:lnTo>
                  <a:lnTo>
                    <a:pt x="308" y="33"/>
                  </a:lnTo>
                  <a:lnTo>
                    <a:pt x="309" y="27"/>
                  </a:lnTo>
                  <a:lnTo>
                    <a:pt x="309" y="23"/>
                  </a:lnTo>
                  <a:lnTo>
                    <a:pt x="309" y="19"/>
                  </a:lnTo>
                  <a:lnTo>
                    <a:pt x="305" y="12"/>
                  </a:lnTo>
                  <a:lnTo>
                    <a:pt x="300" y="5"/>
                  </a:lnTo>
                  <a:lnTo>
                    <a:pt x="297" y="2"/>
                  </a:lnTo>
                  <a:lnTo>
                    <a:pt x="293" y="1"/>
                  </a:lnTo>
                  <a:lnTo>
                    <a:pt x="289" y="0"/>
                  </a:lnTo>
                  <a:lnTo>
                    <a:pt x="284" y="0"/>
                  </a:lnTo>
                  <a:lnTo>
                    <a:pt x="280" y="1"/>
                  </a:lnTo>
                  <a:lnTo>
                    <a:pt x="276" y="4"/>
                  </a:lnTo>
                  <a:lnTo>
                    <a:pt x="276" y="4"/>
                  </a:lnTo>
                  <a:lnTo>
                    <a:pt x="257" y="17"/>
                  </a:lnTo>
                  <a:lnTo>
                    <a:pt x="240" y="31"/>
                  </a:lnTo>
                  <a:lnTo>
                    <a:pt x="223" y="47"/>
                  </a:lnTo>
                  <a:lnTo>
                    <a:pt x="207" y="64"/>
                  </a:lnTo>
                  <a:lnTo>
                    <a:pt x="192" y="81"/>
                  </a:lnTo>
                  <a:lnTo>
                    <a:pt x="178" y="98"/>
                  </a:lnTo>
                  <a:lnTo>
                    <a:pt x="165" y="116"/>
                  </a:lnTo>
                  <a:lnTo>
                    <a:pt x="152" y="136"/>
                  </a:lnTo>
                  <a:lnTo>
                    <a:pt x="152" y="136"/>
                  </a:lnTo>
                  <a:lnTo>
                    <a:pt x="126" y="178"/>
                  </a:lnTo>
                  <a:lnTo>
                    <a:pt x="113" y="201"/>
                  </a:lnTo>
                  <a:lnTo>
                    <a:pt x="100" y="225"/>
                  </a:lnTo>
                  <a:lnTo>
                    <a:pt x="88" y="250"/>
                  </a:lnTo>
                  <a:lnTo>
                    <a:pt x="77" y="274"/>
                  </a:lnTo>
                  <a:lnTo>
                    <a:pt x="70" y="299"/>
                  </a:lnTo>
                  <a:lnTo>
                    <a:pt x="63" y="322"/>
                  </a:lnTo>
                  <a:lnTo>
                    <a:pt x="63" y="322"/>
                  </a:lnTo>
                  <a:lnTo>
                    <a:pt x="58" y="342"/>
                  </a:lnTo>
                  <a:lnTo>
                    <a:pt x="53" y="363"/>
                  </a:lnTo>
                  <a:lnTo>
                    <a:pt x="38" y="405"/>
                  </a:lnTo>
                  <a:lnTo>
                    <a:pt x="30" y="425"/>
                  </a:lnTo>
                  <a:lnTo>
                    <a:pt x="25" y="446"/>
                  </a:lnTo>
                  <a:lnTo>
                    <a:pt x="20" y="467"/>
                  </a:lnTo>
                  <a:lnTo>
                    <a:pt x="17" y="489"/>
                  </a:lnTo>
                  <a:lnTo>
                    <a:pt x="17" y="489"/>
                  </a:lnTo>
                  <a:lnTo>
                    <a:pt x="16" y="510"/>
                  </a:lnTo>
                  <a:lnTo>
                    <a:pt x="12" y="533"/>
                  </a:lnTo>
                  <a:lnTo>
                    <a:pt x="4" y="580"/>
                  </a:lnTo>
                  <a:lnTo>
                    <a:pt x="0" y="605"/>
                  </a:lnTo>
                  <a:lnTo>
                    <a:pt x="0" y="629"/>
                  </a:lnTo>
                  <a:lnTo>
                    <a:pt x="0" y="641"/>
                  </a:lnTo>
                  <a:lnTo>
                    <a:pt x="2" y="651"/>
                  </a:lnTo>
                  <a:lnTo>
                    <a:pt x="3" y="662"/>
                  </a:lnTo>
                  <a:lnTo>
                    <a:pt x="7" y="672"/>
                  </a:lnTo>
                  <a:lnTo>
                    <a:pt x="7" y="672"/>
                  </a:lnTo>
                  <a:lnTo>
                    <a:pt x="9" y="677"/>
                  </a:lnTo>
                  <a:lnTo>
                    <a:pt x="12" y="681"/>
                  </a:lnTo>
                  <a:lnTo>
                    <a:pt x="16" y="685"/>
                  </a:lnTo>
                  <a:lnTo>
                    <a:pt x="20" y="686"/>
                  </a:lnTo>
                  <a:lnTo>
                    <a:pt x="20" y="686"/>
                  </a:lnTo>
                  <a:lnTo>
                    <a:pt x="24" y="689"/>
                  </a:lnTo>
                  <a:lnTo>
                    <a:pt x="26" y="692"/>
                  </a:lnTo>
                  <a:lnTo>
                    <a:pt x="32" y="693"/>
                  </a:lnTo>
                  <a:lnTo>
                    <a:pt x="36" y="693"/>
                  </a:lnTo>
                  <a:lnTo>
                    <a:pt x="36" y="693"/>
                  </a:lnTo>
                  <a:lnTo>
                    <a:pt x="70" y="694"/>
                  </a:lnTo>
                  <a:lnTo>
                    <a:pt x="105" y="697"/>
                  </a:lnTo>
                  <a:lnTo>
                    <a:pt x="139" y="701"/>
                  </a:lnTo>
                  <a:lnTo>
                    <a:pt x="173" y="705"/>
                  </a:lnTo>
                  <a:lnTo>
                    <a:pt x="173" y="705"/>
                  </a:lnTo>
                  <a:lnTo>
                    <a:pt x="221" y="706"/>
                  </a:lnTo>
                  <a:lnTo>
                    <a:pt x="268" y="706"/>
                  </a:lnTo>
                  <a:lnTo>
                    <a:pt x="317" y="707"/>
                  </a:lnTo>
                  <a:lnTo>
                    <a:pt x="340" y="709"/>
                  </a:lnTo>
                  <a:lnTo>
                    <a:pt x="364" y="711"/>
                  </a:lnTo>
                  <a:lnTo>
                    <a:pt x="364" y="711"/>
                  </a:lnTo>
                  <a:lnTo>
                    <a:pt x="402" y="714"/>
                  </a:lnTo>
                  <a:lnTo>
                    <a:pt x="438" y="716"/>
                  </a:lnTo>
                  <a:lnTo>
                    <a:pt x="475" y="719"/>
                  </a:lnTo>
                  <a:lnTo>
                    <a:pt x="512" y="719"/>
                  </a:lnTo>
                  <a:lnTo>
                    <a:pt x="585" y="720"/>
                  </a:lnTo>
                  <a:lnTo>
                    <a:pt x="659" y="720"/>
                  </a:lnTo>
                  <a:lnTo>
                    <a:pt x="659" y="720"/>
                  </a:lnTo>
                  <a:lnTo>
                    <a:pt x="733" y="720"/>
                  </a:lnTo>
                  <a:lnTo>
                    <a:pt x="806" y="719"/>
                  </a:lnTo>
                  <a:lnTo>
                    <a:pt x="843" y="719"/>
                  </a:lnTo>
                  <a:lnTo>
                    <a:pt x="879" y="716"/>
                  </a:lnTo>
                  <a:lnTo>
                    <a:pt x="916" y="714"/>
                  </a:lnTo>
                  <a:lnTo>
                    <a:pt x="954" y="711"/>
                  </a:lnTo>
                  <a:lnTo>
                    <a:pt x="954" y="711"/>
                  </a:lnTo>
                  <a:lnTo>
                    <a:pt x="977" y="709"/>
                  </a:lnTo>
                  <a:lnTo>
                    <a:pt x="1001" y="707"/>
                  </a:lnTo>
                  <a:lnTo>
                    <a:pt x="1049" y="706"/>
                  </a:lnTo>
                  <a:lnTo>
                    <a:pt x="1098" y="706"/>
                  </a:lnTo>
                  <a:lnTo>
                    <a:pt x="1145" y="705"/>
                  </a:lnTo>
                  <a:lnTo>
                    <a:pt x="1145" y="705"/>
                  </a:lnTo>
                  <a:lnTo>
                    <a:pt x="1179" y="701"/>
                  </a:lnTo>
                  <a:lnTo>
                    <a:pt x="1213" y="697"/>
                  </a:lnTo>
                  <a:lnTo>
                    <a:pt x="1248" y="694"/>
                  </a:lnTo>
                  <a:lnTo>
                    <a:pt x="1282" y="693"/>
                  </a:lnTo>
                  <a:lnTo>
                    <a:pt x="1282" y="693"/>
                  </a:lnTo>
                  <a:lnTo>
                    <a:pt x="1286" y="693"/>
                  </a:lnTo>
                  <a:lnTo>
                    <a:pt x="1291" y="692"/>
                  </a:lnTo>
                  <a:lnTo>
                    <a:pt x="1294" y="689"/>
                  </a:lnTo>
                  <a:lnTo>
                    <a:pt x="1298" y="686"/>
                  </a:lnTo>
                  <a:lnTo>
                    <a:pt x="1298" y="686"/>
                  </a:lnTo>
                  <a:lnTo>
                    <a:pt x="1302" y="685"/>
                  </a:lnTo>
                  <a:lnTo>
                    <a:pt x="1306" y="681"/>
                  </a:lnTo>
                  <a:lnTo>
                    <a:pt x="1308" y="677"/>
                  </a:lnTo>
                  <a:lnTo>
                    <a:pt x="1311" y="672"/>
                  </a:lnTo>
                  <a:lnTo>
                    <a:pt x="1311" y="672"/>
                  </a:lnTo>
                  <a:lnTo>
                    <a:pt x="1315" y="662"/>
                  </a:lnTo>
                  <a:lnTo>
                    <a:pt x="1316" y="651"/>
                  </a:lnTo>
                  <a:lnTo>
                    <a:pt x="1317" y="641"/>
                  </a:lnTo>
                  <a:lnTo>
                    <a:pt x="1317" y="629"/>
                  </a:lnTo>
                  <a:lnTo>
                    <a:pt x="1317" y="605"/>
                  </a:lnTo>
                  <a:lnTo>
                    <a:pt x="1314" y="580"/>
                  </a:lnTo>
                  <a:lnTo>
                    <a:pt x="1306" y="533"/>
                  </a:lnTo>
                  <a:lnTo>
                    <a:pt x="1302" y="510"/>
                  </a:lnTo>
                  <a:lnTo>
                    <a:pt x="1300" y="489"/>
                  </a:lnTo>
                  <a:lnTo>
                    <a:pt x="1300" y="48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chenying0907 923"/>
            <p:cNvSpPr>
              <a:spLocks noEditPoints="1"/>
            </p:cNvSpPr>
            <p:nvPr/>
          </p:nvSpPr>
          <p:spPr bwMode="auto">
            <a:xfrm>
              <a:off x="3565526" y="3633788"/>
              <a:ext cx="120650" cy="47625"/>
            </a:xfrm>
            <a:custGeom>
              <a:avLst/>
              <a:gdLst/>
              <a:ahLst/>
              <a:cxnLst>
                <a:cxn ang="0">
                  <a:pos x="300" y="30"/>
                </a:cxn>
                <a:cxn ang="0">
                  <a:pos x="298" y="21"/>
                </a:cxn>
                <a:cxn ang="0">
                  <a:pos x="294" y="14"/>
                </a:cxn>
                <a:cxn ang="0">
                  <a:pos x="280" y="8"/>
                </a:cxn>
                <a:cxn ang="0">
                  <a:pos x="274" y="8"/>
                </a:cxn>
                <a:cxn ang="0">
                  <a:pos x="214" y="3"/>
                </a:cxn>
                <a:cxn ang="0">
                  <a:pos x="94" y="0"/>
                </a:cxn>
                <a:cxn ang="0">
                  <a:pos x="34" y="0"/>
                </a:cxn>
                <a:cxn ang="0">
                  <a:pos x="27" y="1"/>
                </a:cxn>
                <a:cxn ang="0">
                  <a:pos x="18" y="1"/>
                </a:cxn>
                <a:cxn ang="0">
                  <a:pos x="9" y="5"/>
                </a:cxn>
                <a:cxn ang="0">
                  <a:pos x="2" y="12"/>
                </a:cxn>
                <a:cxn ang="0">
                  <a:pos x="0" y="22"/>
                </a:cxn>
                <a:cxn ang="0">
                  <a:pos x="1" y="41"/>
                </a:cxn>
                <a:cxn ang="0">
                  <a:pos x="7" y="76"/>
                </a:cxn>
                <a:cxn ang="0">
                  <a:pos x="14" y="92"/>
                </a:cxn>
                <a:cxn ang="0">
                  <a:pos x="18" y="95"/>
                </a:cxn>
                <a:cxn ang="0">
                  <a:pos x="28" y="103"/>
                </a:cxn>
                <a:cxn ang="0">
                  <a:pos x="48" y="109"/>
                </a:cxn>
                <a:cxn ang="0">
                  <a:pos x="95" y="112"/>
                </a:cxn>
                <a:cxn ang="0">
                  <a:pos x="121" y="114"/>
                </a:cxn>
                <a:cxn ang="0">
                  <a:pos x="201" y="119"/>
                </a:cxn>
                <a:cxn ang="0">
                  <a:pos x="242" y="116"/>
                </a:cxn>
                <a:cxn ang="0">
                  <a:pos x="280" y="109"/>
                </a:cxn>
                <a:cxn ang="0">
                  <a:pos x="285" y="107"/>
                </a:cxn>
                <a:cxn ang="0">
                  <a:pos x="294" y="101"/>
                </a:cxn>
                <a:cxn ang="0">
                  <a:pos x="300" y="86"/>
                </a:cxn>
                <a:cxn ang="0">
                  <a:pos x="303" y="63"/>
                </a:cxn>
                <a:cxn ang="0">
                  <a:pos x="300" y="30"/>
                </a:cxn>
                <a:cxn ang="0">
                  <a:pos x="121" y="68"/>
                </a:cxn>
                <a:cxn ang="0">
                  <a:pos x="87" y="64"/>
                </a:cxn>
                <a:cxn ang="0">
                  <a:pos x="53" y="60"/>
                </a:cxn>
                <a:cxn ang="0">
                  <a:pos x="49" y="56"/>
                </a:cxn>
                <a:cxn ang="0">
                  <a:pos x="47" y="46"/>
                </a:cxn>
                <a:cxn ang="0">
                  <a:pos x="205" y="48"/>
                </a:cxn>
                <a:cxn ang="0">
                  <a:pos x="257" y="52"/>
                </a:cxn>
                <a:cxn ang="0">
                  <a:pos x="257" y="67"/>
                </a:cxn>
                <a:cxn ang="0">
                  <a:pos x="223" y="69"/>
                </a:cxn>
                <a:cxn ang="0">
                  <a:pos x="155" y="71"/>
                </a:cxn>
                <a:cxn ang="0">
                  <a:pos x="121" y="68"/>
                </a:cxn>
              </a:cxnLst>
              <a:rect l="0" t="0" r="r" b="b"/>
              <a:pathLst>
                <a:path w="303" h="119">
                  <a:moveTo>
                    <a:pt x="300" y="30"/>
                  </a:moveTo>
                  <a:lnTo>
                    <a:pt x="300" y="30"/>
                  </a:lnTo>
                  <a:lnTo>
                    <a:pt x="300" y="25"/>
                  </a:lnTo>
                  <a:lnTo>
                    <a:pt x="298" y="21"/>
                  </a:lnTo>
                  <a:lnTo>
                    <a:pt x="297" y="18"/>
                  </a:lnTo>
                  <a:lnTo>
                    <a:pt x="294" y="14"/>
                  </a:lnTo>
                  <a:lnTo>
                    <a:pt x="287" y="10"/>
                  </a:lnTo>
                  <a:lnTo>
                    <a:pt x="280" y="8"/>
                  </a:lnTo>
                  <a:lnTo>
                    <a:pt x="280" y="8"/>
                  </a:lnTo>
                  <a:lnTo>
                    <a:pt x="274" y="8"/>
                  </a:lnTo>
                  <a:lnTo>
                    <a:pt x="274" y="8"/>
                  </a:lnTo>
                  <a:lnTo>
                    <a:pt x="214" y="3"/>
                  </a:lnTo>
                  <a:lnTo>
                    <a:pt x="154" y="1"/>
                  </a:lnTo>
                  <a:lnTo>
                    <a:pt x="94" y="0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27" y="1"/>
                  </a:lnTo>
                  <a:lnTo>
                    <a:pt x="27" y="1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3"/>
                  </a:lnTo>
                  <a:lnTo>
                    <a:pt x="9" y="5"/>
                  </a:lnTo>
                  <a:lnTo>
                    <a:pt x="5" y="8"/>
                  </a:lnTo>
                  <a:lnTo>
                    <a:pt x="2" y="12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0" y="22"/>
                  </a:lnTo>
                  <a:lnTo>
                    <a:pt x="1" y="41"/>
                  </a:lnTo>
                  <a:lnTo>
                    <a:pt x="2" y="58"/>
                  </a:lnTo>
                  <a:lnTo>
                    <a:pt x="7" y="76"/>
                  </a:lnTo>
                  <a:lnTo>
                    <a:pt x="10" y="84"/>
                  </a:lnTo>
                  <a:lnTo>
                    <a:pt x="14" y="92"/>
                  </a:lnTo>
                  <a:lnTo>
                    <a:pt x="14" y="92"/>
                  </a:lnTo>
                  <a:lnTo>
                    <a:pt x="18" y="95"/>
                  </a:lnTo>
                  <a:lnTo>
                    <a:pt x="23" y="99"/>
                  </a:lnTo>
                  <a:lnTo>
                    <a:pt x="28" y="103"/>
                  </a:lnTo>
                  <a:lnTo>
                    <a:pt x="34" y="106"/>
                  </a:lnTo>
                  <a:lnTo>
                    <a:pt x="48" y="109"/>
                  </a:lnTo>
                  <a:lnTo>
                    <a:pt x="64" y="111"/>
                  </a:lnTo>
                  <a:lnTo>
                    <a:pt x="95" y="112"/>
                  </a:lnTo>
                  <a:lnTo>
                    <a:pt x="121" y="114"/>
                  </a:lnTo>
                  <a:lnTo>
                    <a:pt x="121" y="114"/>
                  </a:lnTo>
                  <a:lnTo>
                    <a:pt x="161" y="116"/>
                  </a:lnTo>
                  <a:lnTo>
                    <a:pt x="201" y="119"/>
                  </a:lnTo>
                  <a:lnTo>
                    <a:pt x="221" y="118"/>
                  </a:lnTo>
                  <a:lnTo>
                    <a:pt x="242" y="116"/>
                  </a:lnTo>
                  <a:lnTo>
                    <a:pt x="261" y="114"/>
                  </a:lnTo>
                  <a:lnTo>
                    <a:pt x="280" y="109"/>
                  </a:lnTo>
                  <a:lnTo>
                    <a:pt x="280" y="109"/>
                  </a:lnTo>
                  <a:lnTo>
                    <a:pt x="285" y="107"/>
                  </a:lnTo>
                  <a:lnTo>
                    <a:pt x="290" y="105"/>
                  </a:lnTo>
                  <a:lnTo>
                    <a:pt x="294" y="101"/>
                  </a:lnTo>
                  <a:lnTo>
                    <a:pt x="297" y="97"/>
                  </a:lnTo>
                  <a:lnTo>
                    <a:pt x="300" y="86"/>
                  </a:lnTo>
                  <a:lnTo>
                    <a:pt x="302" y="75"/>
                  </a:lnTo>
                  <a:lnTo>
                    <a:pt x="303" y="63"/>
                  </a:lnTo>
                  <a:lnTo>
                    <a:pt x="302" y="51"/>
                  </a:lnTo>
                  <a:lnTo>
                    <a:pt x="300" y="30"/>
                  </a:lnTo>
                  <a:lnTo>
                    <a:pt x="300" y="30"/>
                  </a:lnTo>
                  <a:close/>
                  <a:moveTo>
                    <a:pt x="121" y="68"/>
                  </a:moveTo>
                  <a:lnTo>
                    <a:pt x="121" y="68"/>
                  </a:lnTo>
                  <a:lnTo>
                    <a:pt x="87" y="64"/>
                  </a:lnTo>
                  <a:lnTo>
                    <a:pt x="53" y="60"/>
                  </a:lnTo>
                  <a:lnTo>
                    <a:pt x="53" y="60"/>
                  </a:lnTo>
                  <a:lnTo>
                    <a:pt x="51" y="59"/>
                  </a:lnTo>
                  <a:lnTo>
                    <a:pt x="49" y="56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153" y="47"/>
                  </a:lnTo>
                  <a:lnTo>
                    <a:pt x="205" y="48"/>
                  </a:lnTo>
                  <a:lnTo>
                    <a:pt x="257" y="52"/>
                  </a:lnTo>
                  <a:lnTo>
                    <a:pt x="257" y="52"/>
                  </a:lnTo>
                  <a:lnTo>
                    <a:pt x="257" y="59"/>
                  </a:lnTo>
                  <a:lnTo>
                    <a:pt x="257" y="67"/>
                  </a:lnTo>
                  <a:lnTo>
                    <a:pt x="257" y="67"/>
                  </a:lnTo>
                  <a:lnTo>
                    <a:pt x="223" y="69"/>
                  </a:lnTo>
                  <a:lnTo>
                    <a:pt x="189" y="71"/>
                  </a:lnTo>
                  <a:lnTo>
                    <a:pt x="155" y="71"/>
                  </a:lnTo>
                  <a:lnTo>
                    <a:pt x="121" y="68"/>
                  </a:lnTo>
                  <a:lnTo>
                    <a:pt x="121" y="6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PA_chenying0907 58"/>
          <p:cNvGrpSpPr/>
          <p:nvPr>
            <p:custDataLst>
              <p:tags r:id="rId2"/>
            </p:custDataLst>
          </p:nvPr>
        </p:nvGrpSpPr>
        <p:grpSpPr>
          <a:xfrm>
            <a:off x="1933440" y="2161153"/>
            <a:ext cx="1420688" cy="1374344"/>
            <a:chOff x="2033588" y="3044825"/>
            <a:chExt cx="771525" cy="746126"/>
          </a:xfrm>
          <a:solidFill>
            <a:schemeClr val="accent2"/>
          </a:solidFill>
        </p:grpSpPr>
        <p:sp>
          <p:nvSpPr>
            <p:cNvPr id="60" name="chenying0907 717"/>
            <p:cNvSpPr/>
            <p:nvPr/>
          </p:nvSpPr>
          <p:spPr bwMode="auto">
            <a:xfrm>
              <a:off x="2122488" y="3668713"/>
              <a:ext cx="20638" cy="30163"/>
            </a:xfrm>
            <a:custGeom>
              <a:avLst/>
              <a:gdLst/>
              <a:ahLst/>
              <a:cxnLst>
                <a:cxn ang="0">
                  <a:pos x="42" y="1"/>
                </a:cxn>
                <a:cxn ang="0">
                  <a:pos x="42" y="1"/>
                </a:cxn>
                <a:cxn ang="0">
                  <a:pos x="29" y="14"/>
                </a:cxn>
                <a:cxn ang="0">
                  <a:pos x="15" y="27"/>
                </a:cxn>
                <a:cxn ang="0">
                  <a:pos x="15" y="27"/>
                </a:cxn>
                <a:cxn ang="0">
                  <a:pos x="13" y="31"/>
                </a:cxn>
                <a:cxn ang="0">
                  <a:pos x="12" y="37"/>
                </a:cxn>
                <a:cxn ang="0">
                  <a:pos x="9" y="46"/>
                </a:cxn>
                <a:cxn ang="0">
                  <a:pos x="6" y="56"/>
                </a:cxn>
                <a:cxn ang="0">
                  <a:pos x="4" y="6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2" y="73"/>
                </a:cxn>
                <a:cxn ang="0">
                  <a:pos x="5" y="74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4" y="73"/>
                </a:cxn>
                <a:cxn ang="0">
                  <a:pos x="17" y="71"/>
                </a:cxn>
                <a:cxn ang="0">
                  <a:pos x="17" y="67"/>
                </a:cxn>
                <a:cxn ang="0">
                  <a:pos x="14" y="64"/>
                </a:cxn>
                <a:cxn ang="0">
                  <a:pos x="14" y="64"/>
                </a:cxn>
                <a:cxn ang="0">
                  <a:pos x="18" y="54"/>
                </a:cxn>
                <a:cxn ang="0">
                  <a:pos x="21" y="42"/>
                </a:cxn>
                <a:cxn ang="0">
                  <a:pos x="21" y="42"/>
                </a:cxn>
                <a:cxn ang="0">
                  <a:pos x="23" y="38"/>
                </a:cxn>
                <a:cxn ang="0">
                  <a:pos x="26" y="33"/>
                </a:cxn>
                <a:cxn ang="0">
                  <a:pos x="34" y="25"/>
                </a:cxn>
                <a:cxn ang="0">
                  <a:pos x="49" y="10"/>
                </a:cxn>
                <a:cxn ang="0">
                  <a:pos x="49" y="10"/>
                </a:cxn>
                <a:cxn ang="0">
                  <a:pos x="51" y="8"/>
                </a:cxn>
                <a:cxn ang="0">
                  <a:pos x="51" y="5"/>
                </a:cxn>
                <a:cxn ang="0">
                  <a:pos x="49" y="1"/>
                </a:cxn>
                <a:cxn ang="0">
                  <a:pos x="46" y="0"/>
                </a:cxn>
                <a:cxn ang="0">
                  <a:pos x="43" y="0"/>
                </a:cxn>
                <a:cxn ang="0">
                  <a:pos x="42" y="1"/>
                </a:cxn>
                <a:cxn ang="0">
                  <a:pos x="42" y="1"/>
                </a:cxn>
              </a:cxnLst>
              <a:rect l="0" t="0" r="r" b="b"/>
              <a:pathLst>
                <a:path w="51" h="74">
                  <a:moveTo>
                    <a:pt x="42" y="1"/>
                  </a:moveTo>
                  <a:lnTo>
                    <a:pt x="42" y="1"/>
                  </a:lnTo>
                  <a:lnTo>
                    <a:pt x="29" y="14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3" y="31"/>
                  </a:lnTo>
                  <a:lnTo>
                    <a:pt x="12" y="37"/>
                  </a:lnTo>
                  <a:lnTo>
                    <a:pt x="9" y="46"/>
                  </a:lnTo>
                  <a:lnTo>
                    <a:pt x="6" y="56"/>
                  </a:lnTo>
                  <a:lnTo>
                    <a:pt x="4" y="6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2" y="73"/>
                  </a:lnTo>
                  <a:lnTo>
                    <a:pt x="5" y="74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4" y="73"/>
                  </a:lnTo>
                  <a:lnTo>
                    <a:pt x="17" y="71"/>
                  </a:lnTo>
                  <a:lnTo>
                    <a:pt x="17" y="67"/>
                  </a:lnTo>
                  <a:lnTo>
                    <a:pt x="14" y="64"/>
                  </a:lnTo>
                  <a:lnTo>
                    <a:pt x="14" y="64"/>
                  </a:lnTo>
                  <a:lnTo>
                    <a:pt x="18" y="54"/>
                  </a:lnTo>
                  <a:lnTo>
                    <a:pt x="21" y="42"/>
                  </a:lnTo>
                  <a:lnTo>
                    <a:pt x="21" y="42"/>
                  </a:lnTo>
                  <a:lnTo>
                    <a:pt x="23" y="38"/>
                  </a:lnTo>
                  <a:lnTo>
                    <a:pt x="26" y="33"/>
                  </a:lnTo>
                  <a:lnTo>
                    <a:pt x="34" y="25"/>
                  </a:lnTo>
                  <a:lnTo>
                    <a:pt x="49" y="10"/>
                  </a:lnTo>
                  <a:lnTo>
                    <a:pt x="49" y="10"/>
                  </a:lnTo>
                  <a:lnTo>
                    <a:pt x="51" y="8"/>
                  </a:lnTo>
                  <a:lnTo>
                    <a:pt x="51" y="5"/>
                  </a:lnTo>
                  <a:lnTo>
                    <a:pt x="49" y="1"/>
                  </a:lnTo>
                  <a:lnTo>
                    <a:pt x="46" y="0"/>
                  </a:lnTo>
                  <a:lnTo>
                    <a:pt x="43" y="0"/>
                  </a:lnTo>
                  <a:lnTo>
                    <a:pt x="42" y="1"/>
                  </a:lnTo>
                  <a:lnTo>
                    <a:pt x="4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chenying0907 718"/>
            <p:cNvSpPr/>
            <p:nvPr/>
          </p:nvSpPr>
          <p:spPr bwMode="auto">
            <a:xfrm>
              <a:off x="2143126" y="3673475"/>
              <a:ext cx="23813" cy="25400"/>
            </a:xfrm>
            <a:custGeom>
              <a:avLst/>
              <a:gdLst/>
              <a:ahLst/>
              <a:cxnLst>
                <a:cxn ang="0">
                  <a:pos x="50" y="0"/>
                </a:cxn>
                <a:cxn ang="0">
                  <a:pos x="50" y="0"/>
                </a:cxn>
                <a:cxn ang="0">
                  <a:pos x="34" y="10"/>
                </a:cxn>
                <a:cxn ang="0">
                  <a:pos x="24" y="17"/>
                </a:cxn>
                <a:cxn ang="0">
                  <a:pos x="15" y="25"/>
                </a:cxn>
                <a:cxn ang="0">
                  <a:pos x="7" y="32"/>
                </a:cxn>
                <a:cxn ang="0">
                  <a:pos x="2" y="42"/>
                </a:cxn>
                <a:cxn ang="0">
                  <a:pos x="0" y="45"/>
                </a:cxn>
                <a:cxn ang="0">
                  <a:pos x="0" y="51"/>
                </a:cxn>
                <a:cxn ang="0">
                  <a:pos x="0" y="55"/>
                </a:cxn>
                <a:cxn ang="0">
                  <a:pos x="3" y="60"/>
                </a:cxn>
                <a:cxn ang="0">
                  <a:pos x="3" y="60"/>
                </a:cxn>
                <a:cxn ang="0">
                  <a:pos x="4" y="61"/>
                </a:cxn>
                <a:cxn ang="0">
                  <a:pos x="6" y="62"/>
                </a:cxn>
                <a:cxn ang="0">
                  <a:pos x="11" y="61"/>
                </a:cxn>
                <a:cxn ang="0">
                  <a:pos x="14" y="59"/>
                </a:cxn>
                <a:cxn ang="0">
                  <a:pos x="14" y="56"/>
                </a:cxn>
                <a:cxn ang="0">
                  <a:pos x="12" y="53"/>
                </a:cxn>
                <a:cxn ang="0">
                  <a:pos x="12" y="53"/>
                </a:cxn>
                <a:cxn ang="0">
                  <a:pos x="11" y="51"/>
                </a:cxn>
                <a:cxn ang="0">
                  <a:pos x="12" y="47"/>
                </a:cxn>
                <a:cxn ang="0">
                  <a:pos x="14" y="43"/>
                </a:cxn>
                <a:cxn ang="0">
                  <a:pos x="17" y="39"/>
                </a:cxn>
                <a:cxn ang="0">
                  <a:pos x="24" y="32"/>
                </a:cxn>
                <a:cxn ang="0">
                  <a:pos x="29" y="27"/>
                </a:cxn>
                <a:cxn ang="0">
                  <a:pos x="29" y="27"/>
                </a:cxn>
                <a:cxn ang="0">
                  <a:pos x="42" y="18"/>
                </a:cxn>
                <a:cxn ang="0">
                  <a:pos x="57" y="10"/>
                </a:cxn>
                <a:cxn ang="0">
                  <a:pos x="57" y="10"/>
                </a:cxn>
                <a:cxn ang="0">
                  <a:pos x="58" y="9"/>
                </a:cxn>
                <a:cxn ang="0">
                  <a:pos x="59" y="6"/>
                </a:cxn>
                <a:cxn ang="0">
                  <a:pos x="58" y="2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50" y="0"/>
                </a:cxn>
                <a:cxn ang="0">
                  <a:pos x="50" y="0"/>
                </a:cxn>
              </a:cxnLst>
              <a:rect l="0" t="0" r="r" b="b"/>
              <a:pathLst>
                <a:path w="59" h="62">
                  <a:moveTo>
                    <a:pt x="50" y="0"/>
                  </a:moveTo>
                  <a:lnTo>
                    <a:pt x="50" y="0"/>
                  </a:lnTo>
                  <a:lnTo>
                    <a:pt x="34" y="10"/>
                  </a:lnTo>
                  <a:lnTo>
                    <a:pt x="24" y="17"/>
                  </a:lnTo>
                  <a:lnTo>
                    <a:pt x="15" y="25"/>
                  </a:lnTo>
                  <a:lnTo>
                    <a:pt x="7" y="32"/>
                  </a:lnTo>
                  <a:lnTo>
                    <a:pt x="2" y="42"/>
                  </a:lnTo>
                  <a:lnTo>
                    <a:pt x="0" y="45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3" y="60"/>
                  </a:lnTo>
                  <a:lnTo>
                    <a:pt x="3" y="60"/>
                  </a:lnTo>
                  <a:lnTo>
                    <a:pt x="4" y="61"/>
                  </a:lnTo>
                  <a:lnTo>
                    <a:pt x="6" y="62"/>
                  </a:lnTo>
                  <a:lnTo>
                    <a:pt x="11" y="61"/>
                  </a:lnTo>
                  <a:lnTo>
                    <a:pt x="14" y="59"/>
                  </a:lnTo>
                  <a:lnTo>
                    <a:pt x="14" y="56"/>
                  </a:lnTo>
                  <a:lnTo>
                    <a:pt x="12" y="53"/>
                  </a:lnTo>
                  <a:lnTo>
                    <a:pt x="12" y="53"/>
                  </a:lnTo>
                  <a:lnTo>
                    <a:pt x="11" y="51"/>
                  </a:lnTo>
                  <a:lnTo>
                    <a:pt x="12" y="47"/>
                  </a:lnTo>
                  <a:lnTo>
                    <a:pt x="14" y="43"/>
                  </a:lnTo>
                  <a:lnTo>
                    <a:pt x="17" y="39"/>
                  </a:lnTo>
                  <a:lnTo>
                    <a:pt x="24" y="32"/>
                  </a:lnTo>
                  <a:lnTo>
                    <a:pt x="29" y="27"/>
                  </a:lnTo>
                  <a:lnTo>
                    <a:pt x="29" y="27"/>
                  </a:lnTo>
                  <a:lnTo>
                    <a:pt x="42" y="18"/>
                  </a:lnTo>
                  <a:lnTo>
                    <a:pt x="57" y="10"/>
                  </a:lnTo>
                  <a:lnTo>
                    <a:pt x="57" y="10"/>
                  </a:lnTo>
                  <a:lnTo>
                    <a:pt x="58" y="9"/>
                  </a:lnTo>
                  <a:lnTo>
                    <a:pt x="59" y="6"/>
                  </a:lnTo>
                  <a:lnTo>
                    <a:pt x="58" y="2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50" y="0"/>
                  </a:lnTo>
                  <a:lnTo>
                    <a:pt x="50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chenying0907 719"/>
            <p:cNvSpPr/>
            <p:nvPr/>
          </p:nvSpPr>
          <p:spPr bwMode="auto">
            <a:xfrm>
              <a:off x="2165351" y="3676650"/>
              <a:ext cx="20638" cy="23813"/>
            </a:xfrm>
            <a:custGeom>
              <a:avLst/>
              <a:gdLst/>
              <a:ahLst/>
              <a:cxnLst>
                <a:cxn ang="0">
                  <a:pos x="44" y="1"/>
                </a:cxn>
                <a:cxn ang="0">
                  <a:pos x="44" y="1"/>
                </a:cxn>
                <a:cxn ang="0">
                  <a:pos x="30" y="13"/>
                </a:cxn>
                <a:cxn ang="0">
                  <a:pos x="22" y="21"/>
                </a:cxn>
                <a:cxn ang="0">
                  <a:pos x="13" y="29"/>
                </a:cxn>
                <a:cxn ang="0">
                  <a:pos x="6" y="37"/>
                </a:cxn>
                <a:cxn ang="0">
                  <a:pos x="1" y="46"/>
                </a:cxn>
                <a:cxn ang="0">
                  <a:pos x="0" y="50"/>
                </a:cxn>
                <a:cxn ang="0">
                  <a:pos x="0" y="54"/>
                </a:cxn>
                <a:cxn ang="0">
                  <a:pos x="1" y="57"/>
                </a:cxn>
                <a:cxn ang="0">
                  <a:pos x="4" y="61"/>
                </a:cxn>
                <a:cxn ang="0">
                  <a:pos x="4" y="61"/>
                </a:cxn>
                <a:cxn ang="0">
                  <a:pos x="5" y="63"/>
                </a:cxn>
                <a:cxn ang="0">
                  <a:pos x="8" y="63"/>
                </a:cxn>
                <a:cxn ang="0">
                  <a:pos x="10" y="63"/>
                </a:cxn>
                <a:cxn ang="0">
                  <a:pos x="11" y="61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1" y="54"/>
                </a:cxn>
                <a:cxn ang="0">
                  <a:pos x="11" y="54"/>
                </a:cxn>
                <a:cxn ang="0">
                  <a:pos x="11" y="52"/>
                </a:cxn>
                <a:cxn ang="0">
                  <a:pos x="11" y="50"/>
                </a:cxn>
                <a:cxn ang="0">
                  <a:pos x="14" y="44"/>
                </a:cxn>
                <a:cxn ang="0">
                  <a:pos x="21" y="38"/>
                </a:cxn>
                <a:cxn ang="0">
                  <a:pos x="27" y="31"/>
                </a:cxn>
                <a:cxn ang="0">
                  <a:pos x="52" y="10"/>
                </a:cxn>
                <a:cxn ang="0">
                  <a:pos x="52" y="10"/>
                </a:cxn>
                <a:cxn ang="0">
                  <a:pos x="53" y="8"/>
                </a:cxn>
                <a:cxn ang="0">
                  <a:pos x="53" y="5"/>
                </a:cxn>
                <a:cxn ang="0">
                  <a:pos x="52" y="3"/>
                </a:cxn>
                <a:cxn ang="0">
                  <a:pos x="48" y="0"/>
                </a:cxn>
                <a:cxn ang="0">
                  <a:pos x="45" y="0"/>
                </a:cxn>
                <a:cxn ang="0">
                  <a:pos x="44" y="1"/>
                </a:cxn>
                <a:cxn ang="0">
                  <a:pos x="44" y="1"/>
                </a:cxn>
              </a:cxnLst>
              <a:rect l="0" t="0" r="r" b="b"/>
              <a:pathLst>
                <a:path w="53" h="63">
                  <a:moveTo>
                    <a:pt x="44" y="1"/>
                  </a:moveTo>
                  <a:lnTo>
                    <a:pt x="44" y="1"/>
                  </a:lnTo>
                  <a:lnTo>
                    <a:pt x="30" y="13"/>
                  </a:lnTo>
                  <a:lnTo>
                    <a:pt x="22" y="21"/>
                  </a:lnTo>
                  <a:lnTo>
                    <a:pt x="13" y="29"/>
                  </a:lnTo>
                  <a:lnTo>
                    <a:pt x="6" y="37"/>
                  </a:lnTo>
                  <a:lnTo>
                    <a:pt x="1" y="46"/>
                  </a:lnTo>
                  <a:lnTo>
                    <a:pt x="0" y="50"/>
                  </a:lnTo>
                  <a:lnTo>
                    <a:pt x="0" y="54"/>
                  </a:lnTo>
                  <a:lnTo>
                    <a:pt x="1" y="57"/>
                  </a:lnTo>
                  <a:lnTo>
                    <a:pt x="4" y="61"/>
                  </a:lnTo>
                  <a:lnTo>
                    <a:pt x="4" y="61"/>
                  </a:lnTo>
                  <a:lnTo>
                    <a:pt x="5" y="63"/>
                  </a:lnTo>
                  <a:lnTo>
                    <a:pt x="8" y="63"/>
                  </a:lnTo>
                  <a:lnTo>
                    <a:pt x="10" y="63"/>
                  </a:lnTo>
                  <a:lnTo>
                    <a:pt x="11" y="61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1" y="54"/>
                  </a:lnTo>
                  <a:lnTo>
                    <a:pt x="11" y="54"/>
                  </a:lnTo>
                  <a:lnTo>
                    <a:pt x="11" y="52"/>
                  </a:lnTo>
                  <a:lnTo>
                    <a:pt x="11" y="50"/>
                  </a:lnTo>
                  <a:lnTo>
                    <a:pt x="14" y="44"/>
                  </a:lnTo>
                  <a:lnTo>
                    <a:pt x="21" y="38"/>
                  </a:lnTo>
                  <a:lnTo>
                    <a:pt x="27" y="31"/>
                  </a:lnTo>
                  <a:lnTo>
                    <a:pt x="52" y="10"/>
                  </a:lnTo>
                  <a:lnTo>
                    <a:pt x="52" y="10"/>
                  </a:lnTo>
                  <a:lnTo>
                    <a:pt x="53" y="8"/>
                  </a:lnTo>
                  <a:lnTo>
                    <a:pt x="53" y="5"/>
                  </a:lnTo>
                  <a:lnTo>
                    <a:pt x="52" y="3"/>
                  </a:lnTo>
                  <a:lnTo>
                    <a:pt x="48" y="0"/>
                  </a:lnTo>
                  <a:lnTo>
                    <a:pt x="45" y="0"/>
                  </a:lnTo>
                  <a:lnTo>
                    <a:pt x="44" y="1"/>
                  </a:lnTo>
                  <a:lnTo>
                    <a:pt x="4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3" name="chenying0907 720"/>
            <p:cNvSpPr/>
            <p:nvPr/>
          </p:nvSpPr>
          <p:spPr bwMode="auto">
            <a:xfrm>
              <a:off x="2176463" y="3671888"/>
              <a:ext cx="34925" cy="33338"/>
            </a:xfrm>
            <a:custGeom>
              <a:avLst/>
              <a:gdLst/>
              <a:ahLst/>
              <a:cxnLst>
                <a:cxn ang="0">
                  <a:pos x="77" y="3"/>
                </a:cxn>
                <a:cxn ang="0">
                  <a:pos x="77" y="3"/>
                </a:cxn>
                <a:cxn ang="0">
                  <a:pos x="65" y="13"/>
                </a:cxn>
                <a:cxn ang="0">
                  <a:pos x="53" y="22"/>
                </a:cxn>
                <a:cxn ang="0">
                  <a:pos x="31" y="42"/>
                </a:cxn>
                <a:cxn ang="0">
                  <a:pos x="31" y="42"/>
                </a:cxn>
                <a:cxn ang="0">
                  <a:pos x="22" y="50"/>
                </a:cxn>
                <a:cxn ang="0">
                  <a:pos x="14" y="59"/>
                </a:cxn>
                <a:cxn ang="0">
                  <a:pos x="6" y="68"/>
                </a:cxn>
                <a:cxn ang="0">
                  <a:pos x="1" y="79"/>
                </a:cxn>
                <a:cxn ang="0">
                  <a:pos x="1" y="79"/>
                </a:cxn>
                <a:cxn ang="0">
                  <a:pos x="0" y="81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9" y="85"/>
                </a:cxn>
                <a:cxn ang="0">
                  <a:pos x="10" y="84"/>
                </a:cxn>
                <a:cxn ang="0">
                  <a:pos x="12" y="83"/>
                </a:cxn>
                <a:cxn ang="0">
                  <a:pos x="12" y="83"/>
                </a:cxn>
                <a:cxn ang="0">
                  <a:pos x="14" y="76"/>
                </a:cxn>
                <a:cxn ang="0">
                  <a:pos x="18" y="71"/>
                </a:cxn>
                <a:cxn ang="0">
                  <a:pos x="27" y="60"/>
                </a:cxn>
                <a:cxn ang="0">
                  <a:pos x="38" y="50"/>
                </a:cxn>
                <a:cxn ang="0">
                  <a:pos x="48" y="42"/>
                </a:cxn>
                <a:cxn ang="0">
                  <a:pos x="48" y="42"/>
                </a:cxn>
                <a:cxn ang="0">
                  <a:pos x="57" y="35"/>
                </a:cxn>
                <a:cxn ang="0">
                  <a:pos x="67" y="28"/>
                </a:cxn>
                <a:cxn ang="0">
                  <a:pos x="85" y="11"/>
                </a:cxn>
                <a:cxn ang="0">
                  <a:pos x="85" y="11"/>
                </a:cxn>
                <a:cxn ang="0">
                  <a:pos x="86" y="8"/>
                </a:cxn>
                <a:cxn ang="0">
                  <a:pos x="86" y="7"/>
                </a:cxn>
                <a:cxn ang="0">
                  <a:pos x="85" y="3"/>
                </a:cxn>
                <a:cxn ang="0">
                  <a:pos x="81" y="0"/>
                </a:cxn>
                <a:cxn ang="0">
                  <a:pos x="78" y="1"/>
                </a:cxn>
                <a:cxn ang="0">
                  <a:pos x="77" y="3"/>
                </a:cxn>
                <a:cxn ang="0">
                  <a:pos x="77" y="3"/>
                </a:cxn>
              </a:cxnLst>
              <a:rect l="0" t="0" r="r" b="b"/>
              <a:pathLst>
                <a:path w="86" h="85">
                  <a:moveTo>
                    <a:pt x="77" y="3"/>
                  </a:moveTo>
                  <a:lnTo>
                    <a:pt x="77" y="3"/>
                  </a:lnTo>
                  <a:lnTo>
                    <a:pt x="65" y="13"/>
                  </a:lnTo>
                  <a:lnTo>
                    <a:pt x="53" y="22"/>
                  </a:lnTo>
                  <a:lnTo>
                    <a:pt x="31" y="42"/>
                  </a:lnTo>
                  <a:lnTo>
                    <a:pt x="31" y="42"/>
                  </a:lnTo>
                  <a:lnTo>
                    <a:pt x="22" y="50"/>
                  </a:lnTo>
                  <a:lnTo>
                    <a:pt x="14" y="59"/>
                  </a:lnTo>
                  <a:lnTo>
                    <a:pt x="6" y="68"/>
                  </a:lnTo>
                  <a:lnTo>
                    <a:pt x="1" y="79"/>
                  </a:lnTo>
                  <a:lnTo>
                    <a:pt x="1" y="79"/>
                  </a:lnTo>
                  <a:lnTo>
                    <a:pt x="0" y="81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9" y="85"/>
                  </a:lnTo>
                  <a:lnTo>
                    <a:pt x="10" y="84"/>
                  </a:lnTo>
                  <a:lnTo>
                    <a:pt x="12" y="83"/>
                  </a:lnTo>
                  <a:lnTo>
                    <a:pt x="12" y="83"/>
                  </a:lnTo>
                  <a:lnTo>
                    <a:pt x="14" y="76"/>
                  </a:lnTo>
                  <a:lnTo>
                    <a:pt x="18" y="71"/>
                  </a:lnTo>
                  <a:lnTo>
                    <a:pt x="27" y="60"/>
                  </a:lnTo>
                  <a:lnTo>
                    <a:pt x="38" y="50"/>
                  </a:lnTo>
                  <a:lnTo>
                    <a:pt x="48" y="42"/>
                  </a:lnTo>
                  <a:lnTo>
                    <a:pt x="48" y="42"/>
                  </a:lnTo>
                  <a:lnTo>
                    <a:pt x="57" y="35"/>
                  </a:lnTo>
                  <a:lnTo>
                    <a:pt x="67" y="28"/>
                  </a:lnTo>
                  <a:lnTo>
                    <a:pt x="85" y="11"/>
                  </a:lnTo>
                  <a:lnTo>
                    <a:pt x="85" y="11"/>
                  </a:lnTo>
                  <a:lnTo>
                    <a:pt x="86" y="8"/>
                  </a:lnTo>
                  <a:lnTo>
                    <a:pt x="86" y="7"/>
                  </a:lnTo>
                  <a:lnTo>
                    <a:pt x="85" y="3"/>
                  </a:lnTo>
                  <a:lnTo>
                    <a:pt x="81" y="0"/>
                  </a:lnTo>
                  <a:lnTo>
                    <a:pt x="78" y="1"/>
                  </a:lnTo>
                  <a:lnTo>
                    <a:pt x="77" y="3"/>
                  </a:lnTo>
                  <a:lnTo>
                    <a:pt x="7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chenying0907 721"/>
            <p:cNvSpPr/>
            <p:nvPr/>
          </p:nvSpPr>
          <p:spPr bwMode="auto">
            <a:xfrm>
              <a:off x="2200276" y="3676650"/>
              <a:ext cx="26988" cy="2698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51" y="9"/>
                </a:cxn>
                <a:cxn ang="0">
                  <a:pos x="42" y="16"/>
                </a:cxn>
                <a:cxn ang="0">
                  <a:pos x="25" y="27"/>
                </a:cxn>
                <a:cxn ang="0">
                  <a:pos x="17" y="34"/>
                </a:cxn>
                <a:cxn ang="0">
                  <a:pos x="11" y="42"/>
                </a:cxn>
                <a:cxn ang="0">
                  <a:pos x="4" y="51"/>
                </a:cxn>
                <a:cxn ang="0">
                  <a:pos x="0" y="61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4" y="68"/>
                </a:cxn>
                <a:cxn ang="0">
                  <a:pos x="7" y="69"/>
                </a:cxn>
                <a:cxn ang="0">
                  <a:pos x="12" y="69"/>
                </a:cxn>
                <a:cxn ang="0">
                  <a:pos x="12" y="69"/>
                </a:cxn>
                <a:cxn ang="0">
                  <a:pos x="15" y="68"/>
                </a:cxn>
                <a:cxn ang="0">
                  <a:pos x="16" y="67"/>
                </a:cxn>
                <a:cxn ang="0">
                  <a:pos x="17" y="64"/>
                </a:cxn>
                <a:cxn ang="0">
                  <a:pos x="17" y="60"/>
                </a:cxn>
                <a:cxn ang="0">
                  <a:pos x="15" y="57"/>
                </a:cxn>
                <a:cxn ang="0">
                  <a:pos x="15" y="57"/>
                </a:cxn>
                <a:cxn ang="0">
                  <a:pos x="19" y="50"/>
                </a:cxn>
                <a:cxn ang="0">
                  <a:pos x="24" y="43"/>
                </a:cxn>
                <a:cxn ang="0">
                  <a:pos x="30" y="37"/>
                </a:cxn>
                <a:cxn ang="0">
                  <a:pos x="38" y="31"/>
                </a:cxn>
                <a:cxn ang="0">
                  <a:pos x="54" y="21"/>
                </a:cxn>
                <a:cxn ang="0">
                  <a:pos x="61" y="16"/>
                </a:cxn>
                <a:cxn ang="0">
                  <a:pos x="67" y="10"/>
                </a:cxn>
                <a:cxn ang="0">
                  <a:pos x="67" y="10"/>
                </a:cxn>
                <a:cxn ang="0">
                  <a:pos x="68" y="8"/>
                </a:cxn>
                <a:cxn ang="0">
                  <a:pos x="70" y="5"/>
                </a:cxn>
                <a:cxn ang="0">
                  <a:pos x="67" y="3"/>
                </a:cxn>
                <a:cxn ang="0">
                  <a:pos x="63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70" h="69">
                  <a:moveTo>
                    <a:pt x="59" y="1"/>
                  </a:moveTo>
                  <a:lnTo>
                    <a:pt x="59" y="1"/>
                  </a:lnTo>
                  <a:lnTo>
                    <a:pt x="51" y="9"/>
                  </a:lnTo>
                  <a:lnTo>
                    <a:pt x="42" y="16"/>
                  </a:lnTo>
                  <a:lnTo>
                    <a:pt x="25" y="27"/>
                  </a:lnTo>
                  <a:lnTo>
                    <a:pt x="17" y="34"/>
                  </a:lnTo>
                  <a:lnTo>
                    <a:pt x="11" y="42"/>
                  </a:lnTo>
                  <a:lnTo>
                    <a:pt x="4" y="51"/>
                  </a:lnTo>
                  <a:lnTo>
                    <a:pt x="0" y="61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4" y="68"/>
                  </a:lnTo>
                  <a:lnTo>
                    <a:pt x="7" y="69"/>
                  </a:lnTo>
                  <a:lnTo>
                    <a:pt x="12" y="69"/>
                  </a:lnTo>
                  <a:lnTo>
                    <a:pt x="12" y="69"/>
                  </a:lnTo>
                  <a:lnTo>
                    <a:pt x="15" y="68"/>
                  </a:lnTo>
                  <a:lnTo>
                    <a:pt x="16" y="67"/>
                  </a:lnTo>
                  <a:lnTo>
                    <a:pt x="17" y="64"/>
                  </a:lnTo>
                  <a:lnTo>
                    <a:pt x="17" y="60"/>
                  </a:lnTo>
                  <a:lnTo>
                    <a:pt x="15" y="57"/>
                  </a:lnTo>
                  <a:lnTo>
                    <a:pt x="15" y="57"/>
                  </a:lnTo>
                  <a:lnTo>
                    <a:pt x="19" y="50"/>
                  </a:lnTo>
                  <a:lnTo>
                    <a:pt x="24" y="43"/>
                  </a:lnTo>
                  <a:lnTo>
                    <a:pt x="30" y="37"/>
                  </a:lnTo>
                  <a:lnTo>
                    <a:pt x="38" y="31"/>
                  </a:lnTo>
                  <a:lnTo>
                    <a:pt x="54" y="21"/>
                  </a:lnTo>
                  <a:lnTo>
                    <a:pt x="61" y="16"/>
                  </a:lnTo>
                  <a:lnTo>
                    <a:pt x="67" y="10"/>
                  </a:lnTo>
                  <a:lnTo>
                    <a:pt x="67" y="10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67" y="3"/>
                  </a:lnTo>
                  <a:lnTo>
                    <a:pt x="63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chenying0907 722"/>
            <p:cNvSpPr/>
            <p:nvPr/>
          </p:nvSpPr>
          <p:spPr bwMode="auto">
            <a:xfrm>
              <a:off x="2222501" y="3676650"/>
              <a:ext cx="25400" cy="31750"/>
            </a:xfrm>
            <a:custGeom>
              <a:avLst/>
              <a:gdLst/>
              <a:ahLst/>
              <a:cxnLst>
                <a:cxn ang="0">
                  <a:pos x="52" y="1"/>
                </a:cxn>
                <a:cxn ang="0">
                  <a:pos x="52" y="1"/>
                </a:cxn>
                <a:cxn ang="0">
                  <a:pos x="43" y="13"/>
                </a:cxn>
                <a:cxn ang="0">
                  <a:pos x="35" y="23"/>
                </a:cxn>
                <a:cxn ang="0">
                  <a:pos x="26" y="34"/>
                </a:cxn>
                <a:cxn ang="0">
                  <a:pos x="16" y="44"/>
                </a:cxn>
                <a:cxn ang="0">
                  <a:pos x="16" y="44"/>
                </a:cxn>
                <a:cxn ang="0">
                  <a:pos x="9" y="51"/>
                </a:cxn>
                <a:cxn ang="0">
                  <a:pos x="4" y="57"/>
                </a:cxn>
                <a:cxn ang="0">
                  <a:pos x="1" y="65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7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9" y="78"/>
                </a:cxn>
                <a:cxn ang="0">
                  <a:pos x="10" y="77"/>
                </a:cxn>
                <a:cxn ang="0">
                  <a:pos x="12" y="74"/>
                </a:cxn>
                <a:cxn ang="0">
                  <a:pos x="12" y="74"/>
                </a:cxn>
                <a:cxn ang="0">
                  <a:pos x="12" y="69"/>
                </a:cxn>
                <a:cxn ang="0">
                  <a:pos x="13" y="65"/>
                </a:cxn>
                <a:cxn ang="0">
                  <a:pos x="18" y="57"/>
                </a:cxn>
                <a:cxn ang="0">
                  <a:pos x="25" y="51"/>
                </a:cxn>
                <a:cxn ang="0">
                  <a:pos x="33" y="44"/>
                </a:cxn>
                <a:cxn ang="0">
                  <a:pos x="33" y="44"/>
                </a:cxn>
                <a:cxn ang="0">
                  <a:pos x="40" y="37"/>
                </a:cxn>
                <a:cxn ang="0">
                  <a:pos x="47" y="27"/>
                </a:cxn>
                <a:cxn ang="0">
                  <a:pos x="54" y="18"/>
                </a:cxn>
                <a:cxn ang="0">
                  <a:pos x="61" y="10"/>
                </a:cxn>
                <a:cxn ang="0">
                  <a:pos x="61" y="10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0" y="1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2" y="1"/>
                </a:cxn>
                <a:cxn ang="0">
                  <a:pos x="52" y="1"/>
                </a:cxn>
              </a:cxnLst>
              <a:rect l="0" t="0" r="r" b="b"/>
              <a:pathLst>
                <a:path w="63" h="80">
                  <a:moveTo>
                    <a:pt x="52" y="1"/>
                  </a:moveTo>
                  <a:lnTo>
                    <a:pt x="52" y="1"/>
                  </a:lnTo>
                  <a:lnTo>
                    <a:pt x="43" y="13"/>
                  </a:lnTo>
                  <a:lnTo>
                    <a:pt x="35" y="23"/>
                  </a:lnTo>
                  <a:lnTo>
                    <a:pt x="26" y="34"/>
                  </a:lnTo>
                  <a:lnTo>
                    <a:pt x="16" y="44"/>
                  </a:lnTo>
                  <a:lnTo>
                    <a:pt x="16" y="44"/>
                  </a:lnTo>
                  <a:lnTo>
                    <a:pt x="9" y="51"/>
                  </a:lnTo>
                  <a:lnTo>
                    <a:pt x="4" y="57"/>
                  </a:lnTo>
                  <a:lnTo>
                    <a:pt x="1" y="65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7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9" y="78"/>
                  </a:lnTo>
                  <a:lnTo>
                    <a:pt x="10" y="77"/>
                  </a:lnTo>
                  <a:lnTo>
                    <a:pt x="12" y="74"/>
                  </a:lnTo>
                  <a:lnTo>
                    <a:pt x="12" y="74"/>
                  </a:lnTo>
                  <a:lnTo>
                    <a:pt x="12" y="69"/>
                  </a:lnTo>
                  <a:lnTo>
                    <a:pt x="13" y="65"/>
                  </a:lnTo>
                  <a:lnTo>
                    <a:pt x="18" y="57"/>
                  </a:lnTo>
                  <a:lnTo>
                    <a:pt x="25" y="51"/>
                  </a:lnTo>
                  <a:lnTo>
                    <a:pt x="33" y="44"/>
                  </a:lnTo>
                  <a:lnTo>
                    <a:pt x="33" y="44"/>
                  </a:lnTo>
                  <a:lnTo>
                    <a:pt x="40" y="37"/>
                  </a:lnTo>
                  <a:lnTo>
                    <a:pt x="47" y="27"/>
                  </a:lnTo>
                  <a:lnTo>
                    <a:pt x="54" y="18"/>
                  </a:lnTo>
                  <a:lnTo>
                    <a:pt x="61" y="10"/>
                  </a:lnTo>
                  <a:lnTo>
                    <a:pt x="61" y="10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0" y="1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2" y="1"/>
                  </a:lnTo>
                  <a:lnTo>
                    <a:pt x="52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chenying0907 723"/>
            <p:cNvSpPr/>
            <p:nvPr/>
          </p:nvSpPr>
          <p:spPr bwMode="auto">
            <a:xfrm>
              <a:off x="2238376" y="3681413"/>
              <a:ext cx="26988" cy="33338"/>
            </a:xfrm>
            <a:custGeom>
              <a:avLst/>
              <a:gdLst/>
              <a:ahLst/>
              <a:cxnLst>
                <a:cxn ang="0">
                  <a:pos x="59" y="1"/>
                </a:cxn>
                <a:cxn ang="0">
                  <a:pos x="59" y="1"/>
                </a:cxn>
                <a:cxn ang="0">
                  <a:pos x="42" y="18"/>
                </a:cxn>
                <a:cxn ang="0">
                  <a:pos x="26" y="36"/>
                </a:cxn>
                <a:cxn ang="0">
                  <a:pos x="18" y="45"/>
                </a:cxn>
                <a:cxn ang="0">
                  <a:pos x="12" y="56"/>
                </a:cxn>
                <a:cxn ang="0">
                  <a:pos x="5" y="66"/>
                </a:cxn>
                <a:cxn ang="0">
                  <a:pos x="1" y="78"/>
                </a:cxn>
                <a:cxn ang="0">
                  <a:pos x="1" y="78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3" y="83"/>
                </a:cxn>
                <a:cxn ang="0">
                  <a:pos x="4" y="85"/>
                </a:cxn>
                <a:cxn ang="0">
                  <a:pos x="9" y="85"/>
                </a:cxn>
                <a:cxn ang="0">
                  <a:pos x="11" y="83"/>
                </a:cxn>
                <a:cxn ang="0">
                  <a:pos x="12" y="81"/>
                </a:cxn>
                <a:cxn ang="0">
                  <a:pos x="12" y="81"/>
                </a:cxn>
                <a:cxn ang="0">
                  <a:pos x="17" y="70"/>
                </a:cxn>
                <a:cxn ang="0">
                  <a:pos x="22" y="61"/>
                </a:cxn>
                <a:cxn ang="0">
                  <a:pos x="29" y="51"/>
                </a:cxn>
                <a:cxn ang="0">
                  <a:pos x="35" y="43"/>
                </a:cxn>
                <a:cxn ang="0">
                  <a:pos x="51" y="26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9" y="8"/>
                </a:cxn>
                <a:cxn ang="0">
                  <a:pos x="69" y="5"/>
                </a:cxn>
                <a:cxn ang="0">
                  <a:pos x="67" y="1"/>
                </a:cxn>
                <a:cxn ang="0">
                  <a:pos x="64" y="0"/>
                </a:cxn>
                <a:cxn ang="0">
                  <a:pos x="62" y="0"/>
                </a:cxn>
                <a:cxn ang="0">
                  <a:pos x="59" y="1"/>
                </a:cxn>
                <a:cxn ang="0">
                  <a:pos x="59" y="1"/>
                </a:cxn>
              </a:cxnLst>
              <a:rect l="0" t="0" r="r" b="b"/>
              <a:pathLst>
                <a:path w="69" h="85">
                  <a:moveTo>
                    <a:pt x="59" y="1"/>
                  </a:moveTo>
                  <a:lnTo>
                    <a:pt x="59" y="1"/>
                  </a:lnTo>
                  <a:lnTo>
                    <a:pt x="42" y="18"/>
                  </a:lnTo>
                  <a:lnTo>
                    <a:pt x="26" y="36"/>
                  </a:lnTo>
                  <a:lnTo>
                    <a:pt x="18" y="45"/>
                  </a:lnTo>
                  <a:lnTo>
                    <a:pt x="12" y="56"/>
                  </a:lnTo>
                  <a:lnTo>
                    <a:pt x="5" y="66"/>
                  </a:lnTo>
                  <a:lnTo>
                    <a:pt x="1" y="78"/>
                  </a:lnTo>
                  <a:lnTo>
                    <a:pt x="1" y="78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3" y="83"/>
                  </a:lnTo>
                  <a:lnTo>
                    <a:pt x="4" y="85"/>
                  </a:lnTo>
                  <a:lnTo>
                    <a:pt x="9" y="85"/>
                  </a:lnTo>
                  <a:lnTo>
                    <a:pt x="11" y="83"/>
                  </a:lnTo>
                  <a:lnTo>
                    <a:pt x="12" y="81"/>
                  </a:lnTo>
                  <a:lnTo>
                    <a:pt x="12" y="81"/>
                  </a:lnTo>
                  <a:lnTo>
                    <a:pt x="17" y="70"/>
                  </a:lnTo>
                  <a:lnTo>
                    <a:pt x="22" y="61"/>
                  </a:lnTo>
                  <a:lnTo>
                    <a:pt x="29" y="51"/>
                  </a:lnTo>
                  <a:lnTo>
                    <a:pt x="35" y="43"/>
                  </a:lnTo>
                  <a:lnTo>
                    <a:pt x="51" y="26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9" y="8"/>
                  </a:lnTo>
                  <a:lnTo>
                    <a:pt x="69" y="5"/>
                  </a:lnTo>
                  <a:lnTo>
                    <a:pt x="67" y="1"/>
                  </a:lnTo>
                  <a:lnTo>
                    <a:pt x="64" y="0"/>
                  </a:lnTo>
                  <a:lnTo>
                    <a:pt x="62" y="0"/>
                  </a:lnTo>
                  <a:lnTo>
                    <a:pt x="59" y="1"/>
                  </a:lnTo>
                  <a:lnTo>
                    <a:pt x="5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chenying0907 724"/>
            <p:cNvSpPr/>
            <p:nvPr/>
          </p:nvSpPr>
          <p:spPr bwMode="auto">
            <a:xfrm>
              <a:off x="2268538" y="3681413"/>
              <a:ext cx="28575" cy="33338"/>
            </a:xfrm>
            <a:custGeom>
              <a:avLst/>
              <a:gdLst/>
              <a:ahLst/>
              <a:cxnLst>
                <a:cxn ang="0">
                  <a:pos x="64" y="1"/>
                </a:cxn>
                <a:cxn ang="0">
                  <a:pos x="64" y="1"/>
                </a:cxn>
                <a:cxn ang="0">
                  <a:pos x="45" y="18"/>
                </a:cxn>
                <a:cxn ang="0">
                  <a:pos x="27" y="35"/>
                </a:cxn>
                <a:cxn ang="0">
                  <a:pos x="18" y="45"/>
                </a:cxn>
                <a:cxn ang="0">
                  <a:pos x="10" y="55"/>
                </a:cxn>
                <a:cxn ang="0">
                  <a:pos x="4" y="66"/>
                </a:cxn>
                <a:cxn ang="0">
                  <a:pos x="0" y="78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1" y="82"/>
                </a:cxn>
                <a:cxn ang="0">
                  <a:pos x="5" y="85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15" y="70"/>
                </a:cxn>
                <a:cxn ang="0">
                  <a:pos x="21" y="60"/>
                </a:cxn>
                <a:cxn ang="0">
                  <a:pos x="28" y="51"/>
                </a:cxn>
                <a:cxn ang="0">
                  <a:pos x="36" y="42"/>
                </a:cxn>
                <a:cxn ang="0">
                  <a:pos x="55" y="25"/>
                </a:cxn>
                <a:cxn ang="0">
                  <a:pos x="73" y="9"/>
                </a:cxn>
                <a:cxn ang="0">
                  <a:pos x="73" y="9"/>
                </a:cxn>
                <a:cxn ang="0">
                  <a:pos x="74" y="8"/>
                </a:cxn>
                <a:cxn ang="0">
                  <a:pos x="74" y="5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6" y="0"/>
                </a:cxn>
                <a:cxn ang="0">
                  <a:pos x="64" y="1"/>
                </a:cxn>
                <a:cxn ang="0">
                  <a:pos x="64" y="1"/>
                </a:cxn>
              </a:cxnLst>
              <a:rect l="0" t="0" r="r" b="b"/>
              <a:pathLst>
                <a:path w="74" h="85">
                  <a:moveTo>
                    <a:pt x="64" y="1"/>
                  </a:moveTo>
                  <a:lnTo>
                    <a:pt x="64" y="1"/>
                  </a:lnTo>
                  <a:lnTo>
                    <a:pt x="45" y="18"/>
                  </a:lnTo>
                  <a:lnTo>
                    <a:pt x="27" y="35"/>
                  </a:lnTo>
                  <a:lnTo>
                    <a:pt x="18" y="45"/>
                  </a:lnTo>
                  <a:lnTo>
                    <a:pt x="10" y="55"/>
                  </a:lnTo>
                  <a:lnTo>
                    <a:pt x="4" y="66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1" y="82"/>
                  </a:lnTo>
                  <a:lnTo>
                    <a:pt x="5" y="85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5" y="70"/>
                  </a:lnTo>
                  <a:lnTo>
                    <a:pt x="21" y="60"/>
                  </a:lnTo>
                  <a:lnTo>
                    <a:pt x="28" y="51"/>
                  </a:lnTo>
                  <a:lnTo>
                    <a:pt x="36" y="42"/>
                  </a:lnTo>
                  <a:lnTo>
                    <a:pt x="55" y="25"/>
                  </a:lnTo>
                  <a:lnTo>
                    <a:pt x="73" y="9"/>
                  </a:lnTo>
                  <a:lnTo>
                    <a:pt x="73" y="9"/>
                  </a:lnTo>
                  <a:lnTo>
                    <a:pt x="74" y="8"/>
                  </a:lnTo>
                  <a:lnTo>
                    <a:pt x="74" y="5"/>
                  </a:lnTo>
                  <a:lnTo>
                    <a:pt x="73" y="1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4" y="1"/>
                  </a:lnTo>
                  <a:lnTo>
                    <a:pt x="6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8" name="chenying0907 725"/>
            <p:cNvSpPr/>
            <p:nvPr/>
          </p:nvSpPr>
          <p:spPr bwMode="auto">
            <a:xfrm>
              <a:off x="2306638" y="3678238"/>
              <a:ext cx="33338" cy="31750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76" y="0"/>
                </a:cxn>
                <a:cxn ang="0">
                  <a:pos x="64" y="6"/>
                </a:cxn>
                <a:cxn ang="0">
                  <a:pos x="52" y="12"/>
                </a:cxn>
                <a:cxn ang="0">
                  <a:pos x="42" y="20"/>
                </a:cxn>
                <a:cxn ang="0">
                  <a:pos x="31" y="29"/>
                </a:cxn>
                <a:cxn ang="0">
                  <a:pos x="22" y="38"/>
                </a:cxn>
                <a:cxn ang="0">
                  <a:pos x="13" y="49"/>
                </a:cxn>
                <a:cxn ang="0">
                  <a:pos x="6" y="59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2" y="79"/>
                </a:cxn>
                <a:cxn ang="0">
                  <a:pos x="5" y="80"/>
                </a:cxn>
                <a:cxn ang="0">
                  <a:pos x="6" y="80"/>
                </a:cxn>
                <a:cxn ang="0">
                  <a:pos x="8" y="79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6" y="66"/>
                </a:cxn>
                <a:cxn ang="0">
                  <a:pos x="22" y="55"/>
                </a:cxn>
                <a:cxn ang="0">
                  <a:pos x="30" y="46"/>
                </a:cxn>
                <a:cxn ang="0">
                  <a:pos x="39" y="37"/>
                </a:cxn>
                <a:cxn ang="0">
                  <a:pos x="50" y="29"/>
                </a:cxn>
                <a:cxn ang="0">
                  <a:pos x="60" y="21"/>
                </a:cxn>
                <a:cxn ang="0">
                  <a:pos x="70" y="16"/>
                </a:cxn>
                <a:cxn ang="0">
                  <a:pos x="82" y="11"/>
                </a:cxn>
                <a:cxn ang="0">
                  <a:pos x="82" y="11"/>
                </a:cxn>
                <a:cxn ang="0">
                  <a:pos x="84" y="10"/>
                </a:cxn>
                <a:cxn ang="0">
                  <a:pos x="85" y="7"/>
                </a:cxn>
                <a:cxn ang="0">
                  <a:pos x="85" y="6"/>
                </a:cxn>
                <a:cxn ang="0">
                  <a:pos x="84" y="3"/>
                </a:cxn>
                <a:cxn ang="0">
                  <a:pos x="81" y="0"/>
                </a:cxn>
                <a:cxn ang="0">
                  <a:pos x="78" y="0"/>
                </a:cxn>
                <a:cxn ang="0">
                  <a:pos x="76" y="0"/>
                </a:cxn>
                <a:cxn ang="0">
                  <a:pos x="76" y="0"/>
                </a:cxn>
              </a:cxnLst>
              <a:rect l="0" t="0" r="r" b="b"/>
              <a:pathLst>
                <a:path w="85" h="80">
                  <a:moveTo>
                    <a:pt x="76" y="0"/>
                  </a:moveTo>
                  <a:lnTo>
                    <a:pt x="76" y="0"/>
                  </a:lnTo>
                  <a:lnTo>
                    <a:pt x="64" y="6"/>
                  </a:lnTo>
                  <a:lnTo>
                    <a:pt x="52" y="12"/>
                  </a:lnTo>
                  <a:lnTo>
                    <a:pt x="42" y="20"/>
                  </a:lnTo>
                  <a:lnTo>
                    <a:pt x="31" y="29"/>
                  </a:lnTo>
                  <a:lnTo>
                    <a:pt x="22" y="38"/>
                  </a:lnTo>
                  <a:lnTo>
                    <a:pt x="13" y="49"/>
                  </a:lnTo>
                  <a:lnTo>
                    <a:pt x="6" y="59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2" y="79"/>
                  </a:lnTo>
                  <a:lnTo>
                    <a:pt x="5" y="80"/>
                  </a:lnTo>
                  <a:lnTo>
                    <a:pt x="6" y="80"/>
                  </a:lnTo>
                  <a:lnTo>
                    <a:pt x="8" y="79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6" y="66"/>
                  </a:lnTo>
                  <a:lnTo>
                    <a:pt x="22" y="55"/>
                  </a:lnTo>
                  <a:lnTo>
                    <a:pt x="30" y="46"/>
                  </a:lnTo>
                  <a:lnTo>
                    <a:pt x="39" y="37"/>
                  </a:lnTo>
                  <a:lnTo>
                    <a:pt x="50" y="29"/>
                  </a:lnTo>
                  <a:lnTo>
                    <a:pt x="60" y="21"/>
                  </a:lnTo>
                  <a:lnTo>
                    <a:pt x="70" y="16"/>
                  </a:lnTo>
                  <a:lnTo>
                    <a:pt x="82" y="11"/>
                  </a:lnTo>
                  <a:lnTo>
                    <a:pt x="82" y="11"/>
                  </a:lnTo>
                  <a:lnTo>
                    <a:pt x="84" y="10"/>
                  </a:lnTo>
                  <a:lnTo>
                    <a:pt x="85" y="7"/>
                  </a:lnTo>
                  <a:lnTo>
                    <a:pt x="85" y="6"/>
                  </a:lnTo>
                  <a:lnTo>
                    <a:pt x="84" y="3"/>
                  </a:lnTo>
                  <a:lnTo>
                    <a:pt x="81" y="0"/>
                  </a:lnTo>
                  <a:lnTo>
                    <a:pt x="78" y="0"/>
                  </a:lnTo>
                  <a:lnTo>
                    <a:pt x="76" y="0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9" name="chenying0907 726"/>
            <p:cNvSpPr/>
            <p:nvPr/>
          </p:nvSpPr>
          <p:spPr bwMode="auto">
            <a:xfrm>
              <a:off x="2336801" y="3681413"/>
              <a:ext cx="23813" cy="28575"/>
            </a:xfrm>
            <a:custGeom>
              <a:avLst/>
              <a:gdLst/>
              <a:ahLst/>
              <a:cxnLst>
                <a:cxn ang="0">
                  <a:pos x="54" y="1"/>
                </a:cxn>
                <a:cxn ang="0">
                  <a:pos x="54" y="1"/>
                </a:cxn>
                <a:cxn ang="0">
                  <a:pos x="35" y="22"/>
                </a:cxn>
                <a:cxn ang="0">
                  <a:pos x="25" y="31"/>
                </a:cxn>
                <a:cxn ang="0">
                  <a:pos x="14" y="40"/>
                </a:cxn>
                <a:cxn ang="0">
                  <a:pos x="14" y="40"/>
                </a:cxn>
                <a:cxn ang="0">
                  <a:pos x="12" y="43"/>
                </a:cxn>
                <a:cxn ang="0">
                  <a:pos x="11" y="45"/>
                </a:cxn>
                <a:cxn ang="0">
                  <a:pos x="9" y="52"/>
                </a:cxn>
                <a:cxn ang="0">
                  <a:pos x="9" y="52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3" y="73"/>
                </a:cxn>
                <a:cxn ang="0">
                  <a:pos x="7" y="73"/>
                </a:cxn>
                <a:cxn ang="0">
                  <a:pos x="9" y="73"/>
                </a:cxn>
                <a:cxn ang="0">
                  <a:pos x="11" y="72"/>
                </a:cxn>
                <a:cxn ang="0">
                  <a:pos x="11" y="72"/>
                </a:cxn>
                <a:cxn ang="0">
                  <a:pos x="17" y="60"/>
                </a:cxn>
                <a:cxn ang="0">
                  <a:pos x="20" y="55"/>
                </a:cxn>
                <a:cxn ang="0">
                  <a:pos x="22" y="48"/>
                </a:cxn>
                <a:cxn ang="0">
                  <a:pos x="22" y="48"/>
                </a:cxn>
                <a:cxn ang="0">
                  <a:pos x="33" y="39"/>
                </a:cxn>
                <a:cxn ang="0">
                  <a:pos x="42" y="30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2" y="1"/>
                </a:cxn>
                <a:cxn ang="0">
                  <a:pos x="58" y="0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4" y="1"/>
                </a:cxn>
              </a:cxnLst>
              <a:rect l="0" t="0" r="r" b="b"/>
              <a:pathLst>
                <a:path w="63" h="73">
                  <a:moveTo>
                    <a:pt x="54" y="1"/>
                  </a:moveTo>
                  <a:lnTo>
                    <a:pt x="54" y="1"/>
                  </a:lnTo>
                  <a:lnTo>
                    <a:pt x="35" y="22"/>
                  </a:lnTo>
                  <a:lnTo>
                    <a:pt x="25" y="31"/>
                  </a:lnTo>
                  <a:lnTo>
                    <a:pt x="14" y="40"/>
                  </a:lnTo>
                  <a:lnTo>
                    <a:pt x="14" y="40"/>
                  </a:lnTo>
                  <a:lnTo>
                    <a:pt x="12" y="43"/>
                  </a:lnTo>
                  <a:lnTo>
                    <a:pt x="11" y="45"/>
                  </a:lnTo>
                  <a:lnTo>
                    <a:pt x="9" y="52"/>
                  </a:lnTo>
                  <a:lnTo>
                    <a:pt x="9" y="52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3" y="73"/>
                  </a:lnTo>
                  <a:lnTo>
                    <a:pt x="7" y="73"/>
                  </a:lnTo>
                  <a:lnTo>
                    <a:pt x="9" y="73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7" y="60"/>
                  </a:lnTo>
                  <a:lnTo>
                    <a:pt x="20" y="55"/>
                  </a:lnTo>
                  <a:lnTo>
                    <a:pt x="22" y="48"/>
                  </a:lnTo>
                  <a:lnTo>
                    <a:pt x="22" y="48"/>
                  </a:lnTo>
                  <a:lnTo>
                    <a:pt x="33" y="39"/>
                  </a:lnTo>
                  <a:lnTo>
                    <a:pt x="42" y="30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2" y="1"/>
                  </a:lnTo>
                  <a:lnTo>
                    <a:pt x="58" y="0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chenying0907 727"/>
            <p:cNvSpPr/>
            <p:nvPr/>
          </p:nvSpPr>
          <p:spPr bwMode="auto">
            <a:xfrm>
              <a:off x="2366963" y="3676650"/>
              <a:ext cx="41275" cy="33338"/>
            </a:xfrm>
            <a:custGeom>
              <a:avLst/>
              <a:gdLst/>
              <a:ahLst/>
              <a:cxnLst>
                <a:cxn ang="0">
                  <a:pos x="94" y="1"/>
                </a:cxn>
                <a:cxn ang="0">
                  <a:pos x="94" y="1"/>
                </a:cxn>
                <a:cxn ang="0">
                  <a:pos x="82" y="8"/>
                </a:cxn>
                <a:cxn ang="0">
                  <a:pos x="69" y="13"/>
                </a:cxn>
                <a:cxn ang="0">
                  <a:pos x="56" y="20"/>
                </a:cxn>
                <a:cxn ang="0">
                  <a:pos x="46" y="27"/>
                </a:cxn>
                <a:cxn ang="0">
                  <a:pos x="46" y="27"/>
                </a:cxn>
                <a:cxn ang="0">
                  <a:pos x="34" y="39"/>
                </a:cxn>
                <a:cxn ang="0">
                  <a:pos x="23" y="51"/>
                </a:cxn>
                <a:cxn ang="0">
                  <a:pos x="13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2" y="84"/>
                </a:cxn>
                <a:cxn ang="0">
                  <a:pos x="5" y="86"/>
                </a:cxn>
                <a:cxn ang="0">
                  <a:pos x="8" y="85"/>
                </a:cxn>
                <a:cxn ang="0">
                  <a:pos x="10" y="84"/>
                </a:cxn>
                <a:cxn ang="0">
                  <a:pos x="10" y="84"/>
                </a:cxn>
                <a:cxn ang="0">
                  <a:pos x="29" y="64"/>
                </a:cxn>
                <a:cxn ang="0">
                  <a:pos x="46" y="43"/>
                </a:cxn>
                <a:cxn ang="0">
                  <a:pos x="46" y="43"/>
                </a:cxn>
                <a:cxn ang="0">
                  <a:pos x="51" y="38"/>
                </a:cxn>
                <a:cxn ang="0">
                  <a:pos x="57" y="33"/>
                </a:cxn>
                <a:cxn ang="0">
                  <a:pos x="72" y="25"/>
                </a:cxn>
                <a:cxn ang="0">
                  <a:pos x="86" y="18"/>
                </a:cxn>
                <a:cxn ang="0">
                  <a:pos x="101" y="10"/>
                </a:cxn>
                <a:cxn ang="0">
                  <a:pos x="101" y="10"/>
                </a:cxn>
                <a:cxn ang="0">
                  <a:pos x="102" y="9"/>
                </a:cxn>
                <a:cxn ang="0">
                  <a:pos x="103" y="6"/>
                </a:cxn>
                <a:cxn ang="0">
                  <a:pos x="102" y="3"/>
                </a:cxn>
                <a:cxn ang="0">
                  <a:pos x="99" y="0"/>
                </a:cxn>
                <a:cxn ang="0">
                  <a:pos x="97" y="0"/>
                </a:cxn>
                <a:cxn ang="0">
                  <a:pos x="94" y="1"/>
                </a:cxn>
                <a:cxn ang="0">
                  <a:pos x="94" y="1"/>
                </a:cxn>
              </a:cxnLst>
              <a:rect l="0" t="0" r="r" b="b"/>
              <a:pathLst>
                <a:path w="103" h="86">
                  <a:moveTo>
                    <a:pt x="94" y="1"/>
                  </a:moveTo>
                  <a:lnTo>
                    <a:pt x="94" y="1"/>
                  </a:lnTo>
                  <a:lnTo>
                    <a:pt x="82" y="8"/>
                  </a:lnTo>
                  <a:lnTo>
                    <a:pt x="69" y="13"/>
                  </a:lnTo>
                  <a:lnTo>
                    <a:pt x="56" y="20"/>
                  </a:lnTo>
                  <a:lnTo>
                    <a:pt x="46" y="27"/>
                  </a:lnTo>
                  <a:lnTo>
                    <a:pt x="46" y="27"/>
                  </a:lnTo>
                  <a:lnTo>
                    <a:pt x="34" y="39"/>
                  </a:lnTo>
                  <a:lnTo>
                    <a:pt x="23" y="51"/>
                  </a:lnTo>
                  <a:lnTo>
                    <a:pt x="13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2" y="84"/>
                  </a:lnTo>
                  <a:lnTo>
                    <a:pt x="5" y="86"/>
                  </a:lnTo>
                  <a:lnTo>
                    <a:pt x="8" y="85"/>
                  </a:lnTo>
                  <a:lnTo>
                    <a:pt x="10" y="84"/>
                  </a:lnTo>
                  <a:lnTo>
                    <a:pt x="10" y="84"/>
                  </a:lnTo>
                  <a:lnTo>
                    <a:pt x="29" y="64"/>
                  </a:lnTo>
                  <a:lnTo>
                    <a:pt x="46" y="43"/>
                  </a:lnTo>
                  <a:lnTo>
                    <a:pt x="46" y="43"/>
                  </a:lnTo>
                  <a:lnTo>
                    <a:pt x="51" y="38"/>
                  </a:lnTo>
                  <a:lnTo>
                    <a:pt x="57" y="33"/>
                  </a:lnTo>
                  <a:lnTo>
                    <a:pt x="72" y="25"/>
                  </a:lnTo>
                  <a:lnTo>
                    <a:pt x="86" y="18"/>
                  </a:lnTo>
                  <a:lnTo>
                    <a:pt x="101" y="10"/>
                  </a:lnTo>
                  <a:lnTo>
                    <a:pt x="101" y="10"/>
                  </a:lnTo>
                  <a:lnTo>
                    <a:pt x="102" y="9"/>
                  </a:lnTo>
                  <a:lnTo>
                    <a:pt x="103" y="6"/>
                  </a:lnTo>
                  <a:lnTo>
                    <a:pt x="102" y="3"/>
                  </a:lnTo>
                  <a:lnTo>
                    <a:pt x="99" y="0"/>
                  </a:lnTo>
                  <a:lnTo>
                    <a:pt x="97" y="0"/>
                  </a:lnTo>
                  <a:lnTo>
                    <a:pt x="94" y="1"/>
                  </a:lnTo>
                  <a:lnTo>
                    <a:pt x="94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chenying0907 728"/>
            <p:cNvSpPr/>
            <p:nvPr/>
          </p:nvSpPr>
          <p:spPr bwMode="auto">
            <a:xfrm>
              <a:off x="2403476" y="3678238"/>
              <a:ext cx="36513" cy="30163"/>
            </a:xfrm>
            <a:custGeom>
              <a:avLst/>
              <a:gdLst/>
              <a:ahLst/>
              <a:cxnLst>
                <a:cxn ang="0">
                  <a:pos x="83" y="0"/>
                </a:cxn>
                <a:cxn ang="0">
                  <a:pos x="83" y="0"/>
                </a:cxn>
                <a:cxn ang="0">
                  <a:pos x="68" y="10"/>
                </a:cxn>
                <a:cxn ang="0">
                  <a:pos x="53" y="19"/>
                </a:cxn>
                <a:cxn ang="0">
                  <a:pos x="24" y="38"/>
                </a:cxn>
                <a:cxn ang="0">
                  <a:pos x="24" y="38"/>
                </a:cxn>
                <a:cxn ang="0">
                  <a:pos x="16" y="44"/>
                </a:cxn>
                <a:cxn ang="0">
                  <a:pos x="8" y="50"/>
                </a:cxn>
                <a:cxn ang="0">
                  <a:pos x="3" y="58"/>
                </a:cxn>
                <a:cxn ang="0">
                  <a:pos x="2" y="63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4"/>
                </a:cxn>
                <a:cxn ang="0">
                  <a:pos x="6" y="74"/>
                </a:cxn>
                <a:cxn ang="0">
                  <a:pos x="10" y="72"/>
                </a:cxn>
                <a:cxn ang="0">
                  <a:pos x="11" y="71"/>
                </a:cxn>
                <a:cxn ang="0">
                  <a:pos x="12" y="68"/>
                </a:cxn>
                <a:cxn ang="0">
                  <a:pos x="12" y="68"/>
                </a:cxn>
                <a:cxn ang="0">
                  <a:pos x="14" y="63"/>
                </a:cxn>
                <a:cxn ang="0">
                  <a:pos x="16" y="58"/>
                </a:cxn>
                <a:cxn ang="0">
                  <a:pos x="20" y="54"/>
                </a:cxn>
                <a:cxn ang="0">
                  <a:pos x="25" y="50"/>
                </a:cxn>
                <a:cxn ang="0">
                  <a:pos x="37" y="42"/>
                </a:cxn>
                <a:cxn ang="0">
                  <a:pos x="46" y="37"/>
                </a:cxn>
                <a:cxn ang="0">
                  <a:pos x="46" y="37"/>
                </a:cxn>
                <a:cxn ang="0">
                  <a:pos x="67" y="23"/>
                </a:cxn>
                <a:cxn ang="0">
                  <a:pos x="89" y="11"/>
                </a:cxn>
                <a:cxn ang="0">
                  <a:pos x="89" y="11"/>
                </a:cxn>
                <a:cxn ang="0">
                  <a:pos x="91" y="10"/>
                </a:cxn>
                <a:cxn ang="0">
                  <a:pos x="92" y="7"/>
                </a:cxn>
                <a:cxn ang="0">
                  <a:pos x="91" y="3"/>
                </a:cxn>
                <a:cxn ang="0">
                  <a:pos x="88" y="0"/>
                </a:cxn>
                <a:cxn ang="0">
                  <a:pos x="85" y="0"/>
                </a:cxn>
                <a:cxn ang="0">
                  <a:pos x="83" y="0"/>
                </a:cxn>
                <a:cxn ang="0">
                  <a:pos x="83" y="0"/>
                </a:cxn>
              </a:cxnLst>
              <a:rect l="0" t="0" r="r" b="b"/>
              <a:pathLst>
                <a:path w="92" h="74">
                  <a:moveTo>
                    <a:pt x="83" y="0"/>
                  </a:moveTo>
                  <a:lnTo>
                    <a:pt x="83" y="0"/>
                  </a:lnTo>
                  <a:lnTo>
                    <a:pt x="68" y="10"/>
                  </a:lnTo>
                  <a:lnTo>
                    <a:pt x="53" y="19"/>
                  </a:lnTo>
                  <a:lnTo>
                    <a:pt x="24" y="38"/>
                  </a:lnTo>
                  <a:lnTo>
                    <a:pt x="24" y="38"/>
                  </a:lnTo>
                  <a:lnTo>
                    <a:pt x="16" y="44"/>
                  </a:lnTo>
                  <a:lnTo>
                    <a:pt x="8" y="50"/>
                  </a:lnTo>
                  <a:lnTo>
                    <a:pt x="3" y="58"/>
                  </a:lnTo>
                  <a:lnTo>
                    <a:pt x="2" y="63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4"/>
                  </a:lnTo>
                  <a:lnTo>
                    <a:pt x="6" y="74"/>
                  </a:lnTo>
                  <a:lnTo>
                    <a:pt x="10" y="72"/>
                  </a:lnTo>
                  <a:lnTo>
                    <a:pt x="11" y="71"/>
                  </a:lnTo>
                  <a:lnTo>
                    <a:pt x="12" y="68"/>
                  </a:lnTo>
                  <a:lnTo>
                    <a:pt x="12" y="68"/>
                  </a:lnTo>
                  <a:lnTo>
                    <a:pt x="14" y="63"/>
                  </a:lnTo>
                  <a:lnTo>
                    <a:pt x="16" y="58"/>
                  </a:lnTo>
                  <a:lnTo>
                    <a:pt x="20" y="54"/>
                  </a:lnTo>
                  <a:lnTo>
                    <a:pt x="25" y="50"/>
                  </a:lnTo>
                  <a:lnTo>
                    <a:pt x="37" y="42"/>
                  </a:lnTo>
                  <a:lnTo>
                    <a:pt x="46" y="37"/>
                  </a:lnTo>
                  <a:lnTo>
                    <a:pt x="46" y="37"/>
                  </a:lnTo>
                  <a:lnTo>
                    <a:pt x="67" y="23"/>
                  </a:lnTo>
                  <a:lnTo>
                    <a:pt x="89" y="11"/>
                  </a:lnTo>
                  <a:lnTo>
                    <a:pt x="89" y="11"/>
                  </a:lnTo>
                  <a:lnTo>
                    <a:pt x="91" y="10"/>
                  </a:lnTo>
                  <a:lnTo>
                    <a:pt x="92" y="7"/>
                  </a:lnTo>
                  <a:lnTo>
                    <a:pt x="91" y="3"/>
                  </a:lnTo>
                  <a:lnTo>
                    <a:pt x="88" y="0"/>
                  </a:lnTo>
                  <a:lnTo>
                    <a:pt x="85" y="0"/>
                  </a:lnTo>
                  <a:lnTo>
                    <a:pt x="83" y="0"/>
                  </a:lnTo>
                  <a:lnTo>
                    <a:pt x="8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chenying0907 729"/>
            <p:cNvSpPr/>
            <p:nvPr/>
          </p:nvSpPr>
          <p:spPr bwMode="auto">
            <a:xfrm>
              <a:off x="2427288" y="3678238"/>
              <a:ext cx="33338" cy="34925"/>
            </a:xfrm>
            <a:custGeom>
              <a:avLst/>
              <a:gdLst/>
              <a:ahLst/>
              <a:cxnLst>
                <a:cxn ang="0">
                  <a:pos x="75" y="4"/>
                </a:cxn>
                <a:cxn ang="0">
                  <a:pos x="75" y="4"/>
                </a:cxn>
                <a:cxn ang="0">
                  <a:pos x="71" y="10"/>
                </a:cxn>
                <a:cxn ang="0">
                  <a:pos x="67" y="15"/>
                </a:cxn>
                <a:cxn ang="0">
                  <a:pos x="58" y="24"/>
                </a:cxn>
                <a:cxn ang="0">
                  <a:pos x="47" y="32"/>
                </a:cxn>
                <a:cxn ang="0">
                  <a:pos x="38" y="40"/>
                </a:cxn>
                <a:cxn ang="0">
                  <a:pos x="38" y="40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8"/>
                </a:cxn>
                <a:cxn ang="0">
                  <a:pos x="0" y="80"/>
                </a:cxn>
                <a:cxn ang="0">
                  <a:pos x="1" y="84"/>
                </a:cxn>
                <a:cxn ang="0">
                  <a:pos x="5" y="85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9" y="84"/>
                </a:cxn>
                <a:cxn ang="0">
                  <a:pos x="30" y="62"/>
                </a:cxn>
                <a:cxn ang="0">
                  <a:pos x="52" y="41"/>
                </a:cxn>
                <a:cxn ang="0">
                  <a:pos x="52" y="41"/>
                </a:cxn>
                <a:cxn ang="0">
                  <a:pos x="61" y="33"/>
                </a:cxn>
                <a:cxn ang="0">
                  <a:pos x="71" y="27"/>
                </a:cxn>
                <a:cxn ang="0">
                  <a:pos x="78" y="17"/>
                </a:cxn>
                <a:cxn ang="0">
                  <a:pos x="82" y="14"/>
                </a:cxn>
                <a:cxn ang="0">
                  <a:pos x="85" y="7"/>
                </a:cxn>
                <a:cxn ang="0">
                  <a:pos x="85" y="7"/>
                </a:cxn>
                <a:cxn ang="0">
                  <a:pos x="85" y="4"/>
                </a:cxn>
                <a:cxn ang="0">
                  <a:pos x="85" y="3"/>
                </a:cxn>
                <a:cxn ang="0">
                  <a:pos x="84" y="2"/>
                </a:cxn>
                <a:cxn ang="0">
                  <a:pos x="81" y="0"/>
                </a:cxn>
                <a:cxn ang="0">
                  <a:pos x="77" y="0"/>
                </a:cxn>
                <a:cxn ang="0">
                  <a:pos x="76" y="2"/>
                </a:cxn>
                <a:cxn ang="0">
                  <a:pos x="75" y="4"/>
                </a:cxn>
                <a:cxn ang="0">
                  <a:pos x="75" y="4"/>
                </a:cxn>
              </a:cxnLst>
              <a:rect l="0" t="0" r="r" b="b"/>
              <a:pathLst>
                <a:path w="85" h="85">
                  <a:moveTo>
                    <a:pt x="75" y="4"/>
                  </a:moveTo>
                  <a:lnTo>
                    <a:pt x="75" y="4"/>
                  </a:lnTo>
                  <a:lnTo>
                    <a:pt x="71" y="10"/>
                  </a:lnTo>
                  <a:lnTo>
                    <a:pt x="67" y="15"/>
                  </a:lnTo>
                  <a:lnTo>
                    <a:pt x="58" y="24"/>
                  </a:lnTo>
                  <a:lnTo>
                    <a:pt x="47" y="32"/>
                  </a:lnTo>
                  <a:lnTo>
                    <a:pt x="38" y="40"/>
                  </a:lnTo>
                  <a:lnTo>
                    <a:pt x="38" y="40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8"/>
                  </a:lnTo>
                  <a:lnTo>
                    <a:pt x="0" y="80"/>
                  </a:lnTo>
                  <a:lnTo>
                    <a:pt x="1" y="84"/>
                  </a:lnTo>
                  <a:lnTo>
                    <a:pt x="5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9" y="84"/>
                  </a:lnTo>
                  <a:lnTo>
                    <a:pt x="30" y="62"/>
                  </a:lnTo>
                  <a:lnTo>
                    <a:pt x="52" y="41"/>
                  </a:lnTo>
                  <a:lnTo>
                    <a:pt x="52" y="41"/>
                  </a:lnTo>
                  <a:lnTo>
                    <a:pt x="61" y="33"/>
                  </a:lnTo>
                  <a:lnTo>
                    <a:pt x="71" y="27"/>
                  </a:lnTo>
                  <a:lnTo>
                    <a:pt x="78" y="17"/>
                  </a:lnTo>
                  <a:lnTo>
                    <a:pt x="82" y="14"/>
                  </a:lnTo>
                  <a:lnTo>
                    <a:pt x="85" y="7"/>
                  </a:lnTo>
                  <a:lnTo>
                    <a:pt x="85" y="7"/>
                  </a:lnTo>
                  <a:lnTo>
                    <a:pt x="85" y="4"/>
                  </a:lnTo>
                  <a:lnTo>
                    <a:pt x="85" y="3"/>
                  </a:lnTo>
                  <a:lnTo>
                    <a:pt x="84" y="2"/>
                  </a:lnTo>
                  <a:lnTo>
                    <a:pt x="81" y="0"/>
                  </a:lnTo>
                  <a:lnTo>
                    <a:pt x="77" y="0"/>
                  </a:lnTo>
                  <a:lnTo>
                    <a:pt x="76" y="2"/>
                  </a:lnTo>
                  <a:lnTo>
                    <a:pt x="75" y="4"/>
                  </a:lnTo>
                  <a:lnTo>
                    <a:pt x="75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chenying0907 730"/>
            <p:cNvSpPr/>
            <p:nvPr/>
          </p:nvSpPr>
          <p:spPr bwMode="auto">
            <a:xfrm>
              <a:off x="2451101" y="3686175"/>
              <a:ext cx="23813" cy="26988"/>
            </a:xfrm>
            <a:custGeom>
              <a:avLst/>
              <a:gdLst/>
              <a:ahLst/>
              <a:cxnLst>
                <a:cxn ang="0">
                  <a:pos x="47" y="2"/>
                </a:cxn>
                <a:cxn ang="0">
                  <a:pos x="47" y="2"/>
                </a:cxn>
                <a:cxn ang="0">
                  <a:pos x="34" y="15"/>
                </a:cxn>
                <a:cxn ang="0">
                  <a:pos x="21" y="29"/>
                </a:cxn>
                <a:cxn ang="0">
                  <a:pos x="10" y="44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0" y="65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9" y="50"/>
                </a:cxn>
                <a:cxn ang="0">
                  <a:pos x="30" y="36"/>
                </a:cxn>
                <a:cxn ang="0">
                  <a:pos x="42" y="23"/>
                </a:cxn>
                <a:cxn ang="0">
                  <a:pos x="55" y="10"/>
                </a:cxn>
                <a:cxn ang="0">
                  <a:pos x="55" y="10"/>
                </a:cxn>
                <a:cxn ang="0">
                  <a:pos x="56" y="8"/>
                </a:cxn>
                <a:cxn ang="0">
                  <a:pos x="56" y="6"/>
                </a:cxn>
                <a:cxn ang="0">
                  <a:pos x="55" y="2"/>
                </a:cxn>
                <a:cxn ang="0">
                  <a:pos x="51" y="0"/>
                </a:cxn>
                <a:cxn ang="0">
                  <a:pos x="48" y="0"/>
                </a:cxn>
                <a:cxn ang="0">
                  <a:pos x="47" y="2"/>
                </a:cxn>
                <a:cxn ang="0">
                  <a:pos x="47" y="2"/>
                </a:cxn>
              </a:cxnLst>
              <a:rect l="0" t="0" r="r" b="b"/>
              <a:pathLst>
                <a:path w="56" h="68">
                  <a:moveTo>
                    <a:pt x="47" y="2"/>
                  </a:moveTo>
                  <a:lnTo>
                    <a:pt x="47" y="2"/>
                  </a:lnTo>
                  <a:lnTo>
                    <a:pt x="34" y="15"/>
                  </a:lnTo>
                  <a:lnTo>
                    <a:pt x="21" y="29"/>
                  </a:lnTo>
                  <a:lnTo>
                    <a:pt x="10" y="44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0" y="65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9" y="50"/>
                  </a:lnTo>
                  <a:lnTo>
                    <a:pt x="30" y="36"/>
                  </a:lnTo>
                  <a:lnTo>
                    <a:pt x="42" y="23"/>
                  </a:lnTo>
                  <a:lnTo>
                    <a:pt x="55" y="10"/>
                  </a:lnTo>
                  <a:lnTo>
                    <a:pt x="55" y="10"/>
                  </a:lnTo>
                  <a:lnTo>
                    <a:pt x="56" y="8"/>
                  </a:lnTo>
                  <a:lnTo>
                    <a:pt x="56" y="6"/>
                  </a:lnTo>
                  <a:lnTo>
                    <a:pt x="55" y="2"/>
                  </a:lnTo>
                  <a:lnTo>
                    <a:pt x="51" y="0"/>
                  </a:lnTo>
                  <a:lnTo>
                    <a:pt x="48" y="0"/>
                  </a:lnTo>
                  <a:lnTo>
                    <a:pt x="47" y="2"/>
                  </a:lnTo>
                  <a:lnTo>
                    <a:pt x="47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4" name="chenying0907 731"/>
            <p:cNvSpPr/>
            <p:nvPr/>
          </p:nvSpPr>
          <p:spPr bwMode="auto">
            <a:xfrm>
              <a:off x="2605088" y="3395663"/>
              <a:ext cx="23813" cy="26988"/>
            </a:xfrm>
            <a:custGeom>
              <a:avLst/>
              <a:gdLst/>
              <a:ahLst/>
              <a:cxnLst>
                <a:cxn ang="0">
                  <a:pos x="50" y="2"/>
                </a:cxn>
                <a:cxn ang="0">
                  <a:pos x="50" y="2"/>
                </a:cxn>
                <a:cxn ang="0">
                  <a:pos x="44" y="4"/>
                </a:cxn>
                <a:cxn ang="0">
                  <a:pos x="41" y="8"/>
                </a:cxn>
                <a:cxn ang="0">
                  <a:pos x="38" y="14"/>
                </a:cxn>
                <a:cxn ang="0">
                  <a:pos x="35" y="19"/>
                </a:cxn>
                <a:cxn ang="0">
                  <a:pos x="35" y="19"/>
                </a:cxn>
                <a:cxn ang="0">
                  <a:pos x="33" y="25"/>
                </a:cxn>
                <a:cxn ang="0">
                  <a:pos x="31" y="29"/>
                </a:cxn>
                <a:cxn ang="0">
                  <a:pos x="30" y="32"/>
                </a:cxn>
                <a:cxn ang="0">
                  <a:pos x="30" y="32"/>
                </a:cxn>
                <a:cxn ang="0">
                  <a:pos x="21" y="37"/>
                </a:cxn>
                <a:cxn ang="0">
                  <a:pos x="21" y="37"/>
                </a:cxn>
                <a:cxn ang="0">
                  <a:pos x="13" y="42"/>
                </a:cxn>
                <a:cxn ang="0">
                  <a:pos x="5" y="48"/>
                </a:cxn>
                <a:cxn ang="0">
                  <a:pos x="3" y="51"/>
                </a:cxn>
                <a:cxn ang="0">
                  <a:pos x="1" y="55"/>
                </a:cxn>
                <a:cxn ang="0">
                  <a:pos x="0" y="61"/>
                </a:cxn>
                <a:cxn ang="0">
                  <a:pos x="1" y="65"/>
                </a:cxn>
                <a:cxn ang="0">
                  <a:pos x="1" y="65"/>
                </a:cxn>
                <a:cxn ang="0">
                  <a:pos x="3" y="67"/>
                </a:cxn>
                <a:cxn ang="0">
                  <a:pos x="4" y="68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2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3" y="57"/>
                </a:cxn>
                <a:cxn ang="0">
                  <a:pos x="20" y="50"/>
                </a:cxn>
                <a:cxn ang="0">
                  <a:pos x="34" y="42"/>
                </a:cxn>
                <a:cxn ang="0">
                  <a:pos x="34" y="42"/>
                </a:cxn>
                <a:cxn ang="0">
                  <a:pos x="38" y="40"/>
                </a:cxn>
                <a:cxn ang="0">
                  <a:pos x="41" y="36"/>
                </a:cxn>
                <a:cxn ang="0">
                  <a:pos x="44" y="27"/>
                </a:cxn>
                <a:cxn ang="0">
                  <a:pos x="48" y="17"/>
                </a:cxn>
                <a:cxn ang="0">
                  <a:pos x="51" y="14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10"/>
                </a:cxn>
                <a:cxn ang="0">
                  <a:pos x="58" y="7"/>
                </a:cxn>
                <a:cxn ang="0">
                  <a:pos x="56" y="3"/>
                </a:cxn>
                <a:cxn ang="0">
                  <a:pos x="54" y="0"/>
                </a:cxn>
                <a:cxn ang="0">
                  <a:pos x="51" y="0"/>
                </a:cxn>
                <a:cxn ang="0">
                  <a:pos x="50" y="2"/>
                </a:cxn>
                <a:cxn ang="0">
                  <a:pos x="50" y="2"/>
                </a:cxn>
              </a:cxnLst>
              <a:rect l="0" t="0" r="r" b="b"/>
              <a:pathLst>
                <a:path w="58" h="68">
                  <a:moveTo>
                    <a:pt x="50" y="2"/>
                  </a:moveTo>
                  <a:lnTo>
                    <a:pt x="50" y="2"/>
                  </a:lnTo>
                  <a:lnTo>
                    <a:pt x="44" y="4"/>
                  </a:lnTo>
                  <a:lnTo>
                    <a:pt x="41" y="8"/>
                  </a:lnTo>
                  <a:lnTo>
                    <a:pt x="38" y="14"/>
                  </a:lnTo>
                  <a:lnTo>
                    <a:pt x="35" y="19"/>
                  </a:lnTo>
                  <a:lnTo>
                    <a:pt x="35" y="19"/>
                  </a:lnTo>
                  <a:lnTo>
                    <a:pt x="33" y="25"/>
                  </a:lnTo>
                  <a:lnTo>
                    <a:pt x="31" y="29"/>
                  </a:lnTo>
                  <a:lnTo>
                    <a:pt x="30" y="32"/>
                  </a:lnTo>
                  <a:lnTo>
                    <a:pt x="30" y="32"/>
                  </a:lnTo>
                  <a:lnTo>
                    <a:pt x="21" y="37"/>
                  </a:lnTo>
                  <a:lnTo>
                    <a:pt x="21" y="37"/>
                  </a:lnTo>
                  <a:lnTo>
                    <a:pt x="13" y="42"/>
                  </a:lnTo>
                  <a:lnTo>
                    <a:pt x="5" y="48"/>
                  </a:lnTo>
                  <a:lnTo>
                    <a:pt x="3" y="51"/>
                  </a:lnTo>
                  <a:lnTo>
                    <a:pt x="1" y="55"/>
                  </a:lnTo>
                  <a:lnTo>
                    <a:pt x="0" y="61"/>
                  </a:lnTo>
                  <a:lnTo>
                    <a:pt x="1" y="65"/>
                  </a:lnTo>
                  <a:lnTo>
                    <a:pt x="1" y="65"/>
                  </a:lnTo>
                  <a:lnTo>
                    <a:pt x="3" y="67"/>
                  </a:lnTo>
                  <a:lnTo>
                    <a:pt x="4" y="68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2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3" y="57"/>
                  </a:lnTo>
                  <a:lnTo>
                    <a:pt x="20" y="50"/>
                  </a:lnTo>
                  <a:lnTo>
                    <a:pt x="34" y="42"/>
                  </a:lnTo>
                  <a:lnTo>
                    <a:pt x="34" y="42"/>
                  </a:lnTo>
                  <a:lnTo>
                    <a:pt x="38" y="40"/>
                  </a:lnTo>
                  <a:lnTo>
                    <a:pt x="41" y="36"/>
                  </a:lnTo>
                  <a:lnTo>
                    <a:pt x="44" y="27"/>
                  </a:lnTo>
                  <a:lnTo>
                    <a:pt x="48" y="17"/>
                  </a:lnTo>
                  <a:lnTo>
                    <a:pt x="51" y="14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10"/>
                  </a:lnTo>
                  <a:lnTo>
                    <a:pt x="58" y="7"/>
                  </a:lnTo>
                  <a:lnTo>
                    <a:pt x="56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50" y="2"/>
                  </a:lnTo>
                  <a:lnTo>
                    <a:pt x="5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5" name="chenying0907 732"/>
            <p:cNvSpPr/>
            <p:nvPr/>
          </p:nvSpPr>
          <p:spPr bwMode="auto">
            <a:xfrm>
              <a:off x="2625726" y="3395663"/>
              <a:ext cx="25400" cy="28575"/>
            </a:xfrm>
            <a:custGeom>
              <a:avLst/>
              <a:gdLst/>
              <a:ahLst/>
              <a:cxnLst>
                <a:cxn ang="0">
                  <a:pos x="54" y="2"/>
                </a:cxn>
                <a:cxn ang="0">
                  <a:pos x="54" y="2"/>
                </a:cxn>
                <a:cxn ang="0">
                  <a:pos x="50" y="4"/>
                </a:cxn>
                <a:cxn ang="0">
                  <a:pos x="46" y="8"/>
                </a:cxn>
                <a:cxn ang="0">
                  <a:pos x="41" y="16"/>
                </a:cxn>
                <a:cxn ang="0">
                  <a:pos x="36" y="24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20" y="40"/>
                </a:cxn>
                <a:cxn ang="0">
                  <a:pos x="12" y="48"/>
                </a:cxn>
                <a:cxn ang="0">
                  <a:pos x="6" y="57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0" y="72"/>
                </a:cxn>
                <a:cxn ang="0">
                  <a:pos x="2" y="74"/>
                </a:cxn>
                <a:cxn ang="0">
                  <a:pos x="4" y="74"/>
                </a:cxn>
                <a:cxn ang="0">
                  <a:pos x="8" y="74"/>
                </a:cxn>
                <a:cxn ang="0">
                  <a:pos x="9" y="72"/>
                </a:cxn>
                <a:cxn ang="0">
                  <a:pos x="11" y="71"/>
                </a:cxn>
                <a:cxn ang="0">
                  <a:pos x="11" y="71"/>
                </a:cxn>
                <a:cxn ang="0">
                  <a:pos x="16" y="61"/>
                </a:cxn>
                <a:cxn ang="0">
                  <a:pos x="23" y="53"/>
                </a:cxn>
                <a:cxn ang="0">
                  <a:pos x="40" y="37"/>
                </a:cxn>
                <a:cxn ang="0">
                  <a:pos x="40" y="37"/>
                </a:cxn>
                <a:cxn ang="0">
                  <a:pos x="45" y="31"/>
                </a:cxn>
                <a:cxn ang="0">
                  <a:pos x="49" y="24"/>
                </a:cxn>
                <a:cxn ang="0">
                  <a:pos x="54" y="16"/>
                </a:cxn>
                <a:cxn ang="0">
                  <a:pos x="57" y="14"/>
                </a:cxn>
                <a:cxn ang="0">
                  <a:pos x="60" y="11"/>
                </a:cxn>
                <a:cxn ang="0">
                  <a:pos x="60" y="11"/>
                </a:cxn>
                <a:cxn ang="0">
                  <a:pos x="62" y="10"/>
                </a:cxn>
                <a:cxn ang="0">
                  <a:pos x="63" y="7"/>
                </a:cxn>
                <a:cxn ang="0">
                  <a:pos x="62" y="3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4" y="2"/>
                </a:cxn>
                <a:cxn ang="0">
                  <a:pos x="54" y="2"/>
                </a:cxn>
              </a:cxnLst>
              <a:rect l="0" t="0" r="r" b="b"/>
              <a:pathLst>
                <a:path w="63" h="74">
                  <a:moveTo>
                    <a:pt x="54" y="2"/>
                  </a:moveTo>
                  <a:lnTo>
                    <a:pt x="54" y="2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1" y="16"/>
                  </a:lnTo>
                  <a:lnTo>
                    <a:pt x="36" y="24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20" y="40"/>
                  </a:lnTo>
                  <a:lnTo>
                    <a:pt x="12" y="48"/>
                  </a:lnTo>
                  <a:lnTo>
                    <a:pt x="6" y="57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2"/>
                  </a:lnTo>
                  <a:lnTo>
                    <a:pt x="2" y="74"/>
                  </a:lnTo>
                  <a:lnTo>
                    <a:pt x="4" y="74"/>
                  </a:lnTo>
                  <a:lnTo>
                    <a:pt x="8" y="74"/>
                  </a:lnTo>
                  <a:lnTo>
                    <a:pt x="9" y="72"/>
                  </a:lnTo>
                  <a:lnTo>
                    <a:pt x="11" y="71"/>
                  </a:lnTo>
                  <a:lnTo>
                    <a:pt x="11" y="71"/>
                  </a:lnTo>
                  <a:lnTo>
                    <a:pt x="16" y="61"/>
                  </a:lnTo>
                  <a:lnTo>
                    <a:pt x="23" y="53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45" y="31"/>
                  </a:lnTo>
                  <a:lnTo>
                    <a:pt x="49" y="24"/>
                  </a:lnTo>
                  <a:lnTo>
                    <a:pt x="54" y="16"/>
                  </a:lnTo>
                  <a:lnTo>
                    <a:pt x="57" y="14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2" y="10"/>
                  </a:lnTo>
                  <a:lnTo>
                    <a:pt x="63" y="7"/>
                  </a:lnTo>
                  <a:lnTo>
                    <a:pt x="62" y="3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chenying0907 733"/>
            <p:cNvSpPr/>
            <p:nvPr/>
          </p:nvSpPr>
          <p:spPr bwMode="auto">
            <a:xfrm>
              <a:off x="2641601" y="3400425"/>
              <a:ext cx="30163" cy="23813"/>
            </a:xfrm>
            <a:custGeom>
              <a:avLst/>
              <a:gdLst/>
              <a:ahLst/>
              <a:cxnLst>
                <a:cxn ang="0">
                  <a:pos x="64" y="2"/>
                </a:cxn>
                <a:cxn ang="0">
                  <a:pos x="64" y="2"/>
                </a:cxn>
                <a:cxn ang="0">
                  <a:pos x="48" y="15"/>
                </a:cxn>
                <a:cxn ang="0">
                  <a:pos x="34" y="28"/>
                </a:cxn>
                <a:cxn ang="0">
                  <a:pos x="1" y="53"/>
                </a:cxn>
                <a:cxn ang="0">
                  <a:pos x="1" y="53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5" y="63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62"/>
                </a:cxn>
                <a:cxn ang="0">
                  <a:pos x="14" y="60"/>
                </a:cxn>
                <a:cxn ang="0">
                  <a:pos x="16" y="58"/>
                </a:cxn>
                <a:cxn ang="0">
                  <a:pos x="16" y="55"/>
                </a:cxn>
                <a:cxn ang="0">
                  <a:pos x="16" y="55"/>
                </a:cxn>
                <a:cxn ang="0">
                  <a:pos x="44" y="34"/>
                </a:cxn>
                <a:cxn ang="0">
                  <a:pos x="59" y="22"/>
                </a:cxn>
                <a:cxn ang="0">
                  <a:pos x="72" y="9"/>
                </a:cxn>
                <a:cxn ang="0">
                  <a:pos x="72" y="9"/>
                </a:cxn>
                <a:cxn ang="0">
                  <a:pos x="73" y="8"/>
                </a:cxn>
                <a:cxn ang="0">
                  <a:pos x="73" y="5"/>
                </a:cxn>
                <a:cxn ang="0">
                  <a:pos x="72" y="2"/>
                </a:cxn>
                <a:cxn ang="0">
                  <a:pos x="68" y="0"/>
                </a:cxn>
                <a:cxn ang="0">
                  <a:pos x="65" y="0"/>
                </a:cxn>
                <a:cxn ang="0">
                  <a:pos x="64" y="2"/>
                </a:cxn>
                <a:cxn ang="0">
                  <a:pos x="64" y="2"/>
                </a:cxn>
              </a:cxnLst>
              <a:rect l="0" t="0" r="r" b="b"/>
              <a:pathLst>
                <a:path w="73" h="63">
                  <a:moveTo>
                    <a:pt x="64" y="2"/>
                  </a:moveTo>
                  <a:lnTo>
                    <a:pt x="64" y="2"/>
                  </a:lnTo>
                  <a:lnTo>
                    <a:pt x="48" y="15"/>
                  </a:lnTo>
                  <a:lnTo>
                    <a:pt x="34" y="28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5" y="63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62"/>
                  </a:lnTo>
                  <a:lnTo>
                    <a:pt x="14" y="60"/>
                  </a:lnTo>
                  <a:lnTo>
                    <a:pt x="16" y="58"/>
                  </a:lnTo>
                  <a:lnTo>
                    <a:pt x="16" y="55"/>
                  </a:lnTo>
                  <a:lnTo>
                    <a:pt x="16" y="55"/>
                  </a:lnTo>
                  <a:lnTo>
                    <a:pt x="44" y="34"/>
                  </a:lnTo>
                  <a:lnTo>
                    <a:pt x="59" y="22"/>
                  </a:lnTo>
                  <a:lnTo>
                    <a:pt x="72" y="9"/>
                  </a:lnTo>
                  <a:lnTo>
                    <a:pt x="72" y="9"/>
                  </a:lnTo>
                  <a:lnTo>
                    <a:pt x="73" y="8"/>
                  </a:lnTo>
                  <a:lnTo>
                    <a:pt x="73" y="5"/>
                  </a:lnTo>
                  <a:lnTo>
                    <a:pt x="72" y="2"/>
                  </a:lnTo>
                  <a:lnTo>
                    <a:pt x="68" y="0"/>
                  </a:lnTo>
                  <a:lnTo>
                    <a:pt x="65" y="0"/>
                  </a:lnTo>
                  <a:lnTo>
                    <a:pt x="64" y="2"/>
                  </a:lnTo>
                  <a:lnTo>
                    <a:pt x="64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7" name="chenying0907 734"/>
            <p:cNvSpPr/>
            <p:nvPr/>
          </p:nvSpPr>
          <p:spPr bwMode="auto">
            <a:xfrm>
              <a:off x="2660651" y="3402013"/>
              <a:ext cx="28575" cy="22225"/>
            </a:xfrm>
            <a:custGeom>
              <a:avLst/>
              <a:gdLst/>
              <a:ahLst/>
              <a:cxnLst>
                <a:cxn ang="0">
                  <a:pos x="66" y="2"/>
                </a:cxn>
                <a:cxn ang="0">
                  <a:pos x="66" y="2"/>
                </a:cxn>
                <a:cxn ang="0">
                  <a:pos x="58" y="8"/>
                </a:cxn>
                <a:cxn ang="0">
                  <a:pos x="50" y="15"/>
                </a:cxn>
                <a:cxn ang="0">
                  <a:pos x="34" y="25"/>
                </a:cxn>
                <a:cxn ang="0">
                  <a:pos x="17" y="36"/>
                </a:cxn>
                <a:cxn ang="0">
                  <a:pos x="9" y="41"/>
                </a:cxn>
                <a:cxn ang="0">
                  <a:pos x="3" y="48"/>
                </a:cxn>
                <a:cxn ang="0">
                  <a:pos x="3" y="48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3" y="55"/>
                </a:cxn>
                <a:cxn ang="0">
                  <a:pos x="6" y="58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7" y="50"/>
                </a:cxn>
                <a:cxn ang="0">
                  <a:pos x="25" y="44"/>
                </a:cxn>
                <a:cxn ang="0">
                  <a:pos x="42" y="33"/>
                </a:cxn>
                <a:cxn ang="0">
                  <a:pos x="58" y="23"/>
                </a:cxn>
                <a:cxn ang="0">
                  <a:pos x="66" y="16"/>
                </a:cxn>
                <a:cxn ang="0">
                  <a:pos x="74" y="11"/>
                </a:cxn>
                <a:cxn ang="0">
                  <a:pos x="74" y="11"/>
                </a:cxn>
                <a:cxn ang="0">
                  <a:pos x="75" y="8"/>
                </a:cxn>
                <a:cxn ang="0">
                  <a:pos x="75" y="6"/>
                </a:cxn>
                <a:cxn ang="0">
                  <a:pos x="74" y="3"/>
                </a:cxn>
                <a:cxn ang="0">
                  <a:pos x="70" y="0"/>
                </a:cxn>
                <a:cxn ang="0">
                  <a:pos x="67" y="0"/>
                </a:cxn>
                <a:cxn ang="0">
                  <a:pos x="66" y="2"/>
                </a:cxn>
                <a:cxn ang="0">
                  <a:pos x="66" y="2"/>
                </a:cxn>
              </a:cxnLst>
              <a:rect l="0" t="0" r="r" b="b"/>
              <a:pathLst>
                <a:path w="75" h="58">
                  <a:moveTo>
                    <a:pt x="66" y="2"/>
                  </a:moveTo>
                  <a:lnTo>
                    <a:pt x="66" y="2"/>
                  </a:lnTo>
                  <a:lnTo>
                    <a:pt x="58" y="8"/>
                  </a:lnTo>
                  <a:lnTo>
                    <a:pt x="50" y="15"/>
                  </a:lnTo>
                  <a:lnTo>
                    <a:pt x="34" y="25"/>
                  </a:lnTo>
                  <a:lnTo>
                    <a:pt x="17" y="36"/>
                  </a:lnTo>
                  <a:lnTo>
                    <a:pt x="9" y="41"/>
                  </a:lnTo>
                  <a:lnTo>
                    <a:pt x="3" y="48"/>
                  </a:lnTo>
                  <a:lnTo>
                    <a:pt x="3" y="48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3" y="55"/>
                  </a:lnTo>
                  <a:lnTo>
                    <a:pt x="6" y="58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7" y="50"/>
                  </a:lnTo>
                  <a:lnTo>
                    <a:pt x="25" y="44"/>
                  </a:lnTo>
                  <a:lnTo>
                    <a:pt x="42" y="33"/>
                  </a:lnTo>
                  <a:lnTo>
                    <a:pt x="58" y="23"/>
                  </a:lnTo>
                  <a:lnTo>
                    <a:pt x="66" y="16"/>
                  </a:lnTo>
                  <a:lnTo>
                    <a:pt x="74" y="11"/>
                  </a:lnTo>
                  <a:lnTo>
                    <a:pt x="74" y="11"/>
                  </a:lnTo>
                  <a:lnTo>
                    <a:pt x="75" y="8"/>
                  </a:lnTo>
                  <a:lnTo>
                    <a:pt x="75" y="6"/>
                  </a:lnTo>
                  <a:lnTo>
                    <a:pt x="74" y="3"/>
                  </a:lnTo>
                  <a:lnTo>
                    <a:pt x="70" y="0"/>
                  </a:lnTo>
                  <a:lnTo>
                    <a:pt x="67" y="0"/>
                  </a:lnTo>
                  <a:lnTo>
                    <a:pt x="66" y="2"/>
                  </a:lnTo>
                  <a:lnTo>
                    <a:pt x="6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chenying0907 735"/>
            <p:cNvSpPr/>
            <p:nvPr/>
          </p:nvSpPr>
          <p:spPr bwMode="auto">
            <a:xfrm>
              <a:off x="2682876" y="3405188"/>
              <a:ext cx="20638" cy="22225"/>
            </a:xfrm>
            <a:custGeom>
              <a:avLst/>
              <a:gdLst/>
              <a:ahLst/>
              <a:cxnLst>
                <a:cxn ang="0">
                  <a:pos x="40" y="4"/>
                </a:cxn>
                <a:cxn ang="0">
                  <a:pos x="40" y="4"/>
                </a:cxn>
                <a:cxn ang="0">
                  <a:pos x="36" y="10"/>
                </a:cxn>
                <a:cxn ang="0">
                  <a:pos x="33" y="17"/>
                </a:cxn>
                <a:cxn ang="0">
                  <a:pos x="26" y="22"/>
                </a:cxn>
                <a:cxn ang="0">
                  <a:pos x="21" y="26"/>
                </a:cxn>
                <a:cxn ang="0">
                  <a:pos x="9" y="37"/>
                </a:cxn>
                <a:cxn ang="0">
                  <a:pos x="4" y="42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1" y="55"/>
                </a:cxn>
                <a:cxn ang="0">
                  <a:pos x="4" y="56"/>
                </a:cxn>
                <a:cxn ang="0">
                  <a:pos x="8" y="55"/>
                </a:cxn>
                <a:cxn ang="0">
                  <a:pos x="9" y="54"/>
                </a:cxn>
                <a:cxn ang="0">
                  <a:pos x="10" y="52"/>
                </a:cxn>
                <a:cxn ang="0">
                  <a:pos x="10" y="52"/>
                </a:cxn>
                <a:cxn ang="0">
                  <a:pos x="14" y="46"/>
                </a:cxn>
                <a:cxn ang="0">
                  <a:pos x="19" y="41"/>
                </a:cxn>
                <a:cxn ang="0">
                  <a:pos x="33" y="33"/>
                </a:cxn>
                <a:cxn ang="0">
                  <a:pos x="33" y="33"/>
                </a:cxn>
                <a:cxn ang="0">
                  <a:pos x="38" y="26"/>
                </a:cxn>
                <a:cxn ang="0">
                  <a:pos x="43" y="21"/>
                </a:cxn>
                <a:cxn ang="0">
                  <a:pos x="48" y="14"/>
                </a:cxn>
                <a:cxn ang="0">
                  <a:pos x="51" y="7"/>
                </a:cxn>
                <a:cxn ang="0">
                  <a:pos x="51" y="7"/>
                </a:cxn>
                <a:cxn ang="0">
                  <a:pos x="51" y="4"/>
                </a:cxn>
                <a:cxn ang="0">
                  <a:pos x="51" y="3"/>
                </a:cxn>
                <a:cxn ang="0">
                  <a:pos x="47" y="0"/>
                </a:cxn>
                <a:cxn ang="0">
                  <a:pos x="43" y="0"/>
                </a:cxn>
                <a:cxn ang="0">
                  <a:pos x="40" y="1"/>
                </a:cxn>
                <a:cxn ang="0">
                  <a:pos x="40" y="4"/>
                </a:cxn>
                <a:cxn ang="0">
                  <a:pos x="40" y="4"/>
                </a:cxn>
              </a:cxnLst>
              <a:rect l="0" t="0" r="r" b="b"/>
              <a:pathLst>
                <a:path w="51" h="56">
                  <a:moveTo>
                    <a:pt x="40" y="4"/>
                  </a:moveTo>
                  <a:lnTo>
                    <a:pt x="40" y="4"/>
                  </a:lnTo>
                  <a:lnTo>
                    <a:pt x="36" y="10"/>
                  </a:lnTo>
                  <a:lnTo>
                    <a:pt x="33" y="17"/>
                  </a:lnTo>
                  <a:lnTo>
                    <a:pt x="26" y="22"/>
                  </a:lnTo>
                  <a:lnTo>
                    <a:pt x="21" y="26"/>
                  </a:lnTo>
                  <a:lnTo>
                    <a:pt x="9" y="37"/>
                  </a:lnTo>
                  <a:lnTo>
                    <a:pt x="4" y="42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1" y="55"/>
                  </a:lnTo>
                  <a:lnTo>
                    <a:pt x="4" y="56"/>
                  </a:lnTo>
                  <a:lnTo>
                    <a:pt x="8" y="55"/>
                  </a:lnTo>
                  <a:lnTo>
                    <a:pt x="9" y="54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4" y="46"/>
                  </a:lnTo>
                  <a:lnTo>
                    <a:pt x="19" y="41"/>
                  </a:lnTo>
                  <a:lnTo>
                    <a:pt x="33" y="33"/>
                  </a:lnTo>
                  <a:lnTo>
                    <a:pt x="33" y="33"/>
                  </a:lnTo>
                  <a:lnTo>
                    <a:pt x="38" y="26"/>
                  </a:lnTo>
                  <a:lnTo>
                    <a:pt x="43" y="21"/>
                  </a:lnTo>
                  <a:lnTo>
                    <a:pt x="48" y="14"/>
                  </a:lnTo>
                  <a:lnTo>
                    <a:pt x="51" y="7"/>
                  </a:lnTo>
                  <a:lnTo>
                    <a:pt x="51" y="7"/>
                  </a:lnTo>
                  <a:lnTo>
                    <a:pt x="51" y="4"/>
                  </a:lnTo>
                  <a:lnTo>
                    <a:pt x="51" y="3"/>
                  </a:lnTo>
                  <a:lnTo>
                    <a:pt x="47" y="0"/>
                  </a:lnTo>
                  <a:lnTo>
                    <a:pt x="43" y="0"/>
                  </a:lnTo>
                  <a:lnTo>
                    <a:pt x="40" y="1"/>
                  </a:lnTo>
                  <a:lnTo>
                    <a:pt x="40" y="4"/>
                  </a:lnTo>
                  <a:lnTo>
                    <a:pt x="4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chenying0907 736"/>
            <p:cNvSpPr/>
            <p:nvPr/>
          </p:nvSpPr>
          <p:spPr bwMode="auto">
            <a:xfrm>
              <a:off x="2700338" y="3406775"/>
              <a:ext cx="25400" cy="25400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53" y="0"/>
                </a:cxn>
                <a:cxn ang="0">
                  <a:pos x="45" y="5"/>
                </a:cxn>
                <a:cxn ang="0">
                  <a:pos x="39" y="12"/>
                </a:cxn>
                <a:cxn ang="0">
                  <a:pos x="28" y="26"/>
                </a:cxn>
                <a:cxn ang="0">
                  <a:pos x="17" y="41"/>
                </a:cxn>
                <a:cxn ang="0">
                  <a:pos x="10" y="47"/>
                </a:cxn>
                <a:cxn ang="0">
                  <a:pos x="2" y="53"/>
                </a:cxn>
                <a:cxn ang="0">
                  <a:pos x="2" y="53"/>
                </a:cxn>
                <a:cxn ang="0">
                  <a:pos x="1" y="54"/>
                </a:cxn>
                <a:cxn ang="0">
                  <a:pos x="0" y="55"/>
                </a:cxn>
                <a:cxn ang="0">
                  <a:pos x="0" y="59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7" y="62"/>
                </a:cxn>
                <a:cxn ang="0">
                  <a:pos x="7" y="62"/>
                </a:cxn>
                <a:cxn ang="0">
                  <a:pos x="15" y="56"/>
                </a:cxn>
                <a:cxn ang="0">
                  <a:pos x="22" y="50"/>
                </a:cxn>
                <a:cxn ang="0">
                  <a:pos x="34" y="37"/>
                </a:cxn>
                <a:cxn ang="0">
                  <a:pos x="45" y="22"/>
                </a:cxn>
                <a:cxn ang="0">
                  <a:pos x="52" y="16"/>
                </a:cxn>
                <a:cxn ang="0">
                  <a:pos x="60" y="11"/>
                </a:cxn>
                <a:cxn ang="0">
                  <a:pos x="60" y="11"/>
                </a:cxn>
                <a:cxn ang="0">
                  <a:pos x="61" y="9"/>
                </a:cxn>
                <a:cxn ang="0">
                  <a:pos x="62" y="7"/>
                </a:cxn>
                <a:cxn ang="0">
                  <a:pos x="61" y="3"/>
                </a:cxn>
                <a:cxn ang="0">
                  <a:pos x="59" y="0"/>
                </a:cxn>
                <a:cxn ang="0">
                  <a:pos x="56" y="0"/>
                </a:cxn>
                <a:cxn ang="0">
                  <a:pos x="53" y="0"/>
                </a:cxn>
                <a:cxn ang="0">
                  <a:pos x="53" y="0"/>
                </a:cxn>
              </a:cxnLst>
              <a:rect l="0" t="0" r="r" b="b"/>
              <a:pathLst>
                <a:path w="62" h="63">
                  <a:moveTo>
                    <a:pt x="53" y="0"/>
                  </a:moveTo>
                  <a:lnTo>
                    <a:pt x="53" y="0"/>
                  </a:lnTo>
                  <a:lnTo>
                    <a:pt x="45" y="5"/>
                  </a:lnTo>
                  <a:lnTo>
                    <a:pt x="39" y="12"/>
                  </a:lnTo>
                  <a:lnTo>
                    <a:pt x="28" y="26"/>
                  </a:lnTo>
                  <a:lnTo>
                    <a:pt x="17" y="41"/>
                  </a:lnTo>
                  <a:lnTo>
                    <a:pt x="10" y="47"/>
                  </a:lnTo>
                  <a:lnTo>
                    <a:pt x="2" y="53"/>
                  </a:lnTo>
                  <a:lnTo>
                    <a:pt x="2" y="53"/>
                  </a:lnTo>
                  <a:lnTo>
                    <a:pt x="1" y="54"/>
                  </a:lnTo>
                  <a:lnTo>
                    <a:pt x="0" y="55"/>
                  </a:lnTo>
                  <a:lnTo>
                    <a:pt x="0" y="59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7" y="62"/>
                  </a:lnTo>
                  <a:lnTo>
                    <a:pt x="7" y="62"/>
                  </a:lnTo>
                  <a:lnTo>
                    <a:pt x="15" y="56"/>
                  </a:lnTo>
                  <a:lnTo>
                    <a:pt x="22" y="50"/>
                  </a:lnTo>
                  <a:lnTo>
                    <a:pt x="34" y="37"/>
                  </a:lnTo>
                  <a:lnTo>
                    <a:pt x="45" y="22"/>
                  </a:lnTo>
                  <a:lnTo>
                    <a:pt x="52" y="16"/>
                  </a:lnTo>
                  <a:lnTo>
                    <a:pt x="60" y="11"/>
                  </a:lnTo>
                  <a:lnTo>
                    <a:pt x="60" y="11"/>
                  </a:lnTo>
                  <a:lnTo>
                    <a:pt x="61" y="9"/>
                  </a:lnTo>
                  <a:lnTo>
                    <a:pt x="62" y="7"/>
                  </a:lnTo>
                  <a:lnTo>
                    <a:pt x="61" y="3"/>
                  </a:lnTo>
                  <a:lnTo>
                    <a:pt x="59" y="0"/>
                  </a:lnTo>
                  <a:lnTo>
                    <a:pt x="56" y="0"/>
                  </a:lnTo>
                  <a:lnTo>
                    <a:pt x="53" y="0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chenying0907 737"/>
            <p:cNvSpPr/>
            <p:nvPr/>
          </p:nvSpPr>
          <p:spPr bwMode="auto">
            <a:xfrm>
              <a:off x="2089151" y="3714750"/>
              <a:ext cx="15875" cy="26988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4" y="18"/>
                </a:cxn>
                <a:cxn ang="0">
                  <a:pos x="17" y="33"/>
                </a:cxn>
                <a:cxn ang="0">
                  <a:pos x="10" y="46"/>
                </a:cxn>
                <a:cxn ang="0">
                  <a:pos x="2" y="59"/>
                </a:cxn>
                <a:cxn ang="0">
                  <a:pos x="2" y="59"/>
                </a:cxn>
                <a:cxn ang="0">
                  <a:pos x="0" y="61"/>
                </a:cxn>
                <a:cxn ang="0">
                  <a:pos x="0" y="64"/>
                </a:cxn>
                <a:cxn ang="0">
                  <a:pos x="3" y="67"/>
                </a:cxn>
                <a:cxn ang="0">
                  <a:pos x="8" y="68"/>
                </a:cxn>
                <a:cxn ang="0">
                  <a:pos x="10" y="67"/>
                </a:cxn>
                <a:cxn ang="0">
                  <a:pos x="11" y="65"/>
                </a:cxn>
                <a:cxn ang="0">
                  <a:pos x="11" y="65"/>
                </a:cxn>
                <a:cxn ang="0">
                  <a:pos x="20" y="51"/>
                </a:cxn>
                <a:cxn ang="0">
                  <a:pos x="28" y="37"/>
                </a:cxn>
                <a:cxn ang="0">
                  <a:pos x="34" y="22"/>
                </a:cxn>
                <a:cxn ang="0">
                  <a:pos x="41" y="7"/>
                </a:cxn>
                <a:cxn ang="0">
                  <a:pos x="41" y="7"/>
                </a:cxn>
                <a:cxn ang="0">
                  <a:pos x="41" y="4"/>
                </a:cxn>
                <a:cxn ang="0">
                  <a:pos x="40" y="3"/>
                </a:cxn>
                <a:cxn ang="0">
                  <a:pos x="37" y="0"/>
                </a:cxn>
                <a:cxn ang="0">
                  <a:pos x="33" y="0"/>
                </a:cxn>
                <a:cxn ang="0">
                  <a:pos x="31" y="1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41" h="68">
                  <a:moveTo>
                    <a:pt x="29" y="4"/>
                  </a:moveTo>
                  <a:lnTo>
                    <a:pt x="29" y="4"/>
                  </a:lnTo>
                  <a:lnTo>
                    <a:pt x="24" y="18"/>
                  </a:lnTo>
                  <a:lnTo>
                    <a:pt x="17" y="33"/>
                  </a:lnTo>
                  <a:lnTo>
                    <a:pt x="10" y="46"/>
                  </a:lnTo>
                  <a:lnTo>
                    <a:pt x="2" y="59"/>
                  </a:lnTo>
                  <a:lnTo>
                    <a:pt x="2" y="59"/>
                  </a:lnTo>
                  <a:lnTo>
                    <a:pt x="0" y="61"/>
                  </a:lnTo>
                  <a:lnTo>
                    <a:pt x="0" y="64"/>
                  </a:lnTo>
                  <a:lnTo>
                    <a:pt x="3" y="67"/>
                  </a:lnTo>
                  <a:lnTo>
                    <a:pt x="8" y="68"/>
                  </a:lnTo>
                  <a:lnTo>
                    <a:pt x="10" y="67"/>
                  </a:lnTo>
                  <a:lnTo>
                    <a:pt x="11" y="65"/>
                  </a:lnTo>
                  <a:lnTo>
                    <a:pt x="11" y="65"/>
                  </a:lnTo>
                  <a:lnTo>
                    <a:pt x="20" y="51"/>
                  </a:lnTo>
                  <a:lnTo>
                    <a:pt x="28" y="37"/>
                  </a:lnTo>
                  <a:lnTo>
                    <a:pt x="34" y="22"/>
                  </a:lnTo>
                  <a:lnTo>
                    <a:pt x="41" y="7"/>
                  </a:lnTo>
                  <a:lnTo>
                    <a:pt x="41" y="7"/>
                  </a:lnTo>
                  <a:lnTo>
                    <a:pt x="41" y="4"/>
                  </a:lnTo>
                  <a:lnTo>
                    <a:pt x="40" y="3"/>
                  </a:lnTo>
                  <a:lnTo>
                    <a:pt x="37" y="0"/>
                  </a:lnTo>
                  <a:lnTo>
                    <a:pt x="33" y="0"/>
                  </a:lnTo>
                  <a:lnTo>
                    <a:pt x="31" y="1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chenying0907 738"/>
            <p:cNvSpPr/>
            <p:nvPr/>
          </p:nvSpPr>
          <p:spPr bwMode="auto">
            <a:xfrm>
              <a:off x="2122488" y="3719513"/>
              <a:ext cx="23813" cy="36513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6" y="2"/>
                </a:cxn>
                <a:cxn ang="0">
                  <a:pos x="40" y="14"/>
                </a:cxn>
                <a:cxn ang="0">
                  <a:pos x="32" y="25"/>
                </a:cxn>
                <a:cxn ang="0">
                  <a:pos x="25" y="34"/>
                </a:cxn>
                <a:cxn ang="0">
                  <a:pos x="15" y="43"/>
                </a:cxn>
                <a:cxn ang="0">
                  <a:pos x="15" y="43"/>
                </a:cxn>
                <a:cxn ang="0">
                  <a:pos x="9" y="52"/>
                </a:cxn>
                <a:cxn ang="0">
                  <a:pos x="4" y="63"/>
                </a:cxn>
                <a:cxn ang="0">
                  <a:pos x="1" y="73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0" y="86"/>
                </a:cxn>
                <a:cxn ang="0">
                  <a:pos x="1" y="89"/>
                </a:cxn>
                <a:cxn ang="0">
                  <a:pos x="2" y="90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0" y="86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3"/>
                </a:cxn>
                <a:cxn ang="0">
                  <a:pos x="18" y="63"/>
                </a:cxn>
                <a:cxn ang="0">
                  <a:pos x="23" y="53"/>
                </a:cxn>
                <a:cxn ang="0">
                  <a:pos x="30" y="44"/>
                </a:cxn>
                <a:cxn ang="0">
                  <a:pos x="46" y="26"/>
                </a:cxn>
                <a:cxn ang="0">
                  <a:pos x="51" y="17"/>
                </a:cxn>
                <a:cxn ang="0">
                  <a:pos x="56" y="6"/>
                </a:cxn>
                <a:cxn ang="0">
                  <a:pos x="56" y="6"/>
                </a:cxn>
                <a:cxn ang="0">
                  <a:pos x="57" y="4"/>
                </a:cxn>
                <a:cxn ang="0">
                  <a:pos x="56" y="1"/>
                </a:cxn>
                <a:cxn ang="0">
                  <a:pos x="55" y="0"/>
                </a:cxn>
                <a:cxn ang="0">
                  <a:pos x="53" y="0"/>
                </a:cxn>
                <a:cxn ang="0">
                  <a:pos x="48" y="0"/>
                </a:cxn>
                <a:cxn ang="0">
                  <a:pos x="47" y="1"/>
                </a:cxn>
                <a:cxn ang="0">
                  <a:pos x="46" y="2"/>
                </a:cxn>
                <a:cxn ang="0">
                  <a:pos x="46" y="2"/>
                </a:cxn>
              </a:cxnLst>
              <a:rect l="0" t="0" r="r" b="b"/>
              <a:pathLst>
                <a:path w="57" h="90">
                  <a:moveTo>
                    <a:pt x="46" y="2"/>
                  </a:moveTo>
                  <a:lnTo>
                    <a:pt x="46" y="2"/>
                  </a:lnTo>
                  <a:lnTo>
                    <a:pt x="40" y="14"/>
                  </a:lnTo>
                  <a:lnTo>
                    <a:pt x="32" y="25"/>
                  </a:lnTo>
                  <a:lnTo>
                    <a:pt x="25" y="34"/>
                  </a:lnTo>
                  <a:lnTo>
                    <a:pt x="15" y="43"/>
                  </a:lnTo>
                  <a:lnTo>
                    <a:pt x="15" y="43"/>
                  </a:lnTo>
                  <a:lnTo>
                    <a:pt x="9" y="52"/>
                  </a:lnTo>
                  <a:lnTo>
                    <a:pt x="4" y="63"/>
                  </a:lnTo>
                  <a:lnTo>
                    <a:pt x="1" y="73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0" y="86"/>
                  </a:lnTo>
                  <a:lnTo>
                    <a:pt x="1" y="89"/>
                  </a:lnTo>
                  <a:lnTo>
                    <a:pt x="2" y="90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0" y="86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3"/>
                  </a:lnTo>
                  <a:lnTo>
                    <a:pt x="18" y="63"/>
                  </a:lnTo>
                  <a:lnTo>
                    <a:pt x="23" y="53"/>
                  </a:lnTo>
                  <a:lnTo>
                    <a:pt x="30" y="44"/>
                  </a:lnTo>
                  <a:lnTo>
                    <a:pt x="46" y="26"/>
                  </a:lnTo>
                  <a:lnTo>
                    <a:pt x="51" y="17"/>
                  </a:lnTo>
                  <a:lnTo>
                    <a:pt x="56" y="6"/>
                  </a:lnTo>
                  <a:lnTo>
                    <a:pt x="56" y="6"/>
                  </a:lnTo>
                  <a:lnTo>
                    <a:pt x="57" y="4"/>
                  </a:lnTo>
                  <a:lnTo>
                    <a:pt x="56" y="1"/>
                  </a:lnTo>
                  <a:lnTo>
                    <a:pt x="55" y="0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7" y="1"/>
                  </a:lnTo>
                  <a:lnTo>
                    <a:pt x="46" y="2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chenying0907 739"/>
            <p:cNvSpPr/>
            <p:nvPr/>
          </p:nvSpPr>
          <p:spPr bwMode="auto">
            <a:xfrm>
              <a:off x="2163763" y="3733800"/>
              <a:ext cx="17463" cy="34925"/>
            </a:xfrm>
            <a:custGeom>
              <a:avLst/>
              <a:gdLst/>
              <a:ahLst/>
              <a:cxnLst>
                <a:cxn ang="0">
                  <a:pos x="35" y="5"/>
                </a:cxn>
                <a:cxn ang="0">
                  <a:pos x="35" y="5"/>
                </a:cxn>
                <a:cxn ang="0">
                  <a:pos x="32" y="9"/>
                </a:cxn>
                <a:cxn ang="0">
                  <a:pos x="29" y="13"/>
                </a:cxn>
                <a:cxn ang="0">
                  <a:pos x="22" y="19"/>
                </a:cxn>
                <a:cxn ang="0">
                  <a:pos x="22" y="19"/>
                </a:cxn>
                <a:cxn ang="0">
                  <a:pos x="17" y="26"/>
                </a:cxn>
                <a:cxn ang="0">
                  <a:pos x="13" y="34"/>
                </a:cxn>
                <a:cxn ang="0">
                  <a:pos x="13" y="34"/>
                </a:cxn>
                <a:cxn ang="0">
                  <a:pos x="5" y="59"/>
                </a:cxn>
                <a:cxn ang="0">
                  <a:pos x="2" y="72"/>
                </a:cxn>
                <a:cxn ang="0">
                  <a:pos x="0" y="85"/>
                </a:cxn>
                <a:cxn ang="0">
                  <a:pos x="0" y="85"/>
                </a:cxn>
                <a:cxn ang="0">
                  <a:pos x="1" y="87"/>
                </a:cxn>
                <a:cxn ang="0">
                  <a:pos x="1" y="89"/>
                </a:cxn>
                <a:cxn ang="0">
                  <a:pos x="4" y="90"/>
                </a:cxn>
                <a:cxn ang="0">
                  <a:pos x="5" y="90"/>
                </a:cxn>
                <a:cxn ang="0">
                  <a:pos x="9" y="89"/>
                </a:cxn>
                <a:cxn ang="0">
                  <a:pos x="12" y="87"/>
                </a:cxn>
                <a:cxn ang="0">
                  <a:pos x="12" y="85"/>
                </a:cxn>
                <a:cxn ang="0">
                  <a:pos x="12" y="85"/>
                </a:cxn>
                <a:cxn ang="0">
                  <a:pos x="13" y="72"/>
                </a:cxn>
                <a:cxn ang="0">
                  <a:pos x="17" y="59"/>
                </a:cxn>
                <a:cxn ang="0">
                  <a:pos x="21" y="46"/>
                </a:cxn>
                <a:cxn ang="0">
                  <a:pos x="26" y="34"/>
                </a:cxn>
                <a:cxn ang="0">
                  <a:pos x="26" y="34"/>
                </a:cxn>
                <a:cxn ang="0">
                  <a:pos x="29" y="30"/>
                </a:cxn>
                <a:cxn ang="0">
                  <a:pos x="31" y="26"/>
                </a:cxn>
                <a:cxn ang="0">
                  <a:pos x="38" y="19"/>
                </a:cxn>
                <a:cxn ang="0">
                  <a:pos x="43" y="13"/>
                </a:cxn>
                <a:cxn ang="0">
                  <a:pos x="44" y="9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2"/>
                </a:cxn>
                <a:cxn ang="0">
                  <a:pos x="44" y="1"/>
                </a:cxn>
                <a:cxn ang="0">
                  <a:pos x="43" y="0"/>
                </a:cxn>
                <a:cxn ang="0">
                  <a:pos x="40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5"/>
                </a:cxn>
                <a:cxn ang="0">
                  <a:pos x="35" y="5"/>
                </a:cxn>
              </a:cxnLst>
              <a:rect l="0" t="0" r="r" b="b"/>
              <a:pathLst>
                <a:path w="46" h="90">
                  <a:moveTo>
                    <a:pt x="35" y="5"/>
                  </a:moveTo>
                  <a:lnTo>
                    <a:pt x="35" y="5"/>
                  </a:lnTo>
                  <a:lnTo>
                    <a:pt x="32" y="9"/>
                  </a:lnTo>
                  <a:lnTo>
                    <a:pt x="29" y="13"/>
                  </a:lnTo>
                  <a:lnTo>
                    <a:pt x="22" y="19"/>
                  </a:lnTo>
                  <a:lnTo>
                    <a:pt x="22" y="19"/>
                  </a:lnTo>
                  <a:lnTo>
                    <a:pt x="17" y="26"/>
                  </a:lnTo>
                  <a:lnTo>
                    <a:pt x="13" y="34"/>
                  </a:lnTo>
                  <a:lnTo>
                    <a:pt x="13" y="34"/>
                  </a:lnTo>
                  <a:lnTo>
                    <a:pt x="5" y="59"/>
                  </a:lnTo>
                  <a:lnTo>
                    <a:pt x="2" y="72"/>
                  </a:lnTo>
                  <a:lnTo>
                    <a:pt x="0" y="85"/>
                  </a:lnTo>
                  <a:lnTo>
                    <a:pt x="0" y="85"/>
                  </a:lnTo>
                  <a:lnTo>
                    <a:pt x="1" y="87"/>
                  </a:lnTo>
                  <a:lnTo>
                    <a:pt x="1" y="89"/>
                  </a:lnTo>
                  <a:lnTo>
                    <a:pt x="4" y="90"/>
                  </a:lnTo>
                  <a:lnTo>
                    <a:pt x="5" y="90"/>
                  </a:lnTo>
                  <a:lnTo>
                    <a:pt x="9" y="89"/>
                  </a:lnTo>
                  <a:lnTo>
                    <a:pt x="12" y="87"/>
                  </a:lnTo>
                  <a:lnTo>
                    <a:pt x="12" y="85"/>
                  </a:lnTo>
                  <a:lnTo>
                    <a:pt x="12" y="85"/>
                  </a:lnTo>
                  <a:lnTo>
                    <a:pt x="13" y="72"/>
                  </a:lnTo>
                  <a:lnTo>
                    <a:pt x="17" y="59"/>
                  </a:lnTo>
                  <a:lnTo>
                    <a:pt x="21" y="46"/>
                  </a:lnTo>
                  <a:lnTo>
                    <a:pt x="26" y="34"/>
                  </a:lnTo>
                  <a:lnTo>
                    <a:pt x="26" y="34"/>
                  </a:lnTo>
                  <a:lnTo>
                    <a:pt x="29" y="30"/>
                  </a:lnTo>
                  <a:lnTo>
                    <a:pt x="31" y="26"/>
                  </a:lnTo>
                  <a:lnTo>
                    <a:pt x="38" y="19"/>
                  </a:lnTo>
                  <a:lnTo>
                    <a:pt x="43" y="13"/>
                  </a:lnTo>
                  <a:lnTo>
                    <a:pt x="44" y="9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2"/>
                  </a:lnTo>
                  <a:lnTo>
                    <a:pt x="44" y="1"/>
                  </a:lnTo>
                  <a:lnTo>
                    <a:pt x="43" y="0"/>
                  </a:lnTo>
                  <a:lnTo>
                    <a:pt x="40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5"/>
                  </a:lnTo>
                  <a:lnTo>
                    <a:pt x="35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chenying0907 740"/>
            <p:cNvSpPr/>
            <p:nvPr/>
          </p:nvSpPr>
          <p:spPr bwMode="auto">
            <a:xfrm>
              <a:off x="2205038" y="3741738"/>
              <a:ext cx="22225" cy="31750"/>
            </a:xfrm>
            <a:custGeom>
              <a:avLst/>
              <a:gdLst/>
              <a:ahLst/>
              <a:cxnLst>
                <a:cxn ang="0">
                  <a:pos x="46" y="3"/>
                </a:cxn>
                <a:cxn ang="0">
                  <a:pos x="46" y="3"/>
                </a:cxn>
                <a:cxn ang="0">
                  <a:pos x="41" y="9"/>
                </a:cxn>
                <a:cxn ang="0">
                  <a:pos x="34" y="14"/>
                </a:cxn>
                <a:cxn ang="0">
                  <a:pos x="28" y="20"/>
                </a:cxn>
                <a:cxn ang="0">
                  <a:pos x="25" y="24"/>
                </a:cxn>
                <a:cxn ang="0">
                  <a:pos x="24" y="26"/>
                </a:cxn>
                <a:cxn ang="0">
                  <a:pos x="24" y="26"/>
                </a:cxn>
                <a:cxn ang="0">
                  <a:pos x="20" y="38"/>
                </a:cxn>
                <a:cxn ang="0">
                  <a:pos x="15" y="50"/>
                </a:cxn>
                <a:cxn ang="0">
                  <a:pos x="9" y="60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5" y="80"/>
                </a:cxn>
                <a:cxn ang="0">
                  <a:pos x="8" y="80"/>
                </a:cxn>
                <a:cxn ang="0">
                  <a:pos x="9" y="78"/>
                </a:cxn>
                <a:cxn ang="0">
                  <a:pos x="9" y="78"/>
                </a:cxn>
                <a:cxn ang="0">
                  <a:pos x="16" y="69"/>
                </a:cxn>
                <a:cxn ang="0">
                  <a:pos x="21" y="61"/>
                </a:cxn>
                <a:cxn ang="0">
                  <a:pos x="26" y="52"/>
                </a:cxn>
                <a:cxn ang="0">
                  <a:pos x="30" y="43"/>
                </a:cxn>
                <a:cxn ang="0">
                  <a:pos x="30" y="43"/>
                </a:cxn>
                <a:cxn ang="0">
                  <a:pos x="33" y="37"/>
                </a:cxn>
                <a:cxn ang="0">
                  <a:pos x="35" y="31"/>
                </a:cxn>
                <a:cxn ang="0">
                  <a:pos x="39" y="26"/>
                </a:cxn>
                <a:cxn ang="0">
                  <a:pos x="45" y="22"/>
                </a:cxn>
                <a:cxn ang="0">
                  <a:pos x="45" y="22"/>
                </a:cxn>
                <a:cxn ang="0">
                  <a:pos x="51" y="16"/>
                </a:cxn>
                <a:cxn ang="0">
                  <a:pos x="56" y="8"/>
                </a:cxn>
                <a:cxn ang="0">
                  <a:pos x="56" y="8"/>
                </a:cxn>
                <a:cxn ang="0">
                  <a:pos x="58" y="7"/>
                </a:cxn>
                <a:cxn ang="0">
                  <a:pos x="56" y="4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9" y="1"/>
                </a:cxn>
                <a:cxn ang="0">
                  <a:pos x="46" y="3"/>
                </a:cxn>
                <a:cxn ang="0">
                  <a:pos x="46" y="3"/>
                </a:cxn>
              </a:cxnLst>
              <a:rect l="0" t="0" r="r" b="b"/>
              <a:pathLst>
                <a:path w="58" h="80">
                  <a:moveTo>
                    <a:pt x="46" y="3"/>
                  </a:moveTo>
                  <a:lnTo>
                    <a:pt x="46" y="3"/>
                  </a:lnTo>
                  <a:lnTo>
                    <a:pt x="41" y="9"/>
                  </a:lnTo>
                  <a:lnTo>
                    <a:pt x="34" y="14"/>
                  </a:lnTo>
                  <a:lnTo>
                    <a:pt x="28" y="20"/>
                  </a:lnTo>
                  <a:lnTo>
                    <a:pt x="25" y="24"/>
                  </a:lnTo>
                  <a:lnTo>
                    <a:pt x="24" y="26"/>
                  </a:lnTo>
                  <a:lnTo>
                    <a:pt x="24" y="26"/>
                  </a:lnTo>
                  <a:lnTo>
                    <a:pt x="20" y="38"/>
                  </a:lnTo>
                  <a:lnTo>
                    <a:pt x="15" y="50"/>
                  </a:lnTo>
                  <a:lnTo>
                    <a:pt x="9" y="60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5" y="80"/>
                  </a:lnTo>
                  <a:lnTo>
                    <a:pt x="8" y="80"/>
                  </a:lnTo>
                  <a:lnTo>
                    <a:pt x="9" y="78"/>
                  </a:lnTo>
                  <a:lnTo>
                    <a:pt x="9" y="78"/>
                  </a:lnTo>
                  <a:lnTo>
                    <a:pt x="16" y="69"/>
                  </a:lnTo>
                  <a:lnTo>
                    <a:pt x="21" y="61"/>
                  </a:lnTo>
                  <a:lnTo>
                    <a:pt x="26" y="52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3" y="37"/>
                  </a:lnTo>
                  <a:lnTo>
                    <a:pt x="35" y="31"/>
                  </a:lnTo>
                  <a:lnTo>
                    <a:pt x="39" y="26"/>
                  </a:lnTo>
                  <a:lnTo>
                    <a:pt x="45" y="22"/>
                  </a:lnTo>
                  <a:lnTo>
                    <a:pt x="45" y="22"/>
                  </a:lnTo>
                  <a:lnTo>
                    <a:pt x="51" y="16"/>
                  </a:lnTo>
                  <a:lnTo>
                    <a:pt x="56" y="8"/>
                  </a:lnTo>
                  <a:lnTo>
                    <a:pt x="56" y="8"/>
                  </a:lnTo>
                  <a:lnTo>
                    <a:pt x="58" y="7"/>
                  </a:lnTo>
                  <a:lnTo>
                    <a:pt x="56" y="4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9" y="1"/>
                  </a:lnTo>
                  <a:lnTo>
                    <a:pt x="46" y="3"/>
                  </a:lnTo>
                  <a:lnTo>
                    <a:pt x="4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chenying0907 741"/>
            <p:cNvSpPr/>
            <p:nvPr/>
          </p:nvSpPr>
          <p:spPr bwMode="auto">
            <a:xfrm>
              <a:off x="2247901" y="3740150"/>
              <a:ext cx="17463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8" y="10"/>
                </a:cxn>
                <a:cxn ang="0">
                  <a:pos x="23" y="19"/>
                </a:cxn>
                <a:cxn ang="0">
                  <a:pos x="13" y="36"/>
                </a:cxn>
                <a:cxn ang="0">
                  <a:pos x="5" y="54"/>
                </a:cxn>
                <a:cxn ang="0">
                  <a:pos x="0" y="74"/>
                </a:cxn>
                <a:cxn ang="0">
                  <a:pos x="0" y="74"/>
                </a:cxn>
                <a:cxn ang="0">
                  <a:pos x="0" y="76"/>
                </a:cxn>
                <a:cxn ang="0">
                  <a:pos x="1" y="78"/>
                </a:cxn>
                <a:cxn ang="0">
                  <a:pos x="4" y="80"/>
                </a:cxn>
                <a:cxn ang="0">
                  <a:pos x="8" y="80"/>
                </a:cxn>
                <a:cxn ang="0">
                  <a:pos x="10" y="79"/>
                </a:cxn>
                <a:cxn ang="0">
                  <a:pos x="10" y="76"/>
                </a:cxn>
                <a:cxn ang="0">
                  <a:pos x="10" y="76"/>
                </a:cxn>
                <a:cxn ang="0">
                  <a:pos x="17" y="59"/>
                </a:cxn>
                <a:cxn ang="0">
                  <a:pos x="23" y="41"/>
                </a:cxn>
                <a:cxn ang="0">
                  <a:pos x="32" y="25"/>
                </a:cxn>
                <a:cxn ang="0">
                  <a:pos x="38" y="17"/>
                </a:cxn>
                <a:cxn ang="0">
                  <a:pos x="44" y="11"/>
                </a:cxn>
                <a:cxn ang="0">
                  <a:pos x="44" y="11"/>
                </a:cxn>
                <a:cxn ang="0">
                  <a:pos x="45" y="8"/>
                </a:cxn>
                <a:cxn ang="0">
                  <a:pos x="45" y="7"/>
                </a:cxn>
                <a:cxn ang="0">
                  <a:pos x="43" y="3"/>
                </a:cxn>
                <a:cxn ang="0">
                  <a:pos x="39" y="0"/>
                </a:cxn>
                <a:cxn ang="0">
                  <a:pos x="38" y="2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5" h="80">
                  <a:moveTo>
                    <a:pt x="35" y="3"/>
                  </a:moveTo>
                  <a:lnTo>
                    <a:pt x="35" y="3"/>
                  </a:lnTo>
                  <a:lnTo>
                    <a:pt x="28" y="10"/>
                  </a:lnTo>
                  <a:lnTo>
                    <a:pt x="23" y="19"/>
                  </a:lnTo>
                  <a:lnTo>
                    <a:pt x="13" y="36"/>
                  </a:lnTo>
                  <a:lnTo>
                    <a:pt x="5" y="5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76"/>
                  </a:lnTo>
                  <a:lnTo>
                    <a:pt x="1" y="78"/>
                  </a:lnTo>
                  <a:lnTo>
                    <a:pt x="4" y="80"/>
                  </a:lnTo>
                  <a:lnTo>
                    <a:pt x="8" y="80"/>
                  </a:lnTo>
                  <a:lnTo>
                    <a:pt x="10" y="79"/>
                  </a:lnTo>
                  <a:lnTo>
                    <a:pt x="10" y="76"/>
                  </a:lnTo>
                  <a:lnTo>
                    <a:pt x="10" y="76"/>
                  </a:lnTo>
                  <a:lnTo>
                    <a:pt x="17" y="59"/>
                  </a:lnTo>
                  <a:lnTo>
                    <a:pt x="23" y="41"/>
                  </a:lnTo>
                  <a:lnTo>
                    <a:pt x="32" y="25"/>
                  </a:lnTo>
                  <a:lnTo>
                    <a:pt x="38" y="17"/>
                  </a:lnTo>
                  <a:lnTo>
                    <a:pt x="44" y="11"/>
                  </a:lnTo>
                  <a:lnTo>
                    <a:pt x="44" y="11"/>
                  </a:lnTo>
                  <a:lnTo>
                    <a:pt x="45" y="8"/>
                  </a:lnTo>
                  <a:lnTo>
                    <a:pt x="45" y="7"/>
                  </a:lnTo>
                  <a:lnTo>
                    <a:pt x="43" y="3"/>
                  </a:lnTo>
                  <a:lnTo>
                    <a:pt x="39" y="0"/>
                  </a:lnTo>
                  <a:lnTo>
                    <a:pt x="38" y="2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chenying0907 742"/>
            <p:cNvSpPr/>
            <p:nvPr/>
          </p:nvSpPr>
          <p:spPr bwMode="auto">
            <a:xfrm>
              <a:off x="2289176" y="3736975"/>
              <a:ext cx="15875" cy="31750"/>
            </a:xfrm>
            <a:custGeom>
              <a:avLst/>
              <a:gdLst/>
              <a:ahLst/>
              <a:cxnLst>
                <a:cxn ang="0">
                  <a:pos x="27" y="4"/>
                </a:cxn>
                <a:cxn ang="0">
                  <a:pos x="27" y="4"/>
                </a:cxn>
                <a:cxn ang="0">
                  <a:pos x="22" y="22"/>
                </a:cxn>
                <a:cxn ang="0">
                  <a:pos x="16" y="38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3" y="80"/>
                </a:cxn>
                <a:cxn ang="0">
                  <a:pos x="7" y="80"/>
                </a:cxn>
                <a:cxn ang="0">
                  <a:pos x="8" y="79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26" y="43"/>
                </a:cxn>
                <a:cxn ang="0">
                  <a:pos x="33" y="25"/>
                </a:cxn>
                <a:cxn ang="0">
                  <a:pos x="39" y="8"/>
                </a:cxn>
                <a:cxn ang="0">
                  <a:pos x="39" y="8"/>
                </a:cxn>
                <a:cxn ang="0">
                  <a:pos x="39" y="5"/>
                </a:cxn>
                <a:cxn ang="0">
                  <a:pos x="38" y="3"/>
                </a:cxn>
                <a:cxn ang="0">
                  <a:pos x="35" y="0"/>
                </a:cxn>
                <a:cxn ang="0">
                  <a:pos x="31" y="2"/>
                </a:cxn>
                <a:cxn ang="0">
                  <a:pos x="29" y="3"/>
                </a:cxn>
                <a:cxn ang="0">
                  <a:pos x="27" y="4"/>
                </a:cxn>
                <a:cxn ang="0">
                  <a:pos x="27" y="4"/>
                </a:cxn>
              </a:cxnLst>
              <a:rect l="0" t="0" r="r" b="b"/>
              <a:pathLst>
                <a:path w="39" h="80">
                  <a:moveTo>
                    <a:pt x="27" y="4"/>
                  </a:moveTo>
                  <a:lnTo>
                    <a:pt x="27" y="4"/>
                  </a:lnTo>
                  <a:lnTo>
                    <a:pt x="22" y="22"/>
                  </a:lnTo>
                  <a:lnTo>
                    <a:pt x="16" y="38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3" y="80"/>
                  </a:lnTo>
                  <a:lnTo>
                    <a:pt x="7" y="80"/>
                  </a:lnTo>
                  <a:lnTo>
                    <a:pt x="8" y="79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26" y="43"/>
                  </a:lnTo>
                  <a:lnTo>
                    <a:pt x="33" y="25"/>
                  </a:lnTo>
                  <a:lnTo>
                    <a:pt x="39" y="8"/>
                  </a:lnTo>
                  <a:lnTo>
                    <a:pt x="39" y="8"/>
                  </a:lnTo>
                  <a:lnTo>
                    <a:pt x="39" y="5"/>
                  </a:lnTo>
                  <a:lnTo>
                    <a:pt x="38" y="3"/>
                  </a:lnTo>
                  <a:lnTo>
                    <a:pt x="35" y="0"/>
                  </a:lnTo>
                  <a:lnTo>
                    <a:pt x="31" y="2"/>
                  </a:lnTo>
                  <a:lnTo>
                    <a:pt x="29" y="3"/>
                  </a:lnTo>
                  <a:lnTo>
                    <a:pt x="27" y="4"/>
                  </a:lnTo>
                  <a:lnTo>
                    <a:pt x="2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chenying0907 743"/>
            <p:cNvSpPr/>
            <p:nvPr/>
          </p:nvSpPr>
          <p:spPr bwMode="auto">
            <a:xfrm>
              <a:off x="2327276" y="3744913"/>
              <a:ext cx="20638" cy="31750"/>
            </a:xfrm>
            <a:custGeom>
              <a:avLst/>
              <a:gdLst/>
              <a:ahLst/>
              <a:cxnLst>
                <a:cxn ang="0">
                  <a:pos x="42" y="2"/>
                </a:cxn>
                <a:cxn ang="0">
                  <a:pos x="42" y="2"/>
                </a:cxn>
                <a:cxn ang="0">
                  <a:pos x="36" y="7"/>
                </a:cxn>
                <a:cxn ang="0">
                  <a:pos x="33" y="12"/>
                </a:cxn>
                <a:cxn ang="0">
                  <a:pos x="26" y="26"/>
                </a:cxn>
                <a:cxn ang="0">
                  <a:pos x="26" y="26"/>
                </a:cxn>
                <a:cxn ang="0">
                  <a:pos x="23" y="30"/>
                </a:cxn>
                <a:cxn ang="0">
                  <a:pos x="21" y="34"/>
                </a:cxn>
                <a:cxn ang="0">
                  <a:pos x="18" y="38"/>
                </a:cxn>
                <a:cxn ang="0">
                  <a:pos x="14" y="42"/>
                </a:cxn>
                <a:cxn ang="0">
                  <a:pos x="14" y="42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2" y="80"/>
                </a:cxn>
                <a:cxn ang="0">
                  <a:pos x="6" y="80"/>
                </a:cxn>
                <a:cxn ang="0">
                  <a:pos x="9" y="80"/>
                </a:cxn>
                <a:cxn ang="0">
                  <a:pos x="10" y="77"/>
                </a:cxn>
                <a:cxn ang="0">
                  <a:pos x="10" y="77"/>
                </a:cxn>
                <a:cxn ang="0">
                  <a:pos x="19" y="58"/>
                </a:cxn>
                <a:cxn ang="0">
                  <a:pos x="25" y="49"/>
                </a:cxn>
                <a:cxn ang="0">
                  <a:pos x="31" y="39"/>
                </a:cxn>
                <a:cxn ang="0">
                  <a:pos x="31" y="39"/>
                </a:cxn>
                <a:cxn ang="0">
                  <a:pos x="35" y="33"/>
                </a:cxn>
                <a:cxn ang="0">
                  <a:pos x="39" y="25"/>
                </a:cxn>
                <a:cxn ang="0">
                  <a:pos x="43" y="17"/>
                </a:cxn>
                <a:cxn ang="0">
                  <a:pos x="44" y="13"/>
                </a:cxn>
                <a:cxn ang="0">
                  <a:pos x="48" y="11"/>
                </a:cxn>
                <a:cxn ang="0">
                  <a:pos x="48" y="11"/>
                </a:cxn>
                <a:cxn ang="0">
                  <a:pos x="50" y="9"/>
                </a:cxn>
                <a:cxn ang="0">
                  <a:pos x="51" y="7"/>
                </a:cxn>
                <a:cxn ang="0">
                  <a:pos x="50" y="3"/>
                </a:cxn>
                <a:cxn ang="0">
                  <a:pos x="47" y="0"/>
                </a:cxn>
                <a:cxn ang="0">
                  <a:pos x="44" y="0"/>
                </a:cxn>
                <a:cxn ang="0">
                  <a:pos x="42" y="2"/>
                </a:cxn>
                <a:cxn ang="0">
                  <a:pos x="42" y="2"/>
                </a:cxn>
              </a:cxnLst>
              <a:rect l="0" t="0" r="r" b="b"/>
              <a:pathLst>
                <a:path w="51" h="80">
                  <a:moveTo>
                    <a:pt x="42" y="2"/>
                  </a:moveTo>
                  <a:lnTo>
                    <a:pt x="42" y="2"/>
                  </a:lnTo>
                  <a:lnTo>
                    <a:pt x="36" y="7"/>
                  </a:lnTo>
                  <a:lnTo>
                    <a:pt x="33" y="12"/>
                  </a:lnTo>
                  <a:lnTo>
                    <a:pt x="26" y="26"/>
                  </a:lnTo>
                  <a:lnTo>
                    <a:pt x="26" y="26"/>
                  </a:lnTo>
                  <a:lnTo>
                    <a:pt x="23" y="30"/>
                  </a:lnTo>
                  <a:lnTo>
                    <a:pt x="21" y="34"/>
                  </a:lnTo>
                  <a:lnTo>
                    <a:pt x="18" y="38"/>
                  </a:lnTo>
                  <a:lnTo>
                    <a:pt x="14" y="42"/>
                  </a:lnTo>
                  <a:lnTo>
                    <a:pt x="14" y="42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2" y="80"/>
                  </a:lnTo>
                  <a:lnTo>
                    <a:pt x="6" y="80"/>
                  </a:lnTo>
                  <a:lnTo>
                    <a:pt x="9" y="80"/>
                  </a:lnTo>
                  <a:lnTo>
                    <a:pt x="10" y="77"/>
                  </a:lnTo>
                  <a:lnTo>
                    <a:pt x="10" y="77"/>
                  </a:lnTo>
                  <a:lnTo>
                    <a:pt x="19" y="58"/>
                  </a:lnTo>
                  <a:lnTo>
                    <a:pt x="25" y="49"/>
                  </a:lnTo>
                  <a:lnTo>
                    <a:pt x="31" y="39"/>
                  </a:lnTo>
                  <a:lnTo>
                    <a:pt x="31" y="39"/>
                  </a:lnTo>
                  <a:lnTo>
                    <a:pt x="35" y="33"/>
                  </a:lnTo>
                  <a:lnTo>
                    <a:pt x="39" y="25"/>
                  </a:lnTo>
                  <a:lnTo>
                    <a:pt x="43" y="17"/>
                  </a:lnTo>
                  <a:lnTo>
                    <a:pt x="44" y="13"/>
                  </a:lnTo>
                  <a:lnTo>
                    <a:pt x="48" y="11"/>
                  </a:lnTo>
                  <a:lnTo>
                    <a:pt x="48" y="11"/>
                  </a:lnTo>
                  <a:lnTo>
                    <a:pt x="50" y="9"/>
                  </a:lnTo>
                  <a:lnTo>
                    <a:pt x="51" y="7"/>
                  </a:lnTo>
                  <a:lnTo>
                    <a:pt x="50" y="3"/>
                  </a:lnTo>
                  <a:lnTo>
                    <a:pt x="47" y="0"/>
                  </a:lnTo>
                  <a:lnTo>
                    <a:pt x="44" y="0"/>
                  </a:lnTo>
                  <a:lnTo>
                    <a:pt x="42" y="2"/>
                  </a:lnTo>
                  <a:lnTo>
                    <a:pt x="42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chenying0907 744"/>
            <p:cNvSpPr/>
            <p:nvPr/>
          </p:nvSpPr>
          <p:spPr bwMode="auto">
            <a:xfrm>
              <a:off x="2365376" y="3740150"/>
              <a:ext cx="25400" cy="33338"/>
            </a:xfrm>
            <a:custGeom>
              <a:avLst/>
              <a:gdLst/>
              <a:ahLst/>
              <a:cxnLst>
                <a:cxn ang="0">
                  <a:pos x="52" y="3"/>
                </a:cxn>
                <a:cxn ang="0">
                  <a:pos x="52" y="3"/>
                </a:cxn>
                <a:cxn ang="0">
                  <a:pos x="38" y="21"/>
                </a:cxn>
                <a:cxn ang="0">
                  <a:pos x="23" y="40"/>
                </a:cxn>
                <a:cxn ang="0">
                  <a:pos x="23" y="40"/>
                </a:cxn>
                <a:cxn ang="0">
                  <a:pos x="19" y="50"/>
                </a:cxn>
                <a:cxn ang="0">
                  <a:pos x="15" y="59"/>
                </a:cxn>
                <a:cxn ang="0">
                  <a:pos x="10" y="68"/>
                </a:cxn>
                <a:cxn ang="0">
                  <a:pos x="6" y="72"/>
                </a:cxn>
                <a:cxn ang="0">
                  <a:pos x="2" y="76"/>
                </a:cxn>
                <a:cxn ang="0">
                  <a:pos x="2" y="76"/>
                </a:cxn>
                <a:cxn ang="0">
                  <a:pos x="1" y="78"/>
                </a:cxn>
                <a:cxn ang="0">
                  <a:pos x="0" y="80"/>
                </a:cxn>
                <a:cxn ang="0">
                  <a:pos x="1" y="84"/>
                </a:cxn>
                <a:cxn ang="0">
                  <a:pos x="4" y="87"/>
                </a:cxn>
                <a:cxn ang="0">
                  <a:pos x="6" y="87"/>
                </a:cxn>
                <a:cxn ang="0">
                  <a:pos x="7" y="85"/>
                </a:cxn>
                <a:cxn ang="0">
                  <a:pos x="7" y="85"/>
                </a:cxn>
                <a:cxn ang="0">
                  <a:pos x="15" y="80"/>
                </a:cxn>
                <a:cxn ang="0">
                  <a:pos x="21" y="74"/>
                </a:cxn>
                <a:cxn ang="0">
                  <a:pos x="24" y="66"/>
                </a:cxn>
                <a:cxn ang="0">
                  <a:pos x="27" y="58"/>
                </a:cxn>
                <a:cxn ang="0">
                  <a:pos x="27" y="58"/>
                </a:cxn>
                <a:cxn ang="0">
                  <a:pos x="30" y="51"/>
                </a:cxn>
                <a:cxn ang="0">
                  <a:pos x="32" y="45"/>
                </a:cxn>
                <a:cxn ang="0">
                  <a:pos x="41" y="33"/>
                </a:cxn>
                <a:cxn ang="0">
                  <a:pos x="51" y="21"/>
                </a:cxn>
                <a:cxn ang="0">
                  <a:pos x="61" y="11"/>
                </a:cxn>
                <a:cxn ang="0">
                  <a:pos x="61" y="11"/>
                </a:cxn>
                <a:cxn ang="0">
                  <a:pos x="62" y="8"/>
                </a:cxn>
                <a:cxn ang="0">
                  <a:pos x="62" y="7"/>
                </a:cxn>
                <a:cxn ang="0">
                  <a:pos x="60" y="3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2" y="3"/>
                </a:cxn>
                <a:cxn ang="0">
                  <a:pos x="52" y="3"/>
                </a:cxn>
              </a:cxnLst>
              <a:rect l="0" t="0" r="r" b="b"/>
              <a:pathLst>
                <a:path w="62" h="87">
                  <a:moveTo>
                    <a:pt x="52" y="3"/>
                  </a:moveTo>
                  <a:lnTo>
                    <a:pt x="52" y="3"/>
                  </a:lnTo>
                  <a:lnTo>
                    <a:pt x="38" y="21"/>
                  </a:lnTo>
                  <a:lnTo>
                    <a:pt x="23" y="40"/>
                  </a:lnTo>
                  <a:lnTo>
                    <a:pt x="23" y="40"/>
                  </a:lnTo>
                  <a:lnTo>
                    <a:pt x="19" y="50"/>
                  </a:lnTo>
                  <a:lnTo>
                    <a:pt x="15" y="59"/>
                  </a:lnTo>
                  <a:lnTo>
                    <a:pt x="10" y="68"/>
                  </a:lnTo>
                  <a:lnTo>
                    <a:pt x="6" y="72"/>
                  </a:lnTo>
                  <a:lnTo>
                    <a:pt x="2" y="76"/>
                  </a:lnTo>
                  <a:lnTo>
                    <a:pt x="2" y="76"/>
                  </a:lnTo>
                  <a:lnTo>
                    <a:pt x="1" y="78"/>
                  </a:lnTo>
                  <a:lnTo>
                    <a:pt x="0" y="80"/>
                  </a:lnTo>
                  <a:lnTo>
                    <a:pt x="1" y="84"/>
                  </a:lnTo>
                  <a:lnTo>
                    <a:pt x="4" y="87"/>
                  </a:lnTo>
                  <a:lnTo>
                    <a:pt x="6" y="87"/>
                  </a:lnTo>
                  <a:lnTo>
                    <a:pt x="7" y="85"/>
                  </a:lnTo>
                  <a:lnTo>
                    <a:pt x="7" y="85"/>
                  </a:lnTo>
                  <a:lnTo>
                    <a:pt x="15" y="80"/>
                  </a:lnTo>
                  <a:lnTo>
                    <a:pt x="21" y="74"/>
                  </a:lnTo>
                  <a:lnTo>
                    <a:pt x="24" y="66"/>
                  </a:lnTo>
                  <a:lnTo>
                    <a:pt x="27" y="58"/>
                  </a:lnTo>
                  <a:lnTo>
                    <a:pt x="27" y="58"/>
                  </a:lnTo>
                  <a:lnTo>
                    <a:pt x="30" y="51"/>
                  </a:lnTo>
                  <a:lnTo>
                    <a:pt x="32" y="45"/>
                  </a:lnTo>
                  <a:lnTo>
                    <a:pt x="41" y="33"/>
                  </a:lnTo>
                  <a:lnTo>
                    <a:pt x="51" y="21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2" y="8"/>
                  </a:lnTo>
                  <a:lnTo>
                    <a:pt x="62" y="7"/>
                  </a:lnTo>
                  <a:lnTo>
                    <a:pt x="60" y="3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2" y="3"/>
                  </a:lnTo>
                  <a:lnTo>
                    <a:pt x="5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8" name="chenying0907 745"/>
            <p:cNvSpPr/>
            <p:nvPr/>
          </p:nvSpPr>
          <p:spPr bwMode="auto">
            <a:xfrm>
              <a:off x="2408238" y="3744913"/>
              <a:ext cx="26988" cy="33338"/>
            </a:xfrm>
            <a:custGeom>
              <a:avLst/>
              <a:gdLst/>
              <a:ahLst/>
              <a:cxnLst>
                <a:cxn ang="0">
                  <a:pos x="58" y="3"/>
                </a:cxn>
                <a:cxn ang="0">
                  <a:pos x="58" y="3"/>
                </a:cxn>
                <a:cxn ang="0">
                  <a:pos x="50" y="12"/>
                </a:cxn>
                <a:cxn ang="0">
                  <a:pos x="42" y="21"/>
                </a:cxn>
                <a:cxn ang="0">
                  <a:pos x="42" y="21"/>
                </a:cxn>
                <a:cxn ang="0">
                  <a:pos x="32" y="29"/>
                </a:cxn>
                <a:cxn ang="0">
                  <a:pos x="28" y="33"/>
                </a:cxn>
                <a:cxn ang="0">
                  <a:pos x="24" y="37"/>
                </a:cxn>
                <a:cxn ang="0">
                  <a:pos x="24" y="37"/>
                </a:cxn>
                <a:cxn ang="0">
                  <a:pos x="11" y="58"/>
                </a:cxn>
                <a:cxn ang="0">
                  <a:pos x="5" y="68"/>
                </a:cxn>
                <a:cxn ang="0">
                  <a:pos x="0" y="79"/>
                </a:cxn>
                <a:cxn ang="0">
                  <a:pos x="0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2" y="85"/>
                </a:cxn>
                <a:cxn ang="0">
                  <a:pos x="4" y="85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11" y="81"/>
                </a:cxn>
                <a:cxn ang="0">
                  <a:pos x="11" y="81"/>
                </a:cxn>
                <a:cxn ang="0">
                  <a:pos x="16" y="71"/>
                </a:cxn>
                <a:cxn ang="0">
                  <a:pos x="21" y="60"/>
                </a:cxn>
                <a:cxn ang="0">
                  <a:pos x="28" y="50"/>
                </a:cxn>
                <a:cxn ang="0">
                  <a:pos x="36" y="41"/>
                </a:cxn>
                <a:cxn ang="0">
                  <a:pos x="36" y="41"/>
                </a:cxn>
                <a:cxn ang="0">
                  <a:pos x="53" y="26"/>
                </a:cxn>
                <a:cxn ang="0">
                  <a:pos x="60" y="19"/>
                </a:cxn>
                <a:cxn ang="0">
                  <a:pos x="68" y="9"/>
                </a:cxn>
                <a:cxn ang="0">
                  <a:pos x="68" y="9"/>
                </a:cxn>
                <a:cxn ang="0">
                  <a:pos x="68" y="7"/>
                </a:cxn>
                <a:cxn ang="0">
                  <a:pos x="68" y="4"/>
                </a:cxn>
                <a:cxn ang="0">
                  <a:pos x="66" y="2"/>
                </a:cxn>
                <a:cxn ang="0">
                  <a:pos x="62" y="0"/>
                </a:cxn>
                <a:cxn ang="0">
                  <a:pos x="59" y="2"/>
                </a:cxn>
                <a:cxn ang="0">
                  <a:pos x="58" y="3"/>
                </a:cxn>
                <a:cxn ang="0">
                  <a:pos x="58" y="3"/>
                </a:cxn>
              </a:cxnLst>
              <a:rect l="0" t="0" r="r" b="b"/>
              <a:pathLst>
                <a:path w="68" h="85">
                  <a:moveTo>
                    <a:pt x="58" y="3"/>
                  </a:moveTo>
                  <a:lnTo>
                    <a:pt x="58" y="3"/>
                  </a:lnTo>
                  <a:lnTo>
                    <a:pt x="50" y="12"/>
                  </a:lnTo>
                  <a:lnTo>
                    <a:pt x="42" y="21"/>
                  </a:lnTo>
                  <a:lnTo>
                    <a:pt x="42" y="21"/>
                  </a:lnTo>
                  <a:lnTo>
                    <a:pt x="32" y="29"/>
                  </a:lnTo>
                  <a:lnTo>
                    <a:pt x="28" y="33"/>
                  </a:lnTo>
                  <a:lnTo>
                    <a:pt x="24" y="37"/>
                  </a:lnTo>
                  <a:lnTo>
                    <a:pt x="24" y="37"/>
                  </a:lnTo>
                  <a:lnTo>
                    <a:pt x="11" y="58"/>
                  </a:lnTo>
                  <a:lnTo>
                    <a:pt x="5" y="68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2" y="85"/>
                  </a:lnTo>
                  <a:lnTo>
                    <a:pt x="4" y="85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11" y="81"/>
                  </a:lnTo>
                  <a:lnTo>
                    <a:pt x="11" y="81"/>
                  </a:lnTo>
                  <a:lnTo>
                    <a:pt x="16" y="71"/>
                  </a:lnTo>
                  <a:lnTo>
                    <a:pt x="21" y="60"/>
                  </a:lnTo>
                  <a:lnTo>
                    <a:pt x="28" y="50"/>
                  </a:lnTo>
                  <a:lnTo>
                    <a:pt x="36" y="41"/>
                  </a:lnTo>
                  <a:lnTo>
                    <a:pt x="36" y="41"/>
                  </a:lnTo>
                  <a:lnTo>
                    <a:pt x="53" y="26"/>
                  </a:lnTo>
                  <a:lnTo>
                    <a:pt x="60" y="19"/>
                  </a:lnTo>
                  <a:lnTo>
                    <a:pt x="68" y="9"/>
                  </a:lnTo>
                  <a:lnTo>
                    <a:pt x="68" y="9"/>
                  </a:lnTo>
                  <a:lnTo>
                    <a:pt x="68" y="7"/>
                  </a:lnTo>
                  <a:lnTo>
                    <a:pt x="68" y="4"/>
                  </a:lnTo>
                  <a:lnTo>
                    <a:pt x="66" y="2"/>
                  </a:lnTo>
                  <a:lnTo>
                    <a:pt x="62" y="0"/>
                  </a:lnTo>
                  <a:lnTo>
                    <a:pt x="59" y="2"/>
                  </a:lnTo>
                  <a:lnTo>
                    <a:pt x="58" y="3"/>
                  </a:lnTo>
                  <a:lnTo>
                    <a:pt x="58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chenying0907 746"/>
            <p:cNvSpPr/>
            <p:nvPr/>
          </p:nvSpPr>
          <p:spPr bwMode="auto">
            <a:xfrm>
              <a:off x="2449513" y="3744913"/>
              <a:ext cx="15875" cy="28575"/>
            </a:xfrm>
            <a:custGeom>
              <a:avLst/>
              <a:gdLst/>
              <a:ahLst/>
              <a:cxnLst>
                <a:cxn ang="0">
                  <a:pos x="29" y="4"/>
                </a:cxn>
                <a:cxn ang="0">
                  <a:pos x="29" y="4"/>
                </a:cxn>
                <a:cxn ang="0">
                  <a:pos x="26" y="13"/>
                </a:cxn>
                <a:cxn ang="0">
                  <a:pos x="24" y="21"/>
                </a:cxn>
                <a:cxn ang="0">
                  <a:pos x="15" y="36"/>
                </a:cxn>
                <a:cxn ang="0">
                  <a:pos x="7" y="51"/>
                </a:cxn>
                <a:cxn ang="0">
                  <a:pos x="4" y="59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70"/>
                </a:cxn>
                <a:cxn ang="0">
                  <a:pos x="2" y="72"/>
                </a:cxn>
                <a:cxn ang="0">
                  <a:pos x="5" y="75"/>
                </a:cxn>
                <a:cxn ang="0">
                  <a:pos x="9" y="73"/>
                </a:cxn>
                <a:cxn ang="0">
                  <a:pos x="11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62"/>
                </a:cxn>
                <a:cxn ang="0">
                  <a:pos x="19" y="54"/>
                </a:cxn>
                <a:cxn ang="0">
                  <a:pos x="26" y="39"/>
                </a:cxn>
                <a:cxn ang="0">
                  <a:pos x="34" y="24"/>
                </a:cxn>
                <a:cxn ang="0">
                  <a:pos x="38" y="16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1" y="5"/>
                </a:cxn>
                <a:cxn ang="0">
                  <a:pos x="39" y="3"/>
                </a:cxn>
                <a:cxn ang="0">
                  <a:pos x="37" y="0"/>
                </a:cxn>
                <a:cxn ang="0">
                  <a:pos x="32" y="2"/>
                </a:cxn>
                <a:cxn ang="0">
                  <a:pos x="30" y="3"/>
                </a:cxn>
                <a:cxn ang="0">
                  <a:pos x="29" y="4"/>
                </a:cxn>
                <a:cxn ang="0">
                  <a:pos x="29" y="4"/>
                </a:cxn>
              </a:cxnLst>
              <a:rect l="0" t="0" r="r" b="b"/>
              <a:pathLst>
                <a:path w="41" h="75">
                  <a:moveTo>
                    <a:pt x="29" y="4"/>
                  </a:moveTo>
                  <a:lnTo>
                    <a:pt x="29" y="4"/>
                  </a:lnTo>
                  <a:lnTo>
                    <a:pt x="26" y="13"/>
                  </a:lnTo>
                  <a:lnTo>
                    <a:pt x="24" y="21"/>
                  </a:lnTo>
                  <a:lnTo>
                    <a:pt x="15" y="36"/>
                  </a:lnTo>
                  <a:lnTo>
                    <a:pt x="7" y="51"/>
                  </a:lnTo>
                  <a:lnTo>
                    <a:pt x="4" y="59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2" y="72"/>
                  </a:lnTo>
                  <a:lnTo>
                    <a:pt x="5" y="75"/>
                  </a:lnTo>
                  <a:lnTo>
                    <a:pt x="9" y="73"/>
                  </a:lnTo>
                  <a:lnTo>
                    <a:pt x="11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62"/>
                  </a:lnTo>
                  <a:lnTo>
                    <a:pt x="19" y="54"/>
                  </a:lnTo>
                  <a:lnTo>
                    <a:pt x="26" y="39"/>
                  </a:lnTo>
                  <a:lnTo>
                    <a:pt x="34" y="24"/>
                  </a:lnTo>
                  <a:lnTo>
                    <a:pt x="38" y="16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5"/>
                  </a:lnTo>
                  <a:lnTo>
                    <a:pt x="39" y="3"/>
                  </a:lnTo>
                  <a:lnTo>
                    <a:pt x="37" y="0"/>
                  </a:lnTo>
                  <a:lnTo>
                    <a:pt x="32" y="2"/>
                  </a:lnTo>
                  <a:lnTo>
                    <a:pt x="30" y="3"/>
                  </a:lnTo>
                  <a:lnTo>
                    <a:pt x="29" y="4"/>
                  </a:lnTo>
                  <a:lnTo>
                    <a:pt x="2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0" name="chenying0907 747"/>
            <p:cNvSpPr/>
            <p:nvPr/>
          </p:nvSpPr>
          <p:spPr bwMode="auto">
            <a:xfrm>
              <a:off x="2503488" y="3744913"/>
              <a:ext cx="23813" cy="33338"/>
            </a:xfrm>
            <a:custGeom>
              <a:avLst/>
              <a:gdLst/>
              <a:ahLst/>
              <a:cxnLst>
                <a:cxn ang="0">
                  <a:pos x="47" y="3"/>
                </a:cxn>
                <a:cxn ang="0">
                  <a:pos x="47" y="3"/>
                </a:cxn>
                <a:cxn ang="0">
                  <a:pos x="35" y="21"/>
                </a:cxn>
                <a:cxn ang="0">
                  <a:pos x="23" y="38"/>
                </a:cxn>
                <a:cxn ang="0">
                  <a:pos x="23" y="38"/>
                </a:cxn>
                <a:cxn ang="0">
                  <a:pos x="11" y="58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80"/>
                </a:cxn>
                <a:cxn ang="0">
                  <a:pos x="0" y="81"/>
                </a:cxn>
                <a:cxn ang="0">
                  <a:pos x="2" y="85"/>
                </a:cxn>
                <a:cxn ang="0">
                  <a:pos x="6" y="85"/>
                </a:cxn>
                <a:cxn ang="0">
                  <a:pos x="9" y="85"/>
                </a:cxn>
                <a:cxn ang="0">
                  <a:pos x="10" y="83"/>
                </a:cxn>
                <a:cxn ang="0">
                  <a:pos x="10" y="83"/>
                </a:cxn>
                <a:cxn ang="0">
                  <a:pos x="22" y="62"/>
                </a:cxn>
                <a:cxn ang="0">
                  <a:pos x="28" y="51"/>
                </a:cxn>
                <a:cxn ang="0">
                  <a:pos x="35" y="42"/>
                </a:cxn>
                <a:cxn ang="0">
                  <a:pos x="35" y="42"/>
                </a:cxn>
                <a:cxn ang="0">
                  <a:pos x="47" y="26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6" y="4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7" y="3"/>
                </a:cxn>
                <a:cxn ang="0">
                  <a:pos x="47" y="3"/>
                </a:cxn>
              </a:cxnLst>
              <a:rect l="0" t="0" r="r" b="b"/>
              <a:pathLst>
                <a:path w="57" h="85">
                  <a:moveTo>
                    <a:pt x="47" y="3"/>
                  </a:moveTo>
                  <a:lnTo>
                    <a:pt x="47" y="3"/>
                  </a:lnTo>
                  <a:lnTo>
                    <a:pt x="35" y="21"/>
                  </a:lnTo>
                  <a:lnTo>
                    <a:pt x="23" y="38"/>
                  </a:lnTo>
                  <a:lnTo>
                    <a:pt x="23" y="38"/>
                  </a:lnTo>
                  <a:lnTo>
                    <a:pt x="11" y="58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80"/>
                  </a:lnTo>
                  <a:lnTo>
                    <a:pt x="0" y="81"/>
                  </a:lnTo>
                  <a:lnTo>
                    <a:pt x="2" y="85"/>
                  </a:lnTo>
                  <a:lnTo>
                    <a:pt x="6" y="85"/>
                  </a:lnTo>
                  <a:lnTo>
                    <a:pt x="9" y="85"/>
                  </a:lnTo>
                  <a:lnTo>
                    <a:pt x="10" y="83"/>
                  </a:lnTo>
                  <a:lnTo>
                    <a:pt x="10" y="83"/>
                  </a:lnTo>
                  <a:lnTo>
                    <a:pt x="22" y="62"/>
                  </a:lnTo>
                  <a:lnTo>
                    <a:pt x="28" y="51"/>
                  </a:lnTo>
                  <a:lnTo>
                    <a:pt x="35" y="42"/>
                  </a:lnTo>
                  <a:lnTo>
                    <a:pt x="35" y="42"/>
                  </a:lnTo>
                  <a:lnTo>
                    <a:pt x="47" y="26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6" y="4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7" y="3"/>
                  </a:lnTo>
                  <a:lnTo>
                    <a:pt x="4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1" name="chenying0907 748"/>
            <p:cNvSpPr/>
            <p:nvPr/>
          </p:nvSpPr>
          <p:spPr bwMode="auto">
            <a:xfrm>
              <a:off x="2540001" y="3740150"/>
              <a:ext cx="17463" cy="31750"/>
            </a:xfrm>
            <a:custGeom>
              <a:avLst/>
              <a:gdLst/>
              <a:ahLst/>
              <a:cxnLst>
                <a:cxn ang="0">
                  <a:pos x="34" y="5"/>
                </a:cxn>
                <a:cxn ang="0">
                  <a:pos x="34" y="5"/>
                </a:cxn>
                <a:cxn ang="0">
                  <a:pos x="33" y="14"/>
                </a:cxn>
                <a:cxn ang="0">
                  <a:pos x="32" y="23"/>
                </a:cxn>
                <a:cxn ang="0">
                  <a:pos x="28" y="31"/>
                </a:cxn>
                <a:cxn ang="0">
                  <a:pos x="24" y="40"/>
                </a:cxn>
                <a:cxn ang="0">
                  <a:pos x="13" y="55"/>
                </a:cxn>
                <a:cxn ang="0">
                  <a:pos x="1" y="69"/>
                </a:cxn>
                <a:cxn ang="0">
                  <a:pos x="1" y="69"/>
                </a:cxn>
                <a:cxn ang="0">
                  <a:pos x="0" y="72"/>
                </a:cxn>
                <a:cxn ang="0">
                  <a:pos x="0" y="73"/>
                </a:cxn>
                <a:cxn ang="0">
                  <a:pos x="1" y="77"/>
                </a:cxn>
                <a:cxn ang="0">
                  <a:pos x="5" y="80"/>
                </a:cxn>
                <a:cxn ang="0">
                  <a:pos x="8" y="78"/>
                </a:cxn>
                <a:cxn ang="0">
                  <a:pos x="9" y="77"/>
                </a:cxn>
                <a:cxn ang="0">
                  <a:pos x="9" y="77"/>
                </a:cxn>
                <a:cxn ang="0">
                  <a:pos x="24" y="61"/>
                </a:cxn>
                <a:cxn ang="0">
                  <a:pos x="29" y="53"/>
                </a:cxn>
                <a:cxn ang="0">
                  <a:pos x="34" y="44"/>
                </a:cxn>
                <a:cxn ang="0">
                  <a:pos x="39" y="35"/>
                </a:cxn>
                <a:cxn ang="0">
                  <a:pos x="42" y="25"/>
                </a:cxn>
                <a:cxn ang="0">
                  <a:pos x="45" y="15"/>
                </a:cxn>
                <a:cxn ang="0">
                  <a:pos x="46" y="5"/>
                </a:cxn>
                <a:cxn ang="0">
                  <a:pos x="46" y="5"/>
                </a:cxn>
                <a:cxn ang="0">
                  <a:pos x="46" y="2"/>
                </a:cxn>
                <a:cxn ang="0">
                  <a:pos x="45" y="1"/>
                </a:cxn>
                <a:cxn ang="0">
                  <a:pos x="41" y="0"/>
                </a:cxn>
                <a:cxn ang="0">
                  <a:pos x="37" y="1"/>
                </a:cxn>
                <a:cxn ang="0">
                  <a:pos x="35" y="2"/>
                </a:cxn>
                <a:cxn ang="0">
                  <a:pos x="34" y="5"/>
                </a:cxn>
                <a:cxn ang="0">
                  <a:pos x="34" y="5"/>
                </a:cxn>
              </a:cxnLst>
              <a:rect l="0" t="0" r="r" b="b"/>
              <a:pathLst>
                <a:path w="46" h="80">
                  <a:moveTo>
                    <a:pt x="34" y="5"/>
                  </a:moveTo>
                  <a:lnTo>
                    <a:pt x="34" y="5"/>
                  </a:lnTo>
                  <a:lnTo>
                    <a:pt x="33" y="14"/>
                  </a:lnTo>
                  <a:lnTo>
                    <a:pt x="32" y="23"/>
                  </a:lnTo>
                  <a:lnTo>
                    <a:pt x="28" y="31"/>
                  </a:lnTo>
                  <a:lnTo>
                    <a:pt x="24" y="40"/>
                  </a:lnTo>
                  <a:lnTo>
                    <a:pt x="13" y="55"/>
                  </a:lnTo>
                  <a:lnTo>
                    <a:pt x="1" y="69"/>
                  </a:lnTo>
                  <a:lnTo>
                    <a:pt x="1" y="69"/>
                  </a:lnTo>
                  <a:lnTo>
                    <a:pt x="0" y="72"/>
                  </a:lnTo>
                  <a:lnTo>
                    <a:pt x="0" y="73"/>
                  </a:lnTo>
                  <a:lnTo>
                    <a:pt x="1" y="77"/>
                  </a:lnTo>
                  <a:lnTo>
                    <a:pt x="5" y="80"/>
                  </a:lnTo>
                  <a:lnTo>
                    <a:pt x="8" y="78"/>
                  </a:lnTo>
                  <a:lnTo>
                    <a:pt x="9" y="77"/>
                  </a:lnTo>
                  <a:lnTo>
                    <a:pt x="9" y="77"/>
                  </a:lnTo>
                  <a:lnTo>
                    <a:pt x="24" y="61"/>
                  </a:lnTo>
                  <a:lnTo>
                    <a:pt x="29" y="53"/>
                  </a:lnTo>
                  <a:lnTo>
                    <a:pt x="34" y="44"/>
                  </a:lnTo>
                  <a:lnTo>
                    <a:pt x="39" y="35"/>
                  </a:lnTo>
                  <a:lnTo>
                    <a:pt x="42" y="25"/>
                  </a:lnTo>
                  <a:lnTo>
                    <a:pt x="45" y="15"/>
                  </a:lnTo>
                  <a:lnTo>
                    <a:pt x="46" y="5"/>
                  </a:lnTo>
                  <a:lnTo>
                    <a:pt x="46" y="5"/>
                  </a:lnTo>
                  <a:lnTo>
                    <a:pt x="46" y="2"/>
                  </a:lnTo>
                  <a:lnTo>
                    <a:pt x="45" y="1"/>
                  </a:lnTo>
                  <a:lnTo>
                    <a:pt x="41" y="0"/>
                  </a:lnTo>
                  <a:lnTo>
                    <a:pt x="37" y="1"/>
                  </a:lnTo>
                  <a:lnTo>
                    <a:pt x="35" y="2"/>
                  </a:lnTo>
                  <a:lnTo>
                    <a:pt x="34" y="5"/>
                  </a:lnTo>
                  <a:lnTo>
                    <a:pt x="3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2" name="chenying0907 749"/>
            <p:cNvSpPr/>
            <p:nvPr/>
          </p:nvSpPr>
          <p:spPr bwMode="auto">
            <a:xfrm>
              <a:off x="2581276" y="3740150"/>
              <a:ext cx="15875" cy="31750"/>
            </a:xfrm>
            <a:custGeom>
              <a:avLst/>
              <a:gdLst/>
              <a:ahLst/>
              <a:cxnLst>
                <a:cxn ang="0">
                  <a:pos x="29" y="6"/>
                </a:cxn>
                <a:cxn ang="0">
                  <a:pos x="29" y="6"/>
                </a:cxn>
                <a:cxn ang="0">
                  <a:pos x="28" y="10"/>
                </a:cxn>
                <a:cxn ang="0">
                  <a:pos x="26" y="12"/>
                </a:cxn>
                <a:cxn ang="0">
                  <a:pos x="21" y="20"/>
                </a:cxn>
                <a:cxn ang="0">
                  <a:pos x="21" y="20"/>
                </a:cxn>
                <a:cxn ang="0">
                  <a:pos x="17" y="28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9" y="45"/>
                </a:cxn>
                <a:cxn ang="0">
                  <a:pos x="5" y="55"/>
                </a:cxn>
                <a:cxn ang="0">
                  <a:pos x="3" y="65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1" y="78"/>
                </a:cxn>
                <a:cxn ang="0">
                  <a:pos x="3" y="79"/>
                </a:cxn>
                <a:cxn ang="0">
                  <a:pos x="7" y="80"/>
                </a:cxn>
                <a:cxn ang="0">
                  <a:pos x="11" y="79"/>
                </a:cxn>
                <a:cxn ang="0">
                  <a:pos x="12" y="78"/>
                </a:cxn>
                <a:cxn ang="0">
                  <a:pos x="12" y="75"/>
                </a:cxn>
                <a:cxn ang="0">
                  <a:pos x="12" y="75"/>
                </a:cxn>
                <a:cxn ang="0">
                  <a:pos x="15" y="63"/>
                </a:cxn>
                <a:cxn ang="0">
                  <a:pos x="18" y="53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35" y="20"/>
                </a:cxn>
                <a:cxn ang="0">
                  <a:pos x="38" y="15"/>
                </a:cxn>
                <a:cxn ang="0">
                  <a:pos x="41" y="8"/>
                </a:cxn>
                <a:cxn ang="0">
                  <a:pos x="41" y="8"/>
                </a:cxn>
                <a:cxn ang="0">
                  <a:pos x="41" y="6"/>
                </a:cxn>
                <a:cxn ang="0">
                  <a:pos x="39" y="3"/>
                </a:cxn>
                <a:cxn ang="0">
                  <a:pos x="35" y="2"/>
                </a:cxn>
                <a:cxn ang="0">
                  <a:pos x="34" y="0"/>
                </a:cxn>
                <a:cxn ang="0">
                  <a:pos x="32" y="2"/>
                </a:cxn>
                <a:cxn ang="0">
                  <a:pos x="30" y="3"/>
                </a:cxn>
                <a:cxn ang="0">
                  <a:pos x="29" y="6"/>
                </a:cxn>
                <a:cxn ang="0">
                  <a:pos x="29" y="6"/>
                </a:cxn>
              </a:cxnLst>
              <a:rect l="0" t="0" r="r" b="b"/>
              <a:pathLst>
                <a:path w="41" h="80">
                  <a:moveTo>
                    <a:pt x="29" y="6"/>
                  </a:moveTo>
                  <a:lnTo>
                    <a:pt x="29" y="6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1" y="20"/>
                  </a:lnTo>
                  <a:lnTo>
                    <a:pt x="21" y="20"/>
                  </a:lnTo>
                  <a:lnTo>
                    <a:pt x="17" y="28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9" y="45"/>
                  </a:lnTo>
                  <a:lnTo>
                    <a:pt x="5" y="55"/>
                  </a:lnTo>
                  <a:lnTo>
                    <a:pt x="3" y="6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1" y="78"/>
                  </a:lnTo>
                  <a:lnTo>
                    <a:pt x="3" y="79"/>
                  </a:lnTo>
                  <a:lnTo>
                    <a:pt x="7" y="80"/>
                  </a:lnTo>
                  <a:lnTo>
                    <a:pt x="11" y="79"/>
                  </a:lnTo>
                  <a:lnTo>
                    <a:pt x="12" y="78"/>
                  </a:lnTo>
                  <a:lnTo>
                    <a:pt x="12" y="75"/>
                  </a:lnTo>
                  <a:lnTo>
                    <a:pt x="12" y="75"/>
                  </a:lnTo>
                  <a:lnTo>
                    <a:pt x="15" y="63"/>
                  </a:lnTo>
                  <a:lnTo>
                    <a:pt x="18" y="53"/>
                  </a:lnTo>
                  <a:lnTo>
                    <a:pt x="29" y="32"/>
                  </a:lnTo>
                  <a:lnTo>
                    <a:pt x="29" y="32"/>
                  </a:lnTo>
                  <a:lnTo>
                    <a:pt x="35" y="20"/>
                  </a:lnTo>
                  <a:lnTo>
                    <a:pt x="38" y="15"/>
                  </a:lnTo>
                  <a:lnTo>
                    <a:pt x="41" y="8"/>
                  </a:lnTo>
                  <a:lnTo>
                    <a:pt x="41" y="8"/>
                  </a:lnTo>
                  <a:lnTo>
                    <a:pt x="41" y="6"/>
                  </a:lnTo>
                  <a:lnTo>
                    <a:pt x="39" y="3"/>
                  </a:lnTo>
                  <a:lnTo>
                    <a:pt x="35" y="2"/>
                  </a:lnTo>
                  <a:lnTo>
                    <a:pt x="34" y="0"/>
                  </a:lnTo>
                  <a:lnTo>
                    <a:pt x="32" y="2"/>
                  </a:lnTo>
                  <a:lnTo>
                    <a:pt x="30" y="3"/>
                  </a:lnTo>
                  <a:lnTo>
                    <a:pt x="29" y="6"/>
                  </a:lnTo>
                  <a:lnTo>
                    <a:pt x="29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3" name="chenying0907 750"/>
            <p:cNvSpPr/>
            <p:nvPr/>
          </p:nvSpPr>
          <p:spPr bwMode="auto">
            <a:xfrm>
              <a:off x="2609851" y="3741738"/>
              <a:ext cx="23813" cy="34925"/>
            </a:xfrm>
            <a:custGeom>
              <a:avLst/>
              <a:gdLst/>
              <a:ahLst/>
              <a:cxnLst>
                <a:cxn ang="0">
                  <a:pos x="47" y="1"/>
                </a:cxn>
                <a:cxn ang="0">
                  <a:pos x="47" y="1"/>
                </a:cxn>
                <a:cxn ang="0">
                  <a:pos x="40" y="12"/>
                </a:cxn>
                <a:cxn ang="0">
                  <a:pos x="34" y="24"/>
                </a:cxn>
                <a:cxn ang="0">
                  <a:pos x="29" y="34"/>
                </a:cxn>
                <a:cxn ang="0">
                  <a:pos x="21" y="46"/>
                </a:cxn>
                <a:cxn ang="0">
                  <a:pos x="21" y="46"/>
                </a:cxn>
                <a:cxn ang="0">
                  <a:pos x="10" y="60"/>
                </a:cxn>
                <a:cxn ang="0">
                  <a:pos x="1" y="77"/>
                </a:cxn>
                <a:cxn ang="0">
                  <a:pos x="1" y="77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2" y="84"/>
                </a:cxn>
                <a:cxn ang="0">
                  <a:pos x="8" y="85"/>
                </a:cxn>
                <a:cxn ang="0">
                  <a:pos x="9" y="84"/>
                </a:cxn>
                <a:cxn ang="0">
                  <a:pos x="10" y="82"/>
                </a:cxn>
                <a:cxn ang="0">
                  <a:pos x="10" y="82"/>
                </a:cxn>
                <a:cxn ang="0">
                  <a:pos x="29" y="55"/>
                </a:cxn>
                <a:cxn ang="0">
                  <a:pos x="29" y="55"/>
                </a:cxn>
                <a:cxn ang="0">
                  <a:pos x="35" y="44"/>
                </a:cxn>
                <a:cxn ang="0">
                  <a:pos x="40" y="31"/>
                </a:cxn>
                <a:cxn ang="0">
                  <a:pos x="47" y="20"/>
                </a:cxn>
                <a:cxn ang="0">
                  <a:pos x="56" y="9"/>
                </a:cxn>
                <a:cxn ang="0">
                  <a:pos x="56" y="9"/>
                </a:cxn>
                <a:cxn ang="0">
                  <a:pos x="57" y="8"/>
                </a:cxn>
                <a:cxn ang="0">
                  <a:pos x="57" y="5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9" y="0"/>
                </a:cxn>
                <a:cxn ang="0">
                  <a:pos x="47" y="1"/>
                </a:cxn>
                <a:cxn ang="0">
                  <a:pos x="47" y="1"/>
                </a:cxn>
              </a:cxnLst>
              <a:rect l="0" t="0" r="r" b="b"/>
              <a:pathLst>
                <a:path w="57" h="85">
                  <a:moveTo>
                    <a:pt x="47" y="1"/>
                  </a:moveTo>
                  <a:lnTo>
                    <a:pt x="47" y="1"/>
                  </a:lnTo>
                  <a:lnTo>
                    <a:pt x="40" y="12"/>
                  </a:lnTo>
                  <a:lnTo>
                    <a:pt x="34" y="24"/>
                  </a:lnTo>
                  <a:lnTo>
                    <a:pt x="29" y="34"/>
                  </a:lnTo>
                  <a:lnTo>
                    <a:pt x="21" y="46"/>
                  </a:lnTo>
                  <a:lnTo>
                    <a:pt x="21" y="46"/>
                  </a:lnTo>
                  <a:lnTo>
                    <a:pt x="10" y="60"/>
                  </a:lnTo>
                  <a:lnTo>
                    <a:pt x="1" y="77"/>
                  </a:lnTo>
                  <a:lnTo>
                    <a:pt x="1" y="77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2" y="84"/>
                  </a:lnTo>
                  <a:lnTo>
                    <a:pt x="8" y="85"/>
                  </a:lnTo>
                  <a:lnTo>
                    <a:pt x="9" y="84"/>
                  </a:lnTo>
                  <a:lnTo>
                    <a:pt x="10" y="82"/>
                  </a:lnTo>
                  <a:lnTo>
                    <a:pt x="10" y="82"/>
                  </a:lnTo>
                  <a:lnTo>
                    <a:pt x="29" y="55"/>
                  </a:lnTo>
                  <a:lnTo>
                    <a:pt x="29" y="55"/>
                  </a:lnTo>
                  <a:lnTo>
                    <a:pt x="35" y="44"/>
                  </a:lnTo>
                  <a:lnTo>
                    <a:pt x="40" y="31"/>
                  </a:lnTo>
                  <a:lnTo>
                    <a:pt x="47" y="20"/>
                  </a:lnTo>
                  <a:lnTo>
                    <a:pt x="56" y="9"/>
                  </a:lnTo>
                  <a:lnTo>
                    <a:pt x="56" y="9"/>
                  </a:lnTo>
                  <a:lnTo>
                    <a:pt x="57" y="8"/>
                  </a:lnTo>
                  <a:lnTo>
                    <a:pt x="57" y="5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9" y="0"/>
                  </a:lnTo>
                  <a:lnTo>
                    <a:pt x="47" y="1"/>
                  </a:lnTo>
                  <a:lnTo>
                    <a:pt x="4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4" name="chenying0907 751"/>
            <p:cNvSpPr/>
            <p:nvPr/>
          </p:nvSpPr>
          <p:spPr bwMode="auto">
            <a:xfrm>
              <a:off x="2652713" y="3736975"/>
              <a:ext cx="15875" cy="34925"/>
            </a:xfrm>
            <a:custGeom>
              <a:avLst/>
              <a:gdLst/>
              <a:ahLst/>
              <a:cxnLst>
                <a:cxn ang="0">
                  <a:pos x="29" y="5"/>
                </a:cxn>
                <a:cxn ang="0">
                  <a:pos x="29" y="5"/>
                </a:cxn>
                <a:cxn ang="0">
                  <a:pos x="28" y="19"/>
                </a:cxn>
                <a:cxn ang="0">
                  <a:pos x="24" y="29"/>
                </a:cxn>
                <a:cxn ang="0">
                  <a:pos x="20" y="41"/>
                </a:cxn>
                <a:cxn ang="0">
                  <a:pos x="15" y="51"/>
                </a:cxn>
                <a:cxn ang="0">
                  <a:pos x="15" y="51"/>
                </a:cxn>
                <a:cxn ang="0">
                  <a:pos x="9" y="59"/>
                </a:cxn>
                <a:cxn ang="0">
                  <a:pos x="4" y="66"/>
                </a:cxn>
                <a:cxn ang="0">
                  <a:pos x="4" y="66"/>
                </a:cxn>
                <a:cxn ang="0">
                  <a:pos x="2" y="72"/>
                </a:cxn>
                <a:cxn ang="0">
                  <a:pos x="0" y="80"/>
                </a:cxn>
                <a:cxn ang="0">
                  <a:pos x="0" y="80"/>
                </a:cxn>
                <a:cxn ang="0">
                  <a:pos x="0" y="83"/>
                </a:cxn>
                <a:cxn ang="0">
                  <a:pos x="2" y="84"/>
                </a:cxn>
                <a:cxn ang="0">
                  <a:pos x="4" y="85"/>
                </a:cxn>
                <a:cxn ang="0">
                  <a:pos x="6" y="85"/>
                </a:cxn>
                <a:cxn ang="0">
                  <a:pos x="9" y="84"/>
                </a:cxn>
                <a:cxn ang="0">
                  <a:pos x="11" y="83"/>
                </a:cxn>
                <a:cxn ang="0">
                  <a:pos x="12" y="80"/>
                </a:cxn>
                <a:cxn ang="0">
                  <a:pos x="12" y="80"/>
                </a:cxn>
                <a:cxn ang="0">
                  <a:pos x="13" y="73"/>
                </a:cxn>
                <a:cxn ang="0">
                  <a:pos x="16" y="70"/>
                </a:cxn>
                <a:cxn ang="0">
                  <a:pos x="20" y="66"/>
                </a:cxn>
                <a:cxn ang="0">
                  <a:pos x="23" y="60"/>
                </a:cxn>
                <a:cxn ang="0">
                  <a:pos x="23" y="60"/>
                </a:cxn>
                <a:cxn ang="0">
                  <a:pos x="30" y="43"/>
                </a:cxn>
                <a:cxn ang="0">
                  <a:pos x="30" y="43"/>
                </a:cxn>
                <a:cxn ang="0">
                  <a:pos x="37" y="25"/>
                </a:cxn>
                <a:cxn ang="0">
                  <a:pos x="40" y="16"/>
                </a:cxn>
                <a:cxn ang="0">
                  <a:pos x="41" y="5"/>
                </a:cxn>
                <a:cxn ang="0">
                  <a:pos x="41" y="5"/>
                </a:cxn>
                <a:cxn ang="0">
                  <a:pos x="40" y="4"/>
                </a:cxn>
                <a:cxn ang="0">
                  <a:pos x="38" y="2"/>
                </a:cxn>
                <a:cxn ang="0">
                  <a:pos x="36" y="0"/>
                </a:cxn>
                <a:cxn ang="0">
                  <a:pos x="30" y="2"/>
                </a:cxn>
                <a:cxn ang="0">
                  <a:pos x="29" y="4"/>
                </a:cxn>
                <a:cxn ang="0">
                  <a:pos x="29" y="5"/>
                </a:cxn>
                <a:cxn ang="0">
                  <a:pos x="29" y="5"/>
                </a:cxn>
              </a:cxnLst>
              <a:rect l="0" t="0" r="r" b="b"/>
              <a:pathLst>
                <a:path w="41" h="85">
                  <a:moveTo>
                    <a:pt x="29" y="5"/>
                  </a:moveTo>
                  <a:lnTo>
                    <a:pt x="29" y="5"/>
                  </a:lnTo>
                  <a:lnTo>
                    <a:pt x="28" y="19"/>
                  </a:lnTo>
                  <a:lnTo>
                    <a:pt x="24" y="29"/>
                  </a:lnTo>
                  <a:lnTo>
                    <a:pt x="20" y="41"/>
                  </a:lnTo>
                  <a:lnTo>
                    <a:pt x="15" y="51"/>
                  </a:lnTo>
                  <a:lnTo>
                    <a:pt x="15" y="51"/>
                  </a:lnTo>
                  <a:lnTo>
                    <a:pt x="9" y="59"/>
                  </a:lnTo>
                  <a:lnTo>
                    <a:pt x="4" y="66"/>
                  </a:lnTo>
                  <a:lnTo>
                    <a:pt x="4" y="66"/>
                  </a:lnTo>
                  <a:lnTo>
                    <a:pt x="2" y="72"/>
                  </a:lnTo>
                  <a:lnTo>
                    <a:pt x="0" y="80"/>
                  </a:lnTo>
                  <a:lnTo>
                    <a:pt x="0" y="80"/>
                  </a:lnTo>
                  <a:lnTo>
                    <a:pt x="0" y="83"/>
                  </a:lnTo>
                  <a:lnTo>
                    <a:pt x="2" y="84"/>
                  </a:lnTo>
                  <a:lnTo>
                    <a:pt x="4" y="85"/>
                  </a:lnTo>
                  <a:lnTo>
                    <a:pt x="6" y="85"/>
                  </a:lnTo>
                  <a:lnTo>
                    <a:pt x="9" y="84"/>
                  </a:lnTo>
                  <a:lnTo>
                    <a:pt x="11" y="83"/>
                  </a:lnTo>
                  <a:lnTo>
                    <a:pt x="12" y="80"/>
                  </a:lnTo>
                  <a:lnTo>
                    <a:pt x="12" y="80"/>
                  </a:lnTo>
                  <a:lnTo>
                    <a:pt x="13" y="73"/>
                  </a:lnTo>
                  <a:lnTo>
                    <a:pt x="16" y="70"/>
                  </a:lnTo>
                  <a:lnTo>
                    <a:pt x="20" y="66"/>
                  </a:lnTo>
                  <a:lnTo>
                    <a:pt x="23" y="60"/>
                  </a:lnTo>
                  <a:lnTo>
                    <a:pt x="23" y="60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37" y="25"/>
                  </a:lnTo>
                  <a:lnTo>
                    <a:pt x="40" y="16"/>
                  </a:lnTo>
                  <a:lnTo>
                    <a:pt x="41" y="5"/>
                  </a:lnTo>
                  <a:lnTo>
                    <a:pt x="41" y="5"/>
                  </a:lnTo>
                  <a:lnTo>
                    <a:pt x="40" y="4"/>
                  </a:lnTo>
                  <a:lnTo>
                    <a:pt x="38" y="2"/>
                  </a:lnTo>
                  <a:lnTo>
                    <a:pt x="36" y="0"/>
                  </a:lnTo>
                  <a:lnTo>
                    <a:pt x="30" y="2"/>
                  </a:lnTo>
                  <a:lnTo>
                    <a:pt x="29" y="4"/>
                  </a:lnTo>
                  <a:lnTo>
                    <a:pt x="29" y="5"/>
                  </a:lnTo>
                  <a:lnTo>
                    <a:pt x="29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5" name="chenying0907 752"/>
            <p:cNvSpPr/>
            <p:nvPr/>
          </p:nvSpPr>
          <p:spPr bwMode="auto">
            <a:xfrm>
              <a:off x="2692401" y="3741738"/>
              <a:ext cx="11113" cy="3175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6" y="22"/>
                </a:cxn>
                <a:cxn ang="0">
                  <a:pos x="12" y="39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1" y="77"/>
                </a:cxn>
                <a:cxn ang="0">
                  <a:pos x="4" y="80"/>
                </a:cxn>
                <a:cxn ang="0">
                  <a:pos x="9" y="78"/>
                </a:cxn>
                <a:cxn ang="0">
                  <a:pos x="11" y="77"/>
                </a:cxn>
                <a:cxn ang="0">
                  <a:pos x="12" y="76"/>
                </a:cxn>
                <a:cxn ang="0">
                  <a:pos x="12" y="76"/>
                </a:cxn>
                <a:cxn ang="0">
                  <a:pos x="24" y="41"/>
                </a:cxn>
                <a:cxn ang="0">
                  <a:pos x="28" y="24"/>
                </a:cxn>
                <a:cxn ang="0">
                  <a:pos x="29" y="5"/>
                </a:cxn>
                <a:cxn ang="0">
                  <a:pos x="29" y="5"/>
                </a:cxn>
                <a:cxn ang="0">
                  <a:pos x="29" y="3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20" y="1"/>
                </a:cxn>
                <a:cxn ang="0">
                  <a:pos x="18" y="3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29" h="80">
                  <a:moveTo>
                    <a:pt x="17" y="5"/>
                  </a:moveTo>
                  <a:lnTo>
                    <a:pt x="17" y="5"/>
                  </a:lnTo>
                  <a:lnTo>
                    <a:pt x="16" y="22"/>
                  </a:lnTo>
                  <a:lnTo>
                    <a:pt x="12" y="39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1" y="77"/>
                  </a:lnTo>
                  <a:lnTo>
                    <a:pt x="4" y="80"/>
                  </a:lnTo>
                  <a:lnTo>
                    <a:pt x="9" y="78"/>
                  </a:lnTo>
                  <a:lnTo>
                    <a:pt x="11" y="77"/>
                  </a:lnTo>
                  <a:lnTo>
                    <a:pt x="12" y="76"/>
                  </a:lnTo>
                  <a:lnTo>
                    <a:pt x="12" y="76"/>
                  </a:lnTo>
                  <a:lnTo>
                    <a:pt x="24" y="41"/>
                  </a:lnTo>
                  <a:lnTo>
                    <a:pt x="28" y="24"/>
                  </a:lnTo>
                  <a:lnTo>
                    <a:pt x="29" y="5"/>
                  </a:lnTo>
                  <a:lnTo>
                    <a:pt x="29" y="5"/>
                  </a:lnTo>
                  <a:lnTo>
                    <a:pt x="29" y="3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20" y="1"/>
                  </a:lnTo>
                  <a:lnTo>
                    <a:pt x="18" y="3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6" name="chenying0907 753"/>
            <p:cNvSpPr/>
            <p:nvPr/>
          </p:nvSpPr>
          <p:spPr bwMode="auto">
            <a:xfrm>
              <a:off x="2730501" y="3740150"/>
              <a:ext cx="15875" cy="33338"/>
            </a:xfrm>
            <a:custGeom>
              <a:avLst/>
              <a:gdLst/>
              <a:ahLst/>
              <a:cxnLst>
                <a:cxn ang="0">
                  <a:pos x="28" y="5"/>
                </a:cxn>
                <a:cxn ang="0">
                  <a:pos x="28" y="5"/>
                </a:cxn>
                <a:cxn ang="0">
                  <a:pos x="28" y="14"/>
                </a:cxn>
                <a:cxn ang="0">
                  <a:pos x="25" y="23"/>
                </a:cxn>
                <a:cxn ang="0">
                  <a:pos x="22" y="32"/>
                </a:cxn>
                <a:cxn ang="0">
                  <a:pos x="19" y="42"/>
                </a:cxn>
                <a:cxn ang="0">
                  <a:pos x="9" y="59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8"/>
                </a:cxn>
                <a:cxn ang="0">
                  <a:pos x="0" y="81"/>
                </a:cxn>
                <a:cxn ang="0">
                  <a:pos x="3" y="83"/>
                </a:cxn>
                <a:cxn ang="0">
                  <a:pos x="7" y="85"/>
                </a:cxn>
                <a:cxn ang="0">
                  <a:pos x="9" y="83"/>
                </a:cxn>
                <a:cxn ang="0">
                  <a:pos x="11" y="82"/>
                </a:cxn>
                <a:cxn ang="0">
                  <a:pos x="11" y="82"/>
                </a:cxn>
                <a:cxn ang="0">
                  <a:pos x="20" y="64"/>
                </a:cxn>
                <a:cxn ang="0">
                  <a:pos x="29" y="44"/>
                </a:cxn>
                <a:cxn ang="0">
                  <a:pos x="33" y="35"/>
                </a:cxn>
                <a:cxn ang="0">
                  <a:pos x="37" y="26"/>
                </a:cxn>
                <a:cxn ang="0">
                  <a:pos x="38" y="15"/>
                </a:cxn>
                <a:cxn ang="0">
                  <a:pos x="39" y="5"/>
                </a:cxn>
                <a:cxn ang="0">
                  <a:pos x="39" y="5"/>
                </a:cxn>
                <a:cxn ang="0">
                  <a:pos x="39" y="2"/>
                </a:cxn>
                <a:cxn ang="0">
                  <a:pos x="38" y="1"/>
                </a:cxn>
                <a:cxn ang="0">
                  <a:pos x="34" y="0"/>
                </a:cxn>
                <a:cxn ang="0">
                  <a:pos x="30" y="1"/>
                </a:cxn>
                <a:cxn ang="0">
                  <a:pos x="29" y="2"/>
                </a:cxn>
                <a:cxn ang="0">
                  <a:pos x="28" y="5"/>
                </a:cxn>
                <a:cxn ang="0">
                  <a:pos x="28" y="5"/>
                </a:cxn>
              </a:cxnLst>
              <a:rect l="0" t="0" r="r" b="b"/>
              <a:pathLst>
                <a:path w="39" h="85">
                  <a:moveTo>
                    <a:pt x="28" y="5"/>
                  </a:moveTo>
                  <a:lnTo>
                    <a:pt x="28" y="5"/>
                  </a:lnTo>
                  <a:lnTo>
                    <a:pt x="28" y="14"/>
                  </a:lnTo>
                  <a:lnTo>
                    <a:pt x="25" y="23"/>
                  </a:lnTo>
                  <a:lnTo>
                    <a:pt x="22" y="32"/>
                  </a:lnTo>
                  <a:lnTo>
                    <a:pt x="19" y="42"/>
                  </a:lnTo>
                  <a:lnTo>
                    <a:pt x="9" y="59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8"/>
                  </a:lnTo>
                  <a:lnTo>
                    <a:pt x="0" y="81"/>
                  </a:lnTo>
                  <a:lnTo>
                    <a:pt x="3" y="83"/>
                  </a:lnTo>
                  <a:lnTo>
                    <a:pt x="7" y="85"/>
                  </a:lnTo>
                  <a:lnTo>
                    <a:pt x="9" y="83"/>
                  </a:lnTo>
                  <a:lnTo>
                    <a:pt x="11" y="82"/>
                  </a:lnTo>
                  <a:lnTo>
                    <a:pt x="11" y="82"/>
                  </a:lnTo>
                  <a:lnTo>
                    <a:pt x="20" y="64"/>
                  </a:lnTo>
                  <a:lnTo>
                    <a:pt x="29" y="44"/>
                  </a:lnTo>
                  <a:lnTo>
                    <a:pt x="33" y="35"/>
                  </a:lnTo>
                  <a:lnTo>
                    <a:pt x="37" y="26"/>
                  </a:lnTo>
                  <a:lnTo>
                    <a:pt x="38" y="15"/>
                  </a:lnTo>
                  <a:lnTo>
                    <a:pt x="39" y="5"/>
                  </a:lnTo>
                  <a:lnTo>
                    <a:pt x="39" y="5"/>
                  </a:lnTo>
                  <a:lnTo>
                    <a:pt x="39" y="2"/>
                  </a:lnTo>
                  <a:lnTo>
                    <a:pt x="38" y="1"/>
                  </a:lnTo>
                  <a:lnTo>
                    <a:pt x="34" y="0"/>
                  </a:lnTo>
                  <a:lnTo>
                    <a:pt x="30" y="1"/>
                  </a:lnTo>
                  <a:lnTo>
                    <a:pt x="29" y="2"/>
                  </a:lnTo>
                  <a:lnTo>
                    <a:pt x="28" y="5"/>
                  </a:lnTo>
                  <a:lnTo>
                    <a:pt x="28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7" name="chenying0907 754"/>
            <p:cNvSpPr/>
            <p:nvPr/>
          </p:nvSpPr>
          <p:spPr bwMode="auto">
            <a:xfrm>
              <a:off x="2205038" y="3208338"/>
              <a:ext cx="87313" cy="84138"/>
            </a:xfrm>
            <a:custGeom>
              <a:avLst/>
              <a:gdLst/>
              <a:ahLst/>
              <a:cxnLst>
                <a:cxn ang="0">
                  <a:pos x="213" y="1"/>
                </a:cxn>
                <a:cxn ang="0">
                  <a:pos x="213" y="1"/>
                </a:cxn>
                <a:cxn ang="0">
                  <a:pos x="185" y="29"/>
                </a:cxn>
                <a:cxn ang="0">
                  <a:pos x="154" y="55"/>
                </a:cxn>
                <a:cxn ang="0">
                  <a:pos x="126" y="81"/>
                </a:cxn>
                <a:cxn ang="0">
                  <a:pos x="113" y="95"/>
                </a:cxn>
                <a:cxn ang="0">
                  <a:pos x="98" y="110"/>
                </a:cxn>
                <a:cxn ang="0">
                  <a:pos x="98" y="110"/>
                </a:cxn>
                <a:cxn ang="0">
                  <a:pos x="86" y="122"/>
                </a:cxn>
                <a:cxn ang="0">
                  <a:pos x="73" y="133"/>
                </a:cxn>
                <a:cxn ang="0">
                  <a:pos x="47" y="157"/>
                </a:cxn>
                <a:cxn ang="0">
                  <a:pos x="34" y="167"/>
                </a:cxn>
                <a:cxn ang="0">
                  <a:pos x="21" y="180"/>
                </a:cxn>
                <a:cxn ang="0">
                  <a:pos x="11" y="194"/>
                </a:cxn>
                <a:cxn ang="0">
                  <a:pos x="1" y="208"/>
                </a:cxn>
                <a:cxn ang="0">
                  <a:pos x="1" y="208"/>
                </a:cxn>
                <a:cxn ang="0">
                  <a:pos x="0" y="211"/>
                </a:cxn>
                <a:cxn ang="0">
                  <a:pos x="0" y="212"/>
                </a:cxn>
                <a:cxn ang="0">
                  <a:pos x="3" y="216"/>
                </a:cxn>
                <a:cxn ang="0">
                  <a:pos x="7" y="216"/>
                </a:cxn>
                <a:cxn ang="0">
                  <a:pos x="9" y="216"/>
                </a:cxn>
                <a:cxn ang="0">
                  <a:pos x="11" y="213"/>
                </a:cxn>
                <a:cxn ang="0">
                  <a:pos x="11" y="213"/>
                </a:cxn>
                <a:cxn ang="0">
                  <a:pos x="20" y="200"/>
                </a:cxn>
                <a:cxn ang="0">
                  <a:pos x="30" y="187"/>
                </a:cxn>
                <a:cxn ang="0">
                  <a:pos x="42" y="174"/>
                </a:cxn>
                <a:cxn ang="0">
                  <a:pos x="54" y="162"/>
                </a:cxn>
                <a:cxn ang="0">
                  <a:pos x="81" y="139"/>
                </a:cxn>
                <a:cxn ang="0">
                  <a:pos x="107" y="118"/>
                </a:cxn>
                <a:cxn ang="0">
                  <a:pos x="107" y="118"/>
                </a:cxn>
                <a:cxn ang="0">
                  <a:pos x="120" y="106"/>
                </a:cxn>
                <a:cxn ang="0">
                  <a:pos x="132" y="93"/>
                </a:cxn>
                <a:cxn ang="0">
                  <a:pos x="145" y="80"/>
                </a:cxn>
                <a:cxn ang="0">
                  <a:pos x="158" y="67"/>
                </a:cxn>
                <a:cxn ang="0">
                  <a:pos x="158" y="67"/>
                </a:cxn>
                <a:cxn ang="0">
                  <a:pos x="190" y="38"/>
                </a:cxn>
                <a:cxn ang="0">
                  <a:pos x="221" y="9"/>
                </a:cxn>
                <a:cxn ang="0">
                  <a:pos x="221" y="9"/>
                </a:cxn>
                <a:cxn ang="0">
                  <a:pos x="222" y="8"/>
                </a:cxn>
                <a:cxn ang="0">
                  <a:pos x="222" y="5"/>
                </a:cxn>
                <a:cxn ang="0">
                  <a:pos x="221" y="1"/>
                </a:cxn>
                <a:cxn ang="0">
                  <a:pos x="217" y="0"/>
                </a:cxn>
                <a:cxn ang="0">
                  <a:pos x="215" y="0"/>
                </a:cxn>
                <a:cxn ang="0">
                  <a:pos x="213" y="1"/>
                </a:cxn>
                <a:cxn ang="0">
                  <a:pos x="213" y="1"/>
                </a:cxn>
              </a:cxnLst>
              <a:rect l="0" t="0" r="r" b="b"/>
              <a:pathLst>
                <a:path w="222" h="216">
                  <a:moveTo>
                    <a:pt x="213" y="1"/>
                  </a:moveTo>
                  <a:lnTo>
                    <a:pt x="213" y="1"/>
                  </a:lnTo>
                  <a:lnTo>
                    <a:pt x="185" y="29"/>
                  </a:lnTo>
                  <a:lnTo>
                    <a:pt x="154" y="55"/>
                  </a:lnTo>
                  <a:lnTo>
                    <a:pt x="126" y="81"/>
                  </a:lnTo>
                  <a:lnTo>
                    <a:pt x="113" y="95"/>
                  </a:lnTo>
                  <a:lnTo>
                    <a:pt x="98" y="110"/>
                  </a:lnTo>
                  <a:lnTo>
                    <a:pt x="98" y="110"/>
                  </a:lnTo>
                  <a:lnTo>
                    <a:pt x="86" y="122"/>
                  </a:lnTo>
                  <a:lnTo>
                    <a:pt x="73" y="133"/>
                  </a:lnTo>
                  <a:lnTo>
                    <a:pt x="47" y="157"/>
                  </a:lnTo>
                  <a:lnTo>
                    <a:pt x="34" y="167"/>
                  </a:lnTo>
                  <a:lnTo>
                    <a:pt x="21" y="180"/>
                  </a:lnTo>
                  <a:lnTo>
                    <a:pt x="11" y="194"/>
                  </a:lnTo>
                  <a:lnTo>
                    <a:pt x="1" y="208"/>
                  </a:lnTo>
                  <a:lnTo>
                    <a:pt x="1" y="208"/>
                  </a:lnTo>
                  <a:lnTo>
                    <a:pt x="0" y="211"/>
                  </a:lnTo>
                  <a:lnTo>
                    <a:pt x="0" y="212"/>
                  </a:lnTo>
                  <a:lnTo>
                    <a:pt x="3" y="216"/>
                  </a:lnTo>
                  <a:lnTo>
                    <a:pt x="7" y="216"/>
                  </a:lnTo>
                  <a:lnTo>
                    <a:pt x="9" y="216"/>
                  </a:lnTo>
                  <a:lnTo>
                    <a:pt x="11" y="213"/>
                  </a:lnTo>
                  <a:lnTo>
                    <a:pt x="11" y="213"/>
                  </a:lnTo>
                  <a:lnTo>
                    <a:pt x="20" y="200"/>
                  </a:lnTo>
                  <a:lnTo>
                    <a:pt x="30" y="187"/>
                  </a:lnTo>
                  <a:lnTo>
                    <a:pt x="42" y="174"/>
                  </a:lnTo>
                  <a:lnTo>
                    <a:pt x="54" y="162"/>
                  </a:lnTo>
                  <a:lnTo>
                    <a:pt x="81" y="139"/>
                  </a:lnTo>
                  <a:lnTo>
                    <a:pt x="107" y="118"/>
                  </a:lnTo>
                  <a:lnTo>
                    <a:pt x="107" y="118"/>
                  </a:lnTo>
                  <a:lnTo>
                    <a:pt x="120" y="106"/>
                  </a:lnTo>
                  <a:lnTo>
                    <a:pt x="132" y="93"/>
                  </a:lnTo>
                  <a:lnTo>
                    <a:pt x="145" y="80"/>
                  </a:lnTo>
                  <a:lnTo>
                    <a:pt x="158" y="67"/>
                  </a:lnTo>
                  <a:lnTo>
                    <a:pt x="158" y="67"/>
                  </a:lnTo>
                  <a:lnTo>
                    <a:pt x="190" y="38"/>
                  </a:lnTo>
                  <a:lnTo>
                    <a:pt x="221" y="9"/>
                  </a:lnTo>
                  <a:lnTo>
                    <a:pt x="221" y="9"/>
                  </a:lnTo>
                  <a:lnTo>
                    <a:pt x="222" y="8"/>
                  </a:lnTo>
                  <a:lnTo>
                    <a:pt x="222" y="5"/>
                  </a:lnTo>
                  <a:lnTo>
                    <a:pt x="221" y="1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3" y="1"/>
                  </a:lnTo>
                  <a:lnTo>
                    <a:pt x="213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8" name="chenying0907 755"/>
            <p:cNvSpPr/>
            <p:nvPr/>
          </p:nvSpPr>
          <p:spPr bwMode="auto">
            <a:xfrm>
              <a:off x="2201863" y="3219450"/>
              <a:ext cx="152400" cy="155575"/>
            </a:xfrm>
            <a:custGeom>
              <a:avLst/>
              <a:gdLst/>
              <a:ahLst/>
              <a:cxnLst>
                <a:cxn ang="0">
                  <a:pos x="373" y="0"/>
                </a:cxn>
                <a:cxn ang="0">
                  <a:pos x="348" y="17"/>
                </a:cxn>
                <a:cxn ang="0">
                  <a:pos x="324" y="39"/>
                </a:cxn>
                <a:cxn ang="0">
                  <a:pos x="282" y="86"/>
                </a:cxn>
                <a:cxn ang="0">
                  <a:pos x="230" y="142"/>
                </a:cxn>
                <a:cxn ang="0">
                  <a:pos x="175" y="195"/>
                </a:cxn>
                <a:cxn ang="0">
                  <a:pos x="119" y="244"/>
                </a:cxn>
                <a:cxn ang="0">
                  <a:pos x="80" y="282"/>
                </a:cxn>
                <a:cxn ang="0">
                  <a:pos x="67" y="297"/>
                </a:cxn>
                <a:cxn ang="0">
                  <a:pos x="18" y="356"/>
                </a:cxn>
                <a:cxn ang="0">
                  <a:pos x="1" y="378"/>
                </a:cxn>
                <a:cxn ang="0">
                  <a:pos x="0" y="387"/>
                </a:cxn>
                <a:cxn ang="0">
                  <a:pos x="0" y="390"/>
                </a:cxn>
                <a:cxn ang="0">
                  <a:pos x="5" y="393"/>
                </a:cxn>
                <a:cxn ang="0">
                  <a:pos x="10" y="390"/>
                </a:cxn>
                <a:cxn ang="0">
                  <a:pos x="10" y="387"/>
                </a:cxn>
                <a:cxn ang="0">
                  <a:pos x="14" y="375"/>
                </a:cxn>
                <a:cxn ang="0">
                  <a:pos x="37" y="350"/>
                </a:cxn>
                <a:cxn ang="0">
                  <a:pos x="44" y="341"/>
                </a:cxn>
                <a:cxn ang="0">
                  <a:pos x="69" y="311"/>
                </a:cxn>
                <a:cxn ang="0">
                  <a:pos x="95" y="282"/>
                </a:cxn>
                <a:cxn ang="0">
                  <a:pos x="144" y="235"/>
                </a:cxn>
                <a:cxn ang="0">
                  <a:pos x="196" y="192"/>
                </a:cxn>
                <a:cxn ang="0">
                  <a:pos x="208" y="183"/>
                </a:cxn>
                <a:cxn ang="0">
                  <a:pos x="242" y="149"/>
                </a:cxn>
                <a:cxn ang="0">
                  <a:pos x="284" y="102"/>
                </a:cxn>
                <a:cxn ang="0">
                  <a:pos x="327" y="51"/>
                </a:cxn>
                <a:cxn ang="0">
                  <a:pos x="352" y="27"/>
                </a:cxn>
                <a:cxn ang="0">
                  <a:pos x="379" y="10"/>
                </a:cxn>
                <a:cxn ang="0">
                  <a:pos x="381" y="9"/>
                </a:cxn>
                <a:cxn ang="0">
                  <a:pos x="382" y="5"/>
                </a:cxn>
                <a:cxn ang="0">
                  <a:pos x="378" y="0"/>
                </a:cxn>
                <a:cxn ang="0">
                  <a:pos x="373" y="0"/>
                </a:cxn>
              </a:cxnLst>
              <a:rect l="0" t="0" r="r" b="b"/>
              <a:pathLst>
                <a:path w="382" h="393">
                  <a:moveTo>
                    <a:pt x="373" y="0"/>
                  </a:moveTo>
                  <a:lnTo>
                    <a:pt x="373" y="0"/>
                  </a:lnTo>
                  <a:lnTo>
                    <a:pt x="360" y="8"/>
                  </a:lnTo>
                  <a:lnTo>
                    <a:pt x="348" y="17"/>
                  </a:lnTo>
                  <a:lnTo>
                    <a:pt x="335" y="27"/>
                  </a:lnTo>
                  <a:lnTo>
                    <a:pt x="324" y="39"/>
                  </a:lnTo>
                  <a:lnTo>
                    <a:pt x="303" y="63"/>
                  </a:lnTo>
                  <a:lnTo>
                    <a:pt x="282" y="86"/>
                  </a:lnTo>
                  <a:lnTo>
                    <a:pt x="282" y="86"/>
                  </a:lnTo>
                  <a:lnTo>
                    <a:pt x="230" y="142"/>
                  </a:lnTo>
                  <a:lnTo>
                    <a:pt x="203" y="168"/>
                  </a:lnTo>
                  <a:lnTo>
                    <a:pt x="175" y="195"/>
                  </a:lnTo>
                  <a:lnTo>
                    <a:pt x="175" y="195"/>
                  </a:lnTo>
                  <a:lnTo>
                    <a:pt x="119" y="244"/>
                  </a:lnTo>
                  <a:lnTo>
                    <a:pt x="93" y="269"/>
                  </a:lnTo>
                  <a:lnTo>
                    <a:pt x="80" y="282"/>
                  </a:lnTo>
                  <a:lnTo>
                    <a:pt x="67" y="297"/>
                  </a:lnTo>
                  <a:lnTo>
                    <a:pt x="67" y="297"/>
                  </a:lnTo>
                  <a:lnTo>
                    <a:pt x="18" y="356"/>
                  </a:lnTo>
                  <a:lnTo>
                    <a:pt x="18" y="356"/>
                  </a:lnTo>
                  <a:lnTo>
                    <a:pt x="5" y="370"/>
                  </a:lnTo>
                  <a:lnTo>
                    <a:pt x="1" y="378"/>
                  </a:lnTo>
                  <a:lnTo>
                    <a:pt x="0" y="383"/>
                  </a:lnTo>
                  <a:lnTo>
                    <a:pt x="0" y="387"/>
                  </a:lnTo>
                  <a:lnTo>
                    <a:pt x="0" y="387"/>
                  </a:lnTo>
                  <a:lnTo>
                    <a:pt x="0" y="390"/>
                  </a:lnTo>
                  <a:lnTo>
                    <a:pt x="1" y="392"/>
                  </a:lnTo>
                  <a:lnTo>
                    <a:pt x="5" y="393"/>
                  </a:lnTo>
                  <a:lnTo>
                    <a:pt x="9" y="392"/>
                  </a:lnTo>
                  <a:lnTo>
                    <a:pt x="10" y="390"/>
                  </a:lnTo>
                  <a:lnTo>
                    <a:pt x="10" y="387"/>
                  </a:lnTo>
                  <a:lnTo>
                    <a:pt x="10" y="387"/>
                  </a:lnTo>
                  <a:lnTo>
                    <a:pt x="12" y="382"/>
                  </a:lnTo>
                  <a:lnTo>
                    <a:pt x="14" y="375"/>
                  </a:lnTo>
                  <a:lnTo>
                    <a:pt x="25" y="363"/>
                  </a:lnTo>
                  <a:lnTo>
                    <a:pt x="37" y="350"/>
                  </a:lnTo>
                  <a:lnTo>
                    <a:pt x="44" y="341"/>
                  </a:lnTo>
                  <a:lnTo>
                    <a:pt x="44" y="341"/>
                  </a:lnTo>
                  <a:lnTo>
                    <a:pt x="56" y="325"/>
                  </a:lnTo>
                  <a:lnTo>
                    <a:pt x="69" y="311"/>
                  </a:lnTo>
                  <a:lnTo>
                    <a:pt x="95" y="282"/>
                  </a:lnTo>
                  <a:lnTo>
                    <a:pt x="95" y="282"/>
                  </a:lnTo>
                  <a:lnTo>
                    <a:pt x="119" y="259"/>
                  </a:lnTo>
                  <a:lnTo>
                    <a:pt x="144" y="235"/>
                  </a:lnTo>
                  <a:lnTo>
                    <a:pt x="170" y="213"/>
                  </a:lnTo>
                  <a:lnTo>
                    <a:pt x="196" y="192"/>
                  </a:lnTo>
                  <a:lnTo>
                    <a:pt x="196" y="192"/>
                  </a:lnTo>
                  <a:lnTo>
                    <a:pt x="208" y="183"/>
                  </a:lnTo>
                  <a:lnTo>
                    <a:pt x="220" y="172"/>
                  </a:lnTo>
                  <a:lnTo>
                    <a:pt x="242" y="149"/>
                  </a:lnTo>
                  <a:lnTo>
                    <a:pt x="284" y="102"/>
                  </a:lnTo>
                  <a:lnTo>
                    <a:pt x="284" y="102"/>
                  </a:lnTo>
                  <a:lnTo>
                    <a:pt x="305" y="77"/>
                  </a:lnTo>
                  <a:lnTo>
                    <a:pt x="327" y="51"/>
                  </a:lnTo>
                  <a:lnTo>
                    <a:pt x="340" y="39"/>
                  </a:lnTo>
                  <a:lnTo>
                    <a:pt x="352" y="27"/>
                  </a:lnTo>
                  <a:lnTo>
                    <a:pt x="365" y="18"/>
                  </a:lnTo>
                  <a:lnTo>
                    <a:pt x="379" y="10"/>
                  </a:lnTo>
                  <a:lnTo>
                    <a:pt x="379" y="10"/>
                  </a:lnTo>
                  <a:lnTo>
                    <a:pt x="381" y="9"/>
                  </a:lnTo>
                  <a:lnTo>
                    <a:pt x="382" y="6"/>
                  </a:lnTo>
                  <a:lnTo>
                    <a:pt x="382" y="5"/>
                  </a:lnTo>
                  <a:lnTo>
                    <a:pt x="381" y="2"/>
                  </a:lnTo>
                  <a:lnTo>
                    <a:pt x="378" y="0"/>
                  </a:lnTo>
                  <a:lnTo>
                    <a:pt x="375" y="0"/>
                  </a:lnTo>
                  <a:lnTo>
                    <a:pt x="373" y="0"/>
                  </a:lnTo>
                  <a:lnTo>
                    <a:pt x="373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9" name="chenying0907 756"/>
            <p:cNvSpPr/>
            <p:nvPr/>
          </p:nvSpPr>
          <p:spPr bwMode="auto">
            <a:xfrm>
              <a:off x="2279651" y="3287713"/>
              <a:ext cx="139700" cy="149225"/>
            </a:xfrm>
            <a:custGeom>
              <a:avLst/>
              <a:gdLst/>
              <a:ahLst/>
              <a:cxnLst>
                <a:cxn ang="0">
                  <a:pos x="343" y="4"/>
                </a:cxn>
                <a:cxn ang="0">
                  <a:pos x="338" y="13"/>
                </a:cxn>
                <a:cxn ang="0">
                  <a:pos x="312" y="45"/>
                </a:cxn>
                <a:cxn ang="0">
                  <a:pos x="288" y="71"/>
                </a:cxn>
                <a:cxn ang="0">
                  <a:pos x="263" y="97"/>
                </a:cxn>
                <a:cxn ang="0">
                  <a:pos x="161" y="195"/>
                </a:cxn>
                <a:cxn ang="0">
                  <a:pos x="117" y="241"/>
                </a:cxn>
                <a:cxn ang="0">
                  <a:pos x="74" y="288"/>
                </a:cxn>
                <a:cxn ang="0">
                  <a:pos x="65" y="297"/>
                </a:cxn>
                <a:cxn ang="0">
                  <a:pos x="46" y="315"/>
                </a:cxn>
                <a:cxn ang="0">
                  <a:pos x="38" y="326"/>
                </a:cxn>
                <a:cxn ang="0">
                  <a:pos x="24" y="349"/>
                </a:cxn>
                <a:cxn ang="0">
                  <a:pos x="16" y="360"/>
                </a:cxn>
                <a:cxn ang="0">
                  <a:pos x="4" y="365"/>
                </a:cxn>
                <a:cxn ang="0">
                  <a:pos x="3" y="366"/>
                </a:cxn>
                <a:cxn ang="0">
                  <a:pos x="0" y="372"/>
                </a:cxn>
                <a:cxn ang="0">
                  <a:pos x="4" y="375"/>
                </a:cxn>
                <a:cxn ang="0">
                  <a:pos x="12" y="377"/>
                </a:cxn>
                <a:cxn ang="0">
                  <a:pos x="15" y="375"/>
                </a:cxn>
                <a:cxn ang="0">
                  <a:pos x="17" y="373"/>
                </a:cxn>
                <a:cxn ang="0">
                  <a:pos x="28" y="362"/>
                </a:cxn>
                <a:cxn ang="0">
                  <a:pos x="45" y="339"/>
                </a:cxn>
                <a:cxn ang="0">
                  <a:pos x="63" y="315"/>
                </a:cxn>
                <a:cxn ang="0">
                  <a:pos x="89" y="288"/>
                </a:cxn>
                <a:cxn ang="0">
                  <a:pos x="142" y="230"/>
                </a:cxn>
                <a:cxn ang="0">
                  <a:pos x="171" y="203"/>
                </a:cxn>
                <a:cxn ang="0">
                  <a:pos x="198" y="178"/>
                </a:cxn>
                <a:cxn ang="0">
                  <a:pos x="278" y="97"/>
                </a:cxn>
                <a:cxn ang="0">
                  <a:pos x="304" y="72"/>
                </a:cxn>
                <a:cxn ang="0">
                  <a:pos x="328" y="45"/>
                </a:cxn>
                <a:cxn ang="0">
                  <a:pos x="335" y="35"/>
                </a:cxn>
                <a:cxn ang="0">
                  <a:pos x="350" y="17"/>
                </a:cxn>
                <a:cxn ang="0">
                  <a:pos x="354" y="7"/>
                </a:cxn>
                <a:cxn ang="0">
                  <a:pos x="354" y="4"/>
                </a:cxn>
                <a:cxn ang="0">
                  <a:pos x="350" y="0"/>
                </a:cxn>
                <a:cxn ang="0">
                  <a:pos x="345" y="1"/>
                </a:cxn>
                <a:cxn ang="0">
                  <a:pos x="343" y="4"/>
                </a:cxn>
              </a:cxnLst>
              <a:rect l="0" t="0" r="r" b="b"/>
              <a:pathLst>
                <a:path w="354" h="377">
                  <a:moveTo>
                    <a:pt x="343" y="4"/>
                  </a:moveTo>
                  <a:lnTo>
                    <a:pt x="343" y="4"/>
                  </a:lnTo>
                  <a:lnTo>
                    <a:pt x="342" y="8"/>
                  </a:lnTo>
                  <a:lnTo>
                    <a:pt x="338" y="13"/>
                  </a:lnTo>
                  <a:lnTo>
                    <a:pt x="329" y="25"/>
                  </a:lnTo>
                  <a:lnTo>
                    <a:pt x="312" y="45"/>
                  </a:lnTo>
                  <a:lnTo>
                    <a:pt x="312" y="45"/>
                  </a:lnTo>
                  <a:lnTo>
                    <a:pt x="288" y="71"/>
                  </a:lnTo>
                  <a:lnTo>
                    <a:pt x="263" y="97"/>
                  </a:lnTo>
                  <a:lnTo>
                    <a:pt x="263" y="97"/>
                  </a:lnTo>
                  <a:lnTo>
                    <a:pt x="212" y="147"/>
                  </a:lnTo>
                  <a:lnTo>
                    <a:pt x="161" y="195"/>
                  </a:lnTo>
                  <a:lnTo>
                    <a:pt x="161" y="195"/>
                  </a:lnTo>
                  <a:lnTo>
                    <a:pt x="117" y="241"/>
                  </a:lnTo>
                  <a:lnTo>
                    <a:pt x="96" y="263"/>
                  </a:lnTo>
                  <a:lnTo>
                    <a:pt x="74" y="288"/>
                  </a:lnTo>
                  <a:lnTo>
                    <a:pt x="74" y="288"/>
                  </a:lnTo>
                  <a:lnTo>
                    <a:pt x="65" y="297"/>
                  </a:lnTo>
                  <a:lnTo>
                    <a:pt x="55" y="306"/>
                  </a:lnTo>
                  <a:lnTo>
                    <a:pt x="46" y="315"/>
                  </a:lnTo>
                  <a:lnTo>
                    <a:pt x="38" y="326"/>
                  </a:lnTo>
                  <a:lnTo>
                    <a:pt x="38" y="326"/>
                  </a:lnTo>
                  <a:lnTo>
                    <a:pt x="32" y="336"/>
                  </a:lnTo>
                  <a:lnTo>
                    <a:pt x="24" y="349"/>
                  </a:lnTo>
                  <a:lnTo>
                    <a:pt x="20" y="355"/>
                  </a:lnTo>
                  <a:lnTo>
                    <a:pt x="16" y="360"/>
                  </a:lnTo>
                  <a:lnTo>
                    <a:pt x="11" y="362"/>
                  </a:lnTo>
                  <a:lnTo>
                    <a:pt x="4" y="365"/>
                  </a:lnTo>
                  <a:lnTo>
                    <a:pt x="4" y="365"/>
                  </a:lnTo>
                  <a:lnTo>
                    <a:pt x="3" y="366"/>
                  </a:lnTo>
                  <a:lnTo>
                    <a:pt x="2" y="368"/>
                  </a:lnTo>
                  <a:lnTo>
                    <a:pt x="0" y="372"/>
                  </a:lnTo>
                  <a:lnTo>
                    <a:pt x="2" y="374"/>
                  </a:lnTo>
                  <a:lnTo>
                    <a:pt x="4" y="375"/>
                  </a:lnTo>
                  <a:lnTo>
                    <a:pt x="6" y="377"/>
                  </a:lnTo>
                  <a:lnTo>
                    <a:pt x="12" y="377"/>
                  </a:lnTo>
                  <a:lnTo>
                    <a:pt x="12" y="377"/>
                  </a:lnTo>
                  <a:lnTo>
                    <a:pt x="15" y="375"/>
                  </a:lnTo>
                  <a:lnTo>
                    <a:pt x="17" y="373"/>
                  </a:lnTo>
                  <a:lnTo>
                    <a:pt x="17" y="373"/>
                  </a:lnTo>
                  <a:lnTo>
                    <a:pt x="23" y="368"/>
                  </a:lnTo>
                  <a:lnTo>
                    <a:pt x="28" y="362"/>
                  </a:lnTo>
                  <a:lnTo>
                    <a:pt x="28" y="362"/>
                  </a:lnTo>
                  <a:lnTo>
                    <a:pt x="45" y="339"/>
                  </a:lnTo>
                  <a:lnTo>
                    <a:pt x="53" y="327"/>
                  </a:lnTo>
                  <a:lnTo>
                    <a:pt x="63" y="315"/>
                  </a:lnTo>
                  <a:lnTo>
                    <a:pt x="63" y="315"/>
                  </a:lnTo>
                  <a:lnTo>
                    <a:pt x="89" y="288"/>
                  </a:lnTo>
                  <a:lnTo>
                    <a:pt x="116" y="258"/>
                  </a:lnTo>
                  <a:lnTo>
                    <a:pt x="142" y="230"/>
                  </a:lnTo>
                  <a:lnTo>
                    <a:pt x="155" y="216"/>
                  </a:lnTo>
                  <a:lnTo>
                    <a:pt x="171" y="203"/>
                  </a:lnTo>
                  <a:lnTo>
                    <a:pt x="171" y="203"/>
                  </a:lnTo>
                  <a:lnTo>
                    <a:pt x="198" y="178"/>
                  </a:lnTo>
                  <a:lnTo>
                    <a:pt x="225" y="152"/>
                  </a:lnTo>
                  <a:lnTo>
                    <a:pt x="278" y="97"/>
                  </a:lnTo>
                  <a:lnTo>
                    <a:pt x="278" y="97"/>
                  </a:lnTo>
                  <a:lnTo>
                    <a:pt x="304" y="72"/>
                  </a:lnTo>
                  <a:lnTo>
                    <a:pt x="316" y="59"/>
                  </a:lnTo>
                  <a:lnTo>
                    <a:pt x="328" y="45"/>
                  </a:lnTo>
                  <a:lnTo>
                    <a:pt x="328" y="45"/>
                  </a:lnTo>
                  <a:lnTo>
                    <a:pt x="335" y="35"/>
                  </a:lnTo>
                  <a:lnTo>
                    <a:pt x="343" y="26"/>
                  </a:lnTo>
                  <a:lnTo>
                    <a:pt x="350" y="17"/>
                  </a:lnTo>
                  <a:lnTo>
                    <a:pt x="352" y="12"/>
                  </a:lnTo>
                  <a:lnTo>
                    <a:pt x="354" y="7"/>
                  </a:lnTo>
                  <a:lnTo>
                    <a:pt x="354" y="7"/>
                  </a:lnTo>
                  <a:lnTo>
                    <a:pt x="354" y="4"/>
                  </a:lnTo>
                  <a:lnTo>
                    <a:pt x="354" y="3"/>
                  </a:lnTo>
                  <a:lnTo>
                    <a:pt x="350" y="0"/>
                  </a:lnTo>
                  <a:lnTo>
                    <a:pt x="346" y="0"/>
                  </a:lnTo>
                  <a:lnTo>
                    <a:pt x="345" y="1"/>
                  </a:lnTo>
                  <a:lnTo>
                    <a:pt x="343" y="4"/>
                  </a:lnTo>
                  <a:lnTo>
                    <a:pt x="34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0" name="chenying0907 757"/>
            <p:cNvSpPr/>
            <p:nvPr/>
          </p:nvSpPr>
          <p:spPr bwMode="auto">
            <a:xfrm>
              <a:off x="2127251" y="3116263"/>
              <a:ext cx="30163" cy="34925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66" y="0"/>
                </a:cxn>
                <a:cxn ang="0">
                  <a:pos x="61" y="1"/>
                </a:cxn>
                <a:cxn ang="0">
                  <a:pos x="57" y="4"/>
                </a:cxn>
                <a:cxn ang="0">
                  <a:pos x="51" y="9"/>
                </a:cxn>
                <a:cxn ang="0">
                  <a:pos x="45" y="17"/>
                </a:cxn>
                <a:cxn ang="0">
                  <a:pos x="40" y="25"/>
                </a:cxn>
                <a:cxn ang="0">
                  <a:pos x="40" y="25"/>
                </a:cxn>
                <a:cxn ang="0">
                  <a:pos x="31" y="38"/>
                </a:cxn>
                <a:cxn ang="0">
                  <a:pos x="20" y="51"/>
                </a:cxn>
                <a:cxn ang="0">
                  <a:pos x="11" y="64"/>
                </a:cxn>
                <a:cxn ang="0">
                  <a:pos x="1" y="76"/>
                </a:cxn>
                <a:cxn ang="0">
                  <a:pos x="1" y="76"/>
                </a:cxn>
                <a:cxn ang="0">
                  <a:pos x="0" y="79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5" y="86"/>
                </a:cxn>
                <a:cxn ang="0">
                  <a:pos x="5" y="86"/>
                </a:cxn>
                <a:cxn ang="0">
                  <a:pos x="9" y="85"/>
                </a:cxn>
                <a:cxn ang="0">
                  <a:pos x="13" y="83"/>
                </a:cxn>
                <a:cxn ang="0">
                  <a:pos x="14" y="80"/>
                </a:cxn>
                <a:cxn ang="0">
                  <a:pos x="15" y="76"/>
                </a:cxn>
                <a:cxn ang="0">
                  <a:pos x="15" y="76"/>
                </a:cxn>
                <a:cxn ang="0">
                  <a:pos x="30" y="60"/>
                </a:cxn>
                <a:cxn ang="0">
                  <a:pos x="41" y="43"/>
                </a:cxn>
                <a:cxn ang="0">
                  <a:pos x="41" y="43"/>
                </a:cxn>
                <a:cxn ang="0">
                  <a:pos x="53" y="25"/>
                </a:cxn>
                <a:cxn ang="0">
                  <a:pos x="61" y="16"/>
                </a:cxn>
                <a:cxn ang="0">
                  <a:pos x="65" y="13"/>
                </a:cxn>
                <a:cxn ang="0">
                  <a:pos x="69" y="12"/>
                </a:cxn>
                <a:cxn ang="0">
                  <a:pos x="69" y="12"/>
                </a:cxn>
                <a:cxn ang="0">
                  <a:pos x="71" y="11"/>
                </a:cxn>
                <a:cxn ang="0">
                  <a:pos x="73" y="9"/>
                </a:cxn>
                <a:cxn ang="0">
                  <a:pos x="73" y="8"/>
                </a:cxn>
                <a:cxn ang="0">
                  <a:pos x="73" y="5"/>
                </a:cxn>
                <a:cxn ang="0">
                  <a:pos x="70" y="1"/>
                </a:cxn>
                <a:cxn ang="0">
                  <a:pos x="69" y="0"/>
                </a:cxn>
                <a:cxn ang="0">
                  <a:pos x="66" y="0"/>
                </a:cxn>
                <a:cxn ang="0">
                  <a:pos x="66" y="0"/>
                </a:cxn>
              </a:cxnLst>
              <a:rect l="0" t="0" r="r" b="b"/>
              <a:pathLst>
                <a:path w="73" h="86">
                  <a:moveTo>
                    <a:pt x="66" y="0"/>
                  </a:moveTo>
                  <a:lnTo>
                    <a:pt x="66" y="0"/>
                  </a:lnTo>
                  <a:lnTo>
                    <a:pt x="61" y="1"/>
                  </a:lnTo>
                  <a:lnTo>
                    <a:pt x="57" y="4"/>
                  </a:lnTo>
                  <a:lnTo>
                    <a:pt x="51" y="9"/>
                  </a:lnTo>
                  <a:lnTo>
                    <a:pt x="45" y="17"/>
                  </a:lnTo>
                  <a:lnTo>
                    <a:pt x="40" y="25"/>
                  </a:lnTo>
                  <a:lnTo>
                    <a:pt x="40" y="25"/>
                  </a:lnTo>
                  <a:lnTo>
                    <a:pt x="31" y="38"/>
                  </a:lnTo>
                  <a:lnTo>
                    <a:pt x="20" y="51"/>
                  </a:lnTo>
                  <a:lnTo>
                    <a:pt x="11" y="64"/>
                  </a:lnTo>
                  <a:lnTo>
                    <a:pt x="1" y="76"/>
                  </a:lnTo>
                  <a:lnTo>
                    <a:pt x="1" y="76"/>
                  </a:lnTo>
                  <a:lnTo>
                    <a:pt x="0" y="79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5" y="86"/>
                  </a:lnTo>
                  <a:lnTo>
                    <a:pt x="5" y="86"/>
                  </a:lnTo>
                  <a:lnTo>
                    <a:pt x="9" y="85"/>
                  </a:lnTo>
                  <a:lnTo>
                    <a:pt x="13" y="83"/>
                  </a:lnTo>
                  <a:lnTo>
                    <a:pt x="14" y="80"/>
                  </a:lnTo>
                  <a:lnTo>
                    <a:pt x="15" y="76"/>
                  </a:lnTo>
                  <a:lnTo>
                    <a:pt x="15" y="76"/>
                  </a:lnTo>
                  <a:lnTo>
                    <a:pt x="30" y="60"/>
                  </a:lnTo>
                  <a:lnTo>
                    <a:pt x="41" y="43"/>
                  </a:lnTo>
                  <a:lnTo>
                    <a:pt x="41" y="43"/>
                  </a:lnTo>
                  <a:lnTo>
                    <a:pt x="53" y="25"/>
                  </a:lnTo>
                  <a:lnTo>
                    <a:pt x="61" y="16"/>
                  </a:lnTo>
                  <a:lnTo>
                    <a:pt x="65" y="13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71" y="11"/>
                  </a:lnTo>
                  <a:lnTo>
                    <a:pt x="73" y="9"/>
                  </a:lnTo>
                  <a:lnTo>
                    <a:pt x="73" y="8"/>
                  </a:lnTo>
                  <a:lnTo>
                    <a:pt x="73" y="5"/>
                  </a:lnTo>
                  <a:lnTo>
                    <a:pt x="70" y="1"/>
                  </a:lnTo>
                  <a:lnTo>
                    <a:pt x="69" y="0"/>
                  </a:lnTo>
                  <a:lnTo>
                    <a:pt x="66" y="0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1" name="chenying0907 758"/>
            <p:cNvSpPr/>
            <p:nvPr/>
          </p:nvSpPr>
          <p:spPr bwMode="auto">
            <a:xfrm>
              <a:off x="2201863" y="3116263"/>
              <a:ext cx="23813" cy="25400"/>
            </a:xfrm>
            <a:custGeom>
              <a:avLst/>
              <a:gdLst/>
              <a:ahLst/>
              <a:cxnLst>
                <a:cxn ang="0">
                  <a:pos x="49" y="1"/>
                </a:cxn>
                <a:cxn ang="0">
                  <a:pos x="49" y="1"/>
                </a:cxn>
                <a:cxn ang="0">
                  <a:pos x="34" y="12"/>
                </a:cxn>
                <a:cxn ang="0">
                  <a:pos x="21" y="25"/>
                </a:cxn>
                <a:cxn ang="0">
                  <a:pos x="14" y="32"/>
                </a:cxn>
                <a:cxn ang="0">
                  <a:pos x="9" y="39"/>
                </a:cxn>
                <a:cxn ang="0">
                  <a:pos x="5" y="47"/>
                </a:cxn>
                <a:cxn ang="0">
                  <a:pos x="1" y="56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2" y="62"/>
                </a:cxn>
                <a:cxn ang="0">
                  <a:pos x="4" y="63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1" y="59"/>
                </a:cxn>
                <a:cxn ang="0">
                  <a:pos x="11" y="59"/>
                </a:cxn>
                <a:cxn ang="0">
                  <a:pos x="15" y="51"/>
                </a:cxn>
                <a:cxn ang="0">
                  <a:pos x="19" y="45"/>
                </a:cxn>
                <a:cxn ang="0">
                  <a:pos x="30" y="32"/>
                </a:cxn>
                <a:cxn ang="0">
                  <a:pos x="41" y="21"/>
                </a:cxn>
                <a:cxn ang="0">
                  <a:pos x="55" y="11"/>
                </a:cxn>
                <a:cxn ang="0">
                  <a:pos x="55" y="11"/>
                </a:cxn>
                <a:cxn ang="0">
                  <a:pos x="56" y="9"/>
                </a:cxn>
                <a:cxn ang="0">
                  <a:pos x="57" y="7"/>
                </a:cxn>
                <a:cxn ang="0">
                  <a:pos x="56" y="3"/>
                </a:cxn>
                <a:cxn ang="0">
                  <a:pos x="55" y="1"/>
                </a:cxn>
                <a:cxn ang="0">
                  <a:pos x="53" y="0"/>
                </a:cxn>
                <a:cxn ang="0">
                  <a:pos x="51" y="0"/>
                </a:cxn>
                <a:cxn ang="0">
                  <a:pos x="49" y="1"/>
                </a:cxn>
                <a:cxn ang="0">
                  <a:pos x="49" y="1"/>
                </a:cxn>
              </a:cxnLst>
              <a:rect l="0" t="0" r="r" b="b"/>
              <a:pathLst>
                <a:path w="57" h="63">
                  <a:moveTo>
                    <a:pt x="49" y="1"/>
                  </a:moveTo>
                  <a:lnTo>
                    <a:pt x="49" y="1"/>
                  </a:lnTo>
                  <a:lnTo>
                    <a:pt x="34" y="12"/>
                  </a:lnTo>
                  <a:lnTo>
                    <a:pt x="21" y="25"/>
                  </a:lnTo>
                  <a:lnTo>
                    <a:pt x="14" y="32"/>
                  </a:lnTo>
                  <a:lnTo>
                    <a:pt x="9" y="39"/>
                  </a:lnTo>
                  <a:lnTo>
                    <a:pt x="5" y="47"/>
                  </a:lnTo>
                  <a:lnTo>
                    <a:pt x="1" y="56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2" y="62"/>
                  </a:lnTo>
                  <a:lnTo>
                    <a:pt x="4" y="63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1" y="59"/>
                  </a:lnTo>
                  <a:lnTo>
                    <a:pt x="11" y="59"/>
                  </a:lnTo>
                  <a:lnTo>
                    <a:pt x="15" y="51"/>
                  </a:lnTo>
                  <a:lnTo>
                    <a:pt x="19" y="45"/>
                  </a:lnTo>
                  <a:lnTo>
                    <a:pt x="30" y="32"/>
                  </a:lnTo>
                  <a:lnTo>
                    <a:pt x="41" y="21"/>
                  </a:lnTo>
                  <a:lnTo>
                    <a:pt x="55" y="11"/>
                  </a:lnTo>
                  <a:lnTo>
                    <a:pt x="55" y="11"/>
                  </a:lnTo>
                  <a:lnTo>
                    <a:pt x="56" y="9"/>
                  </a:lnTo>
                  <a:lnTo>
                    <a:pt x="57" y="7"/>
                  </a:lnTo>
                  <a:lnTo>
                    <a:pt x="56" y="3"/>
                  </a:lnTo>
                  <a:lnTo>
                    <a:pt x="55" y="1"/>
                  </a:lnTo>
                  <a:lnTo>
                    <a:pt x="53" y="0"/>
                  </a:lnTo>
                  <a:lnTo>
                    <a:pt x="51" y="0"/>
                  </a:lnTo>
                  <a:lnTo>
                    <a:pt x="49" y="1"/>
                  </a:lnTo>
                  <a:lnTo>
                    <a:pt x="4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2" name="chenying0907 759"/>
            <p:cNvSpPr/>
            <p:nvPr/>
          </p:nvSpPr>
          <p:spPr bwMode="auto">
            <a:xfrm>
              <a:off x="2263776" y="3103563"/>
              <a:ext cx="25400" cy="36513"/>
            </a:xfrm>
            <a:custGeom>
              <a:avLst/>
              <a:gdLst/>
              <a:ahLst/>
              <a:cxnLst>
                <a:cxn ang="0">
                  <a:pos x="51" y="3"/>
                </a:cxn>
                <a:cxn ang="0">
                  <a:pos x="51" y="3"/>
                </a:cxn>
                <a:cxn ang="0">
                  <a:pos x="36" y="22"/>
                </a:cxn>
                <a:cxn ang="0">
                  <a:pos x="21" y="41"/>
                </a:cxn>
                <a:cxn ang="0">
                  <a:pos x="13" y="51"/>
                </a:cxn>
                <a:cxn ang="0">
                  <a:pos x="8" y="60"/>
                </a:cxn>
                <a:cxn ang="0">
                  <a:pos x="3" y="72"/>
                </a:cxn>
                <a:cxn ang="0">
                  <a:pos x="0" y="84"/>
                </a:cxn>
                <a:cxn ang="0">
                  <a:pos x="0" y="84"/>
                </a:cxn>
                <a:cxn ang="0">
                  <a:pos x="0" y="86"/>
                </a:cxn>
                <a:cxn ang="0">
                  <a:pos x="0" y="89"/>
                </a:cxn>
                <a:cxn ang="0">
                  <a:pos x="4" y="92"/>
                </a:cxn>
                <a:cxn ang="0">
                  <a:pos x="8" y="90"/>
                </a:cxn>
                <a:cxn ang="0">
                  <a:pos x="9" y="89"/>
                </a:cxn>
                <a:cxn ang="0">
                  <a:pos x="11" y="88"/>
                </a:cxn>
                <a:cxn ang="0">
                  <a:pos x="11" y="88"/>
                </a:cxn>
                <a:cxn ang="0">
                  <a:pos x="13" y="76"/>
                </a:cxn>
                <a:cxn ang="0">
                  <a:pos x="19" y="64"/>
                </a:cxn>
                <a:cxn ang="0">
                  <a:pos x="25" y="55"/>
                </a:cxn>
                <a:cxn ang="0">
                  <a:pos x="32" y="45"/>
                </a:cxn>
                <a:cxn ang="0">
                  <a:pos x="46" y="26"/>
                </a:cxn>
                <a:cxn ang="0">
                  <a:pos x="62" y="9"/>
                </a:cxn>
                <a:cxn ang="0">
                  <a:pos x="62" y="9"/>
                </a:cxn>
                <a:cxn ang="0">
                  <a:pos x="63" y="7"/>
                </a:cxn>
                <a:cxn ang="0">
                  <a:pos x="63" y="4"/>
                </a:cxn>
                <a:cxn ang="0">
                  <a:pos x="62" y="3"/>
                </a:cxn>
                <a:cxn ang="0">
                  <a:pos x="60" y="1"/>
                </a:cxn>
                <a:cxn ang="0">
                  <a:pos x="55" y="0"/>
                </a:cxn>
                <a:cxn ang="0">
                  <a:pos x="54" y="1"/>
                </a:cxn>
                <a:cxn ang="0">
                  <a:pos x="51" y="3"/>
                </a:cxn>
                <a:cxn ang="0">
                  <a:pos x="51" y="3"/>
                </a:cxn>
              </a:cxnLst>
              <a:rect l="0" t="0" r="r" b="b"/>
              <a:pathLst>
                <a:path w="63" h="92">
                  <a:moveTo>
                    <a:pt x="51" y="3"/>
                  </a:moveTo>
                  <a:lnTo>
                    <a:pt x="51" y="3"/>
                  </a:lnTo>
                  <a:lnTo>
                    <a:pt x="36" y="22"/>
                  </a:lnTo>
                  <a:lnTo>
                    <a:pt x="21" y="41"/>
                  </a:lnTo>
                  <a:lnTo>
                    <a:pt x="13" y="51"/>
                  </a:lnTo>
                  <a:lnTo>
                    <a:pt x="8" y="60"/>
                  </a:lnTo>
                  <a:lnTo>
                    <a:pt x="3" y="72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0" y="86"/>
                  </a:lnTo>
                  <a:lnTo>
                    <a:pt x="0" y="89"/>
                  </a:lnTo>
                  <a:lnTo>
                    <a:pt x="4" y="92"/>
                  </a:lnTo>
                  <a:lnTo>
                    <a:pt x="8" y="90"/>
                  </a:lnTo>
                  <a:lnTo>
                    <a:pt x="9" y="89"/>
                  </a:lnTo>
                  <a:lnTo>
                    <a:pt x="11" y="88"/>
                  </a:lnTo>
                  <a:lnTo>
                    <a:pt x="11" y="88"/>
                  </a:lnTo>
                  <a:lnTo>
                    <a:pt x="13" y="76"/>
                  </a:lnTo>
                  <a:lnTo>
                    <a:pt x="19" y="64"/>
                  </a:lnTo>
                  <a:lnTo>
                    <a:pt x="25" y="55"/>
                  </a:lnTo>
                  <a:lnTo>
                    <a:pt x="32" y="45"/>
                  </a:lnTo>
                  <a:lnTo>
                    <a:pt x="46" y="26"/>
                  </a:lnTo>
                  <a:lnTo>
                    <a:pt x="62" y="9"/>
                  </a:lnTo>
                  <a:lnTo>
                    <a:pt x="62" y="9"/>
                  </a:lnTo>
                  <a:lnTo>
                    <a:pt x="63" y="7"/>
                  </a:lnTo>
                  <a:lnTo>
                    <a:pt x="63" y="4"/>
                  </a:lnTo>
                  <a:lnTo>
                    <a:pt x="62" y="3"/>
                  </a:lnTo>
                  <a:lnTo>
                    <a:pt x="60" y="1"/>
                  </a:lnTo>
                  <a:lnTo>
                    <a:pt x="55" y="0"/>
                  </a:lnTo>
                  <a:lnTo>
                    <a:pt x="54" y="1"/>
                  </a:lnTo>
                  <a:lnTo>
                    <a:pt x="51" y="3"/>
                  </a:lnTo>
                  <a:lnTo>
                    <a:pt x="5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3" name="chenying0907 760"/>
            <p:cNvSpPr/>
            <p:nvPr/>
          </p:nvSpPr>
          <p:spPr bwMode="auto">
            <a:xfrm>
              <a:off x="2312988" y="3111500"/>
              <a:ext cx="20638" cy="31750"/>
            </a:xfrm>
            <a:custGeom>
              <a:avLst/>
              <a:gdLst/>
              <a:ahLst/>
              <a:cxnLst>
                <a:cxn ang="0">
                  <a:pos x="41" y="3"/>
                </a:cxn>
                <a:cxn ang="0">
                  <a:pos x="41" y="3"/>
                </a:cxn>
                <a:cxn ang="0">
                  <a:pos x="35" y="11"/>
                </a:cxn>
                <a:cxn ang="0">
                  <a:pos x="30" y="19"/>
                </a:cxn>
                <a:cxn ang="0">
                  <a:pos x="20" y="37"/>
                </a:cxn>
                <a:cxn ang="0">
                  <a:pos x="11" y="55"/>
                </a:cxn>
                <a:cxn ang="0">
                  <a:pos x="6" y="63"/>
                </a:cxn>
                <a:cxn ang="0">
                  <a:pos x="1" y="72"/>
                </a:cxn>
                <a:cxn ang="0">
                  <a:pos x="1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1" y="79"/>
                </a:cxn>
                <a:cxn ang="0">
                  <a:pos x="2" y="80"/>
                </a:cxn>
                <a:cxn ang="0">
                  <a:pos x="7" y="80"/>
                </a:cxn>
                <a:cxn ang="0">
                  <a:pos x="9" y="80"/>
                </a:cxn>
                <a:cxn ang="0">
                  <a:pos x="11" y="78"/>
                </a:cxn>
                <a:cxn ang="0">
                  <a:pos x="11" y="78"/>
                </a:cxn>
                <a:cxn ang="0">
                  <a:pos x="17" y="70"/>
                </a:cxn>
                <a:cxn ang="0">
                  <a:pos x="20" y="62"/>
                </a:cxn>
                <a:cxn ang="0">
                  <a:pos x="30" y="44"/>
                </a:cxn>
                <a:cxn ang="0">
                  <a:pos x="39" y="27"/>
                </a:cxn>
                <a:cxn ang="0">
                  <a:pos x="44" y="19"/>
                </a:cxn>
                <a:cxn ang="0">
                  <a:pos x="49" y="11"/>
                </a:cxn>
                <a:cxn ang="0">
                  <a:pos x="49" y="11"/>
                </a:cxn>
                <a:cxn ang="0">
                  <a:pos x="51" y="8"/>
                </a:cxn>
                <a:cxn ang="0">
                  <a:pos x="52" y="7"/>
                </a:cxn>
                <a:cxn ang="0">
                  <a:pos x="49" y="3"/>
                </a:cxn>
                <a:cxn ang="0">
                  <a:pos x="45" y="0"/>
                </a:cxn>
                <a:cxn ang="0">
                  <a:pos x="44" y="2"/>
                </a:cxn>
                <a:cxn ang="0">
                  <a:pos x="41" y="3"/>
                </a:cxn>
                <a:cxn ang="0">
                  <a:pos x="41" y="3"/>
                </a:cxn>
              </a:cxnLst>
              <a:rect l="0" t="0" r="r" b="b"/>
              <a:pathLst>
                <a:path w="52" h="80">
                  <a:moveTo>
                    <a:pt x="41" y="3"/>
                  </a:moveTo>
                  <a:lnTo>
                    <a:pt x="41" y="3"/>
                  </a:lnTo>
                  <a:lnTo>
                    <a:pt x="35" y="11"/>
                  </a:lnTo>
                  <a:lnTo>
                    <a:pt x="30" y="19"/>
                  </a:lnTo>
                  <a:lnTo>
                    <a:pt x="20" y="37"/>
                  </a:lnTo>
                  <a:lnTo>
                    <a:pt x="11" y="55"/>
                  </a:lnTo>
                  <a:lnTo>
                    <a:pt x="6" y="63"/>
                  </a:lnTo>
                  <a:lnTo>
                    <a:pt x="1" y="72"/>
                  </a:lnTo>
                  <a:lnTo>
                    <a:pt x="1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1" y="79"/>
                  </a:lnTo>
                  <a:lnTo>
                    <a:pt x="2" y="80"/>
                  </a:lnTo>
                  <a:lnTo>
                    <a:pt x="7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1" y="78"/>
                  </a:lnTo>
                  <a:lnTo>
                    <a:pt x="17" y="70"/>
                  </a:lnTo>
                  <a:lnTo>
                    <a:pt x="20" y="62"/>
                  </a:lnTo>
                  <a:lnTo>
                    <a:pt x="30" y="44"/>
                  </a:lnTo>
                  <a:lnTo>
                    <a:pt x="39" y="27"/>
                  </a:lnTo>
                  <a:lnTo>
                    <a:pt x="44" y="19"/>
                  </a:lnTo>
                  <a:lnTo>
                    <a:pt x="49" y="11"/>
                  </a:lnTo>
                  <a:lnTo>
                    <a:pt x="49" y="11"/>
                  </a:lnTo>
                  <a:lnTo>
                    <a:pt x="51" y="8"/>
                  </a:lnTo>
                  <a:lnTo>
                    <a:pt x="52" y="7"/>
                  </a:lnTo>
                  <a:lnTo>
                    <a:pt x="49" y="3"/>
                  </a:lnTo>
                  <a:lnTo>
                    <a:pt x="45" y="0"/>
                  </a:lnTo>
                  <a:lnTo>
                    <a:pt x="44" y="2"/>
                  </a:lnTo>
                  <a:lnTo>
                    <a:pt x="41" y="3"/>
                  </a:lnTo>
                  <a:lnTo>
                    <a:pt x="41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4" name="chenying0907 761"/>
            <p:cNvSpPr/>
            <p:nvPr/>
          </p:nvSpPr>
          <p:spPr bwMode="auto">
            <a:xfrm>
              <a:off x="2360613" y="3116263"/>
              <a:ext cx="25400" cy="30163"/>
            </a:xfrm>
            <a:custGeom>
              <a:avLst/>
              <a:gdLst/>
              <a:ahLst/>
              <a:cxnLst>
                <a:cxn ang="0">
                  <a:pos x="53" y="1"/>
                </a:cxn>
                <a:cxn ang="0">
                  <a:pos x="53" y="1"/>
                </a:cxn>
                <a:cxn ang="0">
                  <a:pos x="39" y="17"/>
                </a:cxn>
                <a:cxn ang="0">
                  <a:pos x="25" y="32"/>
                </a:cxn>
                <a:cxn ang="0">
                  <a:pos x="12" y="49"/>
                </a:cxn>
                <a:cxn ang="0">
                  <a:pos x="1" y="66"/>
                </a:cxn>
                <a:cxn ang="0">
                  <a:pos x="1" y="66"/>
                </a:cxn>
                <a:cxn ang="0">
                  <a:pos x="0" y="68"/>
                </a:cxn>
                <a:cxn ang="0">
                  <a:pos x="0" y="71"/>
                </a:cxn>
                <a:cxn ang="0">
                  <a:pos x="4" y="73"/>
                </a:cxn>
                <a:cxn ang="0">
                  <a:pos x="8" y="75"/>
                </a:cxn>
                <a:cxn ang="0">
                  <a:pos x="9" y="73"/>
                </a:cxn>
                <a:cxn ang="0">
                  <a:pos x="10" y="72"/>
                </a:cxn>
                <a:cxn ang="0">
                  <a:pos x="10" y="72"/>
                </a:cxn>
                <a:cxn ang="0">
                  <a:pos x="21" y="55"/>
                </a:cxn>
                <a:cxn ang="0">
                  <a:pos x="34" y="39"/>
                </a:cxn>
                <a:cxn ang="0">
                  <a:pos x="47" y="24"/>
                </a:cxn>
                <a:cxn ang="0">
                  <a:pos x="61" y="11"/>
                </a:cxn>
                <a:cxn ang="0">
                  <a:pos x="61" y="11"/>
                </a:cxn>
                <a:cxn ang="0">
                  <a:pos x="63" y="8"/>
                </a:cxn>
                <a:cxn ang="0">
                  <a:pos x="63" y="5"/>
                </a:cxn>
                <a:cxn ang="0">
                  <a:pos x="61" y="3"/>
                </a:cxn>
                <a:cxn ang="0">
                  <a:pos x="57" y="0"/>
                </a:cxn>
                <a:cxn ang="0">
                  <a:pos x="55" y="0"/>
                </a:cxn>
                <a:cxn ang="0">
                  <a:pos x="53" y="1"/>
                </a:cxn>
                <a:cxn ang="0">
                  <a:pos x="53" y="1"/>
                </a:cxn>
              </a:cxnLst>
              <a:rect l="0" t="0" r="r" b="b"/>
              <a:pathLst>
                <a:path w="63" h="75">
                  <a:moveTo>
                    <a:pt x="53" y="1"/>
                  </a:moveTo>
                  <a:lnTo>
                    <a:pt x="53" y="1"/>
                  </a:lnTo>
                  <a:lnTo>
                    <a:pt x="39" y="17"/>
                  </a:lnTo>
                  <a:lnTo>
                    <a:pt x="25" y="32"/>
                  </a:lnTo>
                  <a:lnTo>
                    <a:pt x="12" y="49"/>
                  </a:lnTo>
                  <a:lnTo>
                    <a:pt x="1" y="66"/>
                  </a:lnTo>
                  <a:lnTo>
                    <a:pt x="1" y="66"/>
                  </a:lnTo>
                  <a:lnTo>
                    <a:pt x="0" y="68"/>
                  </a:lnTo>
                  <a:lnTo>
                    <a:pt x="0" y="71"/>
                  </a:lnTo>
                  <a:lnTo>
                    <a:pt x="4" y="73"/>
                  </a:lnTo>
                  <a:lnTo>
                    <a:pt x="8" y="75"/>
                  </a:lnTo>
                  <a:lnTo>
                    <a:pt x="9" y="73"/>
                  </a:lnTo>
                  <a:lnTo>
                    <a:pt x="10" y="72"/>
                  </a:lnTo>
                  <a:lnTo>
                    <a:pt x="10" y="72"/>
                  </a:lnTo>
                  <a:lnTo>
                    <a:pt x="21" y="55"/>
                  </a:lnTo>
                  <a:lnTo>
                    <a:pt x="34" y="39"/>
                  </a:lnTo>
                  <a:lnTo>
                    <a:pt x="47" y="24"/>
                  </a:lnTo>
                  <a:lnTo>
                    <a:pt x="61" y="11"/>
                  </a:lnTo>
                  <a:lnTo>
                    <a:pt x="61" y="11"/>
                  </a:lnTo>
                  <a:lnTo>
                    <a:pt x="63" y="8"/>
                  </a:lnTo>
                  <a:lnTo>
                    <a:pt x="63" y="5"/>
                  </a:lnTo>
                  <a:lnTo>
                    <a:pt x="61" y="3"/>
                  </a:lnTo>
                  <a:lnTo>
                    <a:pt x="57" y="0"/>
                  </a:lnTo>
                  <a:lnTo>
                    <a:pt x="55" y="0"/>
                  </a:lnTo>
                  <a:lnTo>
                    <a:pt x="53" y="1"/>
                  </a:lnTo>
                  <a:lnTo>
                    <a:pt x="53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5" name="chenying0907 762"/>
            <p:cNvSpPr/>
            <p:nvPr/>
          </p:nvSpPr>
          <p:spPr bwMode="auto">
            <a:xfrm>
              <a:off x="2403476" y="3119438"/>
              <a:ext cx="23813" cy="31750"/>
            </a:xfrm>
            <a:custGeom>
              <a:avLst/>
              <a:gdLst/>
              <a:ahLst/>
              <a:cxnLst>
                <a:cxn ang="0">
                  <a:pos x="48" y="2"/>
                </a:cxn>
                <a:cxn ang="0">
                  <a:pos x="48" y="2"/>
                </a:cxn>
                <a:cxn ang="0">
                  <a:pos x="36" y="19"/>
                </a:cxn>
                <a:cxn ang="0">
                  <a:pos x="24" y="36"/>
                </a:cxn>
                <a:cxn ang="0">
                  <a:pos x="12" y="52"/>
                </a:cxn>
                <a:cxn ang="0">
                  <a:pos x="2" y="70"/>
                </a:cxn>
                <a:cxn ang="0">
                  <a:pos x="2" y="70"/>
                </a:cxn>
                <a:cxn ang="0">
                  <a:pos x="0" y="73"/>
                </a:cxn>
                <a:cxn ang="0">
                  <a:pos x="0" y="76"/>
                </a:cxn>
                <a:cxn ang="0">
                  <a:pos x="4" y="78"/>
                </a:cxn>
                <a:cxn ang="0">
                  <a:pos x="8" y="79"/>
                </a:cxn>
                <a:cxn ang="0">
                  <a:pos x="10" y="78"/>
                </a:cxn>
                <a:cxn ang="0">
                  <a:pos x="11" y="76"/>
                </a:cxn>
                <a:cxn ang="0">
                  <a:pos x="11" y="76"/>
                </a:cxn>
                <a:cxn ang="0">
                  <a:pos x="21" y="59"/>
                </a:cxn>
                <a:cxn ang="0">
                  <a:pos x="33" y="42"/>
                </a:cxn>
                <a:cxn ang="0">
                  <a:pos x="46" y="25"/>
                </a:cxn>
                <a:cxn ang="0">
                  <a:pos x="57" y="8"/>
                </a:cxn>
                <a:cxn ang="0">
                  <a:pos x="57" y="8"/>
                </a:cxn>
                <a:cxn ang="0">
                  <a:pos x="58" y="5"/>
                </a:cxn>
                <a:cxn ang="0">
                  <a:pos x="57" y="4"/>
                </a:cxn>
                <a:cxn ang="0">
                  <a:pos x="54" y="0"/>
                </a:cxn>
                <a:cxn ang="0">
                  <a:pos x="50" y="0"/>
                </a:cxn>
                <a:cxn ang="0">
                  <a:pos x="49" y="0"/>
                </a:cxn>
                <a:cxn ang="0">
                  <a:pos x="48" y="2"/>
                </a:cxn>
                <a:cxn ang="0">
                  <a:pos x="48" y="2"/>
                </a:cxn>
              </a:cxnLst>
              <a:rect l="0" t="0" r="r" b="b"/>
              <a:pathLst>
                <a:path w="58" h="79">
                  <a:moveTo>
                    <a:pt x="48" y="2"/>
                  </a:moveTo>
                  <a:lnTo>
                    <a:pt x="48" y="2"/>
                  </a:lnTo>
                  <a:lnTo>
                    <a:pt x="36" y="19"/>
                  </a:lnTo>
                  <a:lnTo>
                    <a:pt x="24" y="36"/>
                  </a:lnTo>
                  <a:lnTo>
                    <a:pt x="12" y="52"/>
                  </a:lnTo>
                  <a:lnTo>
                    <a:pt x="2" y="70"/>
                  </a:lnTo>
                  <a:lnTo>
                    <a:pt x="2" y="70"/>
                  </a:lnTo>
                  <a:lnTo>
                    <a:pt x="0" y="73"/>
                  </a:lnTo>
                  <a:lnTo>
                    <a:pt x="0" y="76"/>
                  </a:lnTo>
                  <a:lnTo>
                    <a:pt x="4" y="78"/>
                  </a:lnTo>
                  <a:lnTo>
                    <a:pt x="8" y="79"/>
                  </a:lnTo>
                  <a:lnTo>
                    <a:pt x="10" y="78"/>
                  </a:lnTo>
                  <a:lnTo>
                    <a:pt x="11" y="76"/>
                  </a:lnTo>
                  <a:lnTo>
                    <a:pt x="11" y="76"/>
                  </a:lnTo>
                  <a:lnTo>
                    <a:pt x="21" y="59"/>
                  </a:lnTo>
                  <a:lnTo>
                    <a:pt x="33" y="42"/>
                  </a:lnTo>
                  <a:lnTo>
                    <a:pt x="46" y="25"/>
                  </a:lnTo>
                  <a:lnTo>
                    <a:pt x="57" y="8"/>
                  </a:lnTo>
                  <a:lnTo>
                    <a:pt x="57" y="8"/>
                  </a:lnTo>
                  <a:lnTo>
                    <a:pt x="58" y="5"/>
                  </a:lnTo>
                  <a:lnTo>
                    <a:pt x="57" y="4"/>
                  </a:lnTo>
                  <a:lnTo>
                    <a:pt x="54" y="0"/>
                  </a:lnTo>
                  <a:lnTo>
                    <a:pt x="50" y="0"/>
                  </a:lnTo>
                  <a:lnTo>
                    <a:pt x="49" y="0"/>
                  </a:lnTo>
                  <a:lnTo>
                    <a:pt x="48" y="2"/>
                  </a:lnTo>
                  <a:lnTo>
                    <a:pt x="4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6" name="chenying0907 763"/>
            <p:cNvSpPr/>
            <p:nvPr/>
          </p:nvSpPr>
          <p:spPr bwMode="auto">
            <a:xfrm>
              <a:off x="2444751" y="3127375"/>
              <a:ext cx="17463" cy="25400"/>
            </a:xfrm>
            <a:custGeom>
              <a:avLst/>
              <a:gdLst/>
              <a:ahLst/>
              <a:cxnLst>
                <a:cxn ang="0">
                  <a:pos x="35" y="1"/>
                </a:cxn>
                <a:cxn ang="0">
                  <a:pos x="35" y="1"/>
                </a:cxn>
                <a:cxn ang="0">
                  <a:pos x="25" y="13"/>
                </a:cxn>
                <a:cxn ang="0">
                  <a:pos x="15" y="26"/>
                </a:cxn>
                <a:cxn ang="0">
                  <a:pos x="8" y="40"/>
                </a:cxn>
                <a:cxn ang="0">
                  <a:pos x="0" y="54"/>
                </a:cxn>
                <a:cxn ang="0">
                  <a:pos x="0" y="54"/>
                </a:cxn>
                <a:cxn ang="0">
                  <a:pos x="0" y="56"/>
                </a:cxn>
                <a:cxn ang="0">
                  <a:pos x="0" y="59"/>
                </a:cxn>
                <a:cxn ang="0">
                  <a:pos x="2" y="61"/>
                </a:cxn>
                <a:cxn ang="0">
                  <a:pos x="6" y="63"/>
                </a:cxn>
                <a:cxn ang="0">
                  <a:pos x="9" y="61"/>
                </a:cxn>
                <a:cxn ang="0">
                  <a:pos x="10" y="60"/>
                </a:cxn>
                <a:cxn ang="0">
                  <a:pos x="10" y="60"/>
                </a:cxn>
                <a:cxn ang="0">
                  <a:pos x="17" y="47"/>
                </a:cxn>
                <a:cxn ang="0">
                  <a:pos x="25" y="34"/>
                </a:cxn>
                <a:cxn ang="0">
                  <a:pos x="34" y="21"/>
                </a:cxn>
                <a:cxn ang="0">
                  <a:pos x="43" y="9"/>
                </a:cxn>
                <a:cxn ang="0">
                  <a:pos x="43" y="9"/>
                </a:cxn>
                <a:cxn ang="0">
                  <a:pos x="44" y="8"/>
                </a:cxn>
                <a:cxn ang="0">
                  <a:pos x="44" y="5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8" y="0"/>
                </a:cxn>
                <a:cxn ang="0">
                  <a:pos x="35" y="1"/>
                </a:cxn>
                <a:cxn ang="0">
                  <a:pos x="35" y="1"/>
                </a:cxn>
              </a:cxnLst>
              <a:rect l="0" t="0" r="r" b="b"/>
              <a:pathLst>
                <a:path w="44" h="63">
                  <a:moveTo>
                    <a:pt x="35" y="1"/>
                  </a:moveTo>
                  <a:lnTo>
                    <a:pt x="35" y="1"/>
                  </a:lnTo>
                  <a:lnTo>
                    <a:pt x="25" y="13"/>
                  </a:lnTo>
                  <a:lnTo>
                    <a:pt x="15" y="26"/>
                  </a:lnTo>
                  <a:lnTo>
                    <a:pt x="8" y="40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0" y="56"/>
                  </a:lnTo>
                  <a:lnTo>
                    <a:pt x="0" y="59"/>
                  </a:lnTo>
                  <a:lnTo>
                    <a:pt x="2" y="61"/>
                  </a:lnTo>
                  <a:lnTo>
                    <a:pt x="6" y="63"/>
                  </a:lnTo>
                  <a:lnTo>
                    <a:pt x="9" y="61"/>
                  </a:lnTo>
                  <a:lnTo>
                    <a:pt x="10" y="60"/>
                  </a:lnTo>
                  <a:lnTo>
                    <a:pt x="10" y="60"/>
                  </a:lnTo>
                  <a:lnTo>
                    <a:pt x="17" y="47"/>
                  </a:lnTo>
                  <a:lnTo>
                    <a:pt x="25" y="34"/>
                  </a:lnTo>
                  <a:lnTo>
                    <a:pt x="34" y="21"/>
                  </a:lnTo>
                  <a:lnTo>
                    <a:pt x="43" y="9"/>
                  </a:lnTo>
                  <a:lnTo>
                    <a:pt x="43" y="9"/>
                  </a:lnTo>
                  <a:lnTo>
                    <a:pt x="44" y="8"/>
                  </a:lnTo>
                  <a:lnTo>
                    <a:pt x="44" y="5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8" y="0"/>
                  </a:lnTo>
                  <a:lnTo>
                    <a:pt x="35" y="1"/>
                  </a:lnTo>
                  <a:lnTo>
                    <a:pt x="35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7" name="chenying0907 764"/>
            <p:cNvSpPr/>
            <p:nvPr/>
          </p:nvSpPr>
          <p:spPr bwMode="auto">
            <a:xfrm>
              <a:off x="2492376" y="3130550"/>
              <a:ext cx="17463" cy="23813"/>
            </a:xfrm>
            <a:custGeom>
              <a:avLst/>
              <a:gdLst/>
              <a:ahLst/>
              <a:cxnLst>
                <a:cxn ang="0">
                  <a:pos x="34" y="7"/>
                </a:cxn>
                <a:cxn ang="0">
                  <a:pos x="34" y="7"/>
                </a:cxn>
                <a:cxn ang="0">
                  <a:pos x="34" y="9"/>
                </a:cxn>
                <a:cxn ang="0">
                  <a:pos x="31" y="12"/>
                </a:cxn>
                <a:cxn ang="0">
                  <a:pos x="26" y="17"/>
                </a:cxn>
                <a:cxn ang="0">
                  <a:pos x="26" y="17"/>
                </a:cxn>
                <a:cxn ang="0">
                  <a:pos x="21" y="22"/>
                </a:cxn>
                <a:cxn ang="0">
                  <a:pos x="17" y="28"/>
                </a:cxn>
                <a:cxn ang="0">
                  <a:pos x="17" y="28"/>
                </a:cxn>
                <a:cxn ang="0">
                  <a:pos x="13" y="34"/>
                </a:cxn>
                <a:cxn ang="0">
                  <a:pos x="9" y="41"/>
                </a:cxn>
                <a:cxn ang="0">
                  <a:pos x="6" y="47"/>
                </a:cxn>
                <a:cxn ang="0">
                  <a:pos x="2" y="54"/>
                </a:cxn>
                <a:cxn ang="0">
                  <a:pos x="2" y="54"/>
                </a:cxn>
                <a:cxn ang="0">
                  <a:pos x="1" y="56"/>
                </a:cxn>
                <a:cxn ang="0">
                  <a:pos x="0" y="58"/>
                </a:cxn>
                <a:cxn ang="0">
                  <a:pos x="2" y="62"/>
                </a:cxn>
                <a:cxn ang="0">
                  <a:pos x="4" y="63"/>
                </a:cxn>
                <a:cxn ang="0">
                  <a:pos x="6" y="63"/>
                </a:cxn>
                <a:cxn ang="0">
                  <a:pos x="8" y="63"/>
                </a:cxn>
                <a:cxn ang="0">
                  <a:pos x="10" y="62"/>
                </a:cxn>
                <a:cxn ang="0">
                  <a:pos x="10" y="62"/>
                </a:cxn>
                <a:cxn ang="0">
                  <a:pos x="14" y="55"/>
                </a:cxn>
                <a:cxn ang="0">
                  <a:pos x="18" y="47"/>
                </a:cxn>
                <a:cxn ang="0">
                  <a:pos x="22" y="39"/>
                </a:cxn>
                <a:cxn ang="0">
                  <a:pos x="27" y="33"/>
                </a:cxn>
                <a:cxn ang="0">
                  <a:pos x="27" y="33"/>
                </a:cxn>
                <a:cxn ang="0">
                  <a:pos x="33" y="26"/>
                </a:cxn>
                <a:cxn ang="0">
                  <a:pos x="39" y="20"/>
                </a:cxn>
                <a:cxn ang="0">
                  <a:pos x="39" y="20"/>
                </a:cxn>
                <a:cxn ang="0">
                  <a:pos x="42" y="17"/>
                </a:cxn>
                <a:cxn ang="0">
                  <a:pos x="44" y="15"/>
                </a:cxn>
                <a:cxn ang="0">
                  <a:pos x="46" y="7"/>
                </a:cxn>
                <a:cxn ang="0">
                  <a:pos x="46" y="7"/>
                </a:cxn>
                <a:cxn ang="0">
                  <a:pos x="46" y="4"/>
                </a:cxn>
                <a:cxn ang="0">
                  <a:pos x="44" y="3"/>
                </a:cxn>
                <a:cxn ang="0">
                  <a:pos x="43" y="1"/>
                </a:cxn>
                <a:cxn ang="0">
                  <a:pos x="40" y="0"/>
                </a:cxn>
                <a:cxn ang="0">
                  <a:pos x="36" y="3"/>
                </a:cxn>
                <a:cxn ang="0">
                  <a:pos x="35" y="4"/>
                </a:cxn>
                <a:cxn ang="0">
                  <a:pos x="34" y="7"/>
                </a:cxn>
                <a:cxn ang="0">
                  <a:pos x="34" y="7"/>
                </a:cxn>
              </a:cxnLst>
              <a:rect l="0" t="0" r="r" b="b"/>
              <a:pathLst>
                <a:path w="46" h="63">
                  <a:moveTo>
                    <a:pt x="34" y="7"/>
                  </a:moveTo>
                  <a:lnTo>
                    <a:pt x="34" y="7"/>
                  </a:lnTo>
                  <a:lnTo>
                    <a:pt x="34" y="9"/>
                  </a:lnTo>
                  <a:lnTo>
                    <a:pt x="31" y="12"/>
                  </a:lnTo>
                  <a:lnTo>
                    <a:pt x="26" y="17"/>
                  </a:lnTo>
                  <a:lnTo>
                    <a:pt x="26" y="17"/>
                  </a:lnTo>
                  <a:lnTo>
                    <a:pt x="21" y="22"/>
                  </a:lnTo>
                  <a:lnTo>
                    <a:pt x="17" y="28"/>
                  </a:lnTo>
                  <a:lnTo>
                    <a:pt x="17" y="28"/>
                  </a:lnTo>
                  <a:lnTo>
                    <a:pt x="13" y="34"/>
                  </a:lnTo>
                  <a:lnTo>
                    <a:pt x="9" y="41"/>
                  </a:lnTo>
                  <a:lnTo>
                    <a:pt x="6" y="47"/>
                  </a:lnTo>
                  <a:lnTo>
                    <a:pt x="2" y="54"/>
                  </a:lnTo>
                  <a:lnTo>
                    <a:pt x="2" y="54"/>
                  </a:lnTo>
                  <a:lnTo>
                    <a:pt x="1" y="56"/>
                  </a:lnTo>
                  <a:lnTo>
                    <a:pt x="0" y="58"/>
                  </a:lnTo>
                  <a:lnTo>
                    <a:pt x="2" y="62"/>
                  </a:lnTo>
                  <a:lnTo>
                    <a:pt x="4" y="63"/>
                  </a:lnTo>
                  <a:lnTo>
                    <a:pt x="6" y="63"/>
                  </a:lnTo>
                  <a:lnTo>
                    <a:pt x="8" y="63"/>
                  </a:lnTo>
                  <a:lnTo>
                    <a:pt x="10" y="62"/>
                  </a:lnTo>
                  <a:lnTo>
                    <a:pt x="10" y="62"/>
                  </a:lnTo>
                  <a:lnTo>
                    <a:pt x="14" y="55"/>
                  </a:lnTo>
                  <a:lnTo>
                    <a:pt x="18" y="47"/>
                  </a:lnTo>
                  <a:lnTo>
                    <a:pt x="22" y="39"/>
                  </a:lnTo>
                  <a:lnTo>
                    <a:pt x="27" y="33"/>
                  </a:lnTo>
                  <a:lnTo>
                    <a:pt x="27" y="33"/>
                  </a:lnTo>
                  <a:lnTo>
                    <a:pt x="33" y="26"/>
                  </a:lnTo>
                  <a:lnTo>
                    <a:pt x="39" y="20"/>
                  </a:lnTo>
                  <a:lnTo>
                    <a:pt x="39" y="20"/>
                  </a:lnTo>
                  <a:lnTo>
                    <a:pt x="42" y="17"/>
                  </a:lnTo>
                  <a:lnTo>
                    <a:pt x="44" y="15"/>
                  </a:lnTo>
                  <a:lnTo>
                    <a:pt x="46" y="7"/>
                  </a:lnTo>
                  <a:lnTo>
                    <a:pt x="46" y="7"/>
                  </a:lnTo>
                  <a:lnTo>
                    <a:pt x="46" y="4"/>
                  </a:lnTo>
                  <a:lnTo>
                    <a:pt x="44" y="3"/>
                  </a:lnTo>
                  <a:lnTo>
                    <a:pt x="43" y="1"/>
                  </a:lnTo>
                  <a:lnTo>
                    <a:pt x="40" y="0"/>
                  </a:lnTo>
                  <a:lnTo>
                    <a:pt x="36" y="3"/>
                  </a:lnTo>
                  <a:lnTo>
                    <a:pt x="35" y="4"/>
                  </a:lnTo>
                  <a:lnTo>
                    <a:pt x="34" y="7"/>
                  </a:lnTo>
                  <a:lnTo>
                    <a:pt x="34" y="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8" name="chenying0907 765"/>
            <p:cNvSpPr>
              <a:spLocks noEditPoints="1"/>
            </p:cNvSpPr>
            <p:nvPr/>
          </p:nvSpPr>
          <p:spPr bwMode="auto">
            <a:xfrm>
              <a:off x="2100263" y="3162300"/>
              <a:ext cx="431800" cy="323850"/>
            </a:xfrm>
            <a:custGeom>
              <a:avLst/>
              <a:gdLst/>
              <a:ahLst/>
              <a:cxnLst>
                <a:cxn ang="0">
                  <a:pos x="1080" y="117"/>
                </a:cxn>
                <a:cxn ang="0">
                  <a:pos x="1070" y="72"/>
                </a:cxn>
                <a:cxn ang="0">
                  <a:pos x="1044" y="36"/>
                </a:cxn>
                <a:cxn ang="0">
                  <a:pos x="1010" y="20"/>
                </a:cxn>
                <a:cxn ang="0">
                  <a:pos x="927" y="12"/>
                </a:cxn>
                <a:cxn ang="0">
                  <a:pos x="675" y="7"/>
                </a:cxn>
                <a:cxn ang="0">
                  <a:pos x="459" y="5"/>
                </a:cxn>
                <a:cxn ang="0">
                  <a:pos x="241" y="0"/>
                </a:cxn>
                <a:cxn ang="0">
                  <a:pos x="110" y="4"/>
                </a:cxn>
                <a:cxn ang="0">
                  <a:pos x="59" y="15"/>
                </a:cxn>
                <a:cxn ang="0">
                  <a:pos x="25" y="38"/>
                </a:cxn>
                <a:cxn ang="0">
                  <a:pos x="5" y="75"/>
                </a:cxn>
                <a:cxn ang="0">
                  <a:pos x="0" y="127"/>
                </a:cxn>
                <a:cxn ang="0">
                  <a:pos x="0" y="658"/>
                </a:cxn>
                <a:cxn ang="0">
                  <a:pos x="0" y="671"/>
                </a:cxn>
                <a:cxn ang="0">
                  <a:pos x="5" y="723"/>
                </a:cxn>
                <a:cxn ang="0">
                  <a:pos x="25" y="760"/>
                </a:cxn>
                <a:cxn ang="0">
                  <a:pos x="59" y="784"/>
                </a:cxn>
                <a:cxn ang="0">
                  <a:pos x="110" y="795"/>
                </a:cxn>
                <a:cxn ang="0">
                  <a:pos x="306" y="806"/>
                </a:cxn>
                <a:cxn ang="0">
                  <a:pos x="592" y="814"/>
                </a:cxn>
                <a:cxn ang="0">
                  <a:pos x="930" y="814"/>
                </a:cxn>
                <a:cxn ang="0">
                  <a:pos x="1011" y="806"/>
                </a:cxn>
                <a:cxn ang="0">
                  <a:pos x="1045" y="790"/>
                </a:cxn>
                <a:cxn ang="0">
                  <a:pos x="1073" y="754"/>
                </a:cxn>
                <a:cxn ang="0">
                  <a:pos x="1082" y="709"/>
                </a:cxn>
                <a:cxn ang="0">
                  <a:pos x="1082" y="688"/>
                </a:cxn>
                <a:cxn ang="0">
                  <a:pos x="1079" y="670"/>
                </a:cxn>
                <a:cxn ang="0">
                  <a:pos x="1084" y="589"/>
                </a:cxn>
                <a:cxn ang="0">
                  <a:pos x="1087" y="501"/>
                </a:cxn>
                <a:cxn ang="0">
                  <a:pos x="1084" y="285"/>
                </a:cxn>
                <a:cxn ang="0">
                  <a:pos x="1023" y="751"/>
                </a:cxn>
                <a:cxn ang="0">
                  <a:pos x="970" y="765"/>
                </a:cxn>
                <a:cxn ang="0">
                  <a:pos x="859" y="771"/>
                </a:cxn>
                <a:cxn ang="0">
                  <a:pos x="590" y="769"/>
                </a:cxn>
                <a:cxn ang="0">
                  <a:pos x="364" y="757"/>
                </a:cxn>
                <a:cxn ang="0">
                  <a:pos x="209" y="751"/>
                </a:cxn>
                <a:cxn ang="0">
                  <a:pos x="93" y="747"/>
                </a:cxn>
                <a:cxn ang="0">
                  <a:pos x="57" y="729"/>
                </a:cxn>
                <a:cxn ang="0">
                  <a:pos x="46" y="687"/>
                </a:cxn>
                <a:cxn ang="0">
                  <a:pos x="44" y="665"/>
                </a:cxn>
                <a:cxn ang="0">
                  <a:pos x="46" y="128"/>
                </a:cxn>
                <a:cxn ang="0">
                  <a:pos x="46" y="113"/>
                </a:cxn>
                <a:cxn ang="0">
                  <a:pos x="57" y="70"/>
                </a:cxn>
                <a:cxn ang="0">
                  <a:pos x="93" y="53"/>
                </a:cxn>
                <a:cxn ang="0">
                  <a:pos x="209" y="47"/>
                </a:cxn>
                <a:cxn ang="0">
                  <a:pos x="435" y="51"/>
                </a:cxn>
                <a:cxn ang="0">
                  <a:pos x="540" y="49"/>
                </a:cxn>
                <a:cxn ang="0">
                  <a:pos x="827" y="55"/>
                </a:cxn>
                <a:cxn ang="0">
                  <a:pos x="951" y="60"/>
                </a:cxn>
                <a:cxn ang="0">
                  <a:pos x="1004" y="70"/>
                </a:cxn>
                <a:cxn ang="0">
                  <a:pos x="1029" y="84"/>
                </a:cxn>
                <a:cxn ang="0">
                  <a:pos x="1036" y="126"/>
                </a:cxn>
                <a:cxn ang="0">
                  <a:pos x="1036" y="202"/>
                </a:cxn>
                <a:cxn ang="0">
                  <a:pos x="1044" y="489"/>
                </a:cxn>
                <a:cxn ang="0">
                  <a:pos x="1039" y="578"/>
                </a:cxn>
                <a:cxn ang="0">
                  <a:pos x="1035" y="672"/>
                </a:cxn>
                <a:cxn ang="0">
                  <a:pos x="1036" y="712"/>
                </a:cxn>
                <a:cxn ang="0">
                  <a:pos x="1028" y="747"/>
                </a:cxn>
              </a:cxnLst>
              <a:rect l="0" t="0" r="r" b="b"/>
              <a:pathLst>
                <a:path w="1088" h="815">
                  <a:moveTo>
                    <a:pt x="1080" y="128"/>
                  </a:moveTo>
                  <a:lnTo>
                    <a:pt x="1080" y="128"/>
                  </a:lnTo>
                  <a:lnTo>
                    <a:pt x="1082" y="123"/>
                  </a:lnTo>
                  <a:lnTo>
                    <a:pt x="1080" y="117"/>
                  </a:lnTo>
                  <a:lnTo>
                    <a:pt x="1080" y="117"/>
                  </a:lnTo>
                  <a:lnTo>
                    <a:pt x="1076" y="104"/>
                  </a:lnTo>
                  <a:lnTo>
                    <a:pt x="1074" y="93"/>
                  </a:lnTo>
                  <a:lnTo>
                    <a:pt x="1070" y="72"/>
                  </a:lnTo>
                  <a:lnTo>
                    <a:pt x="1067" y="63"/>
                  </a:lnTo>
                  <a:lnTo>
                    <a:pt x="1062" y="54"/>
                  </a:lnTo>
                  <a:lnTo>
                    <a:pt x="1054" y="45"/>
                  </a:lnTo>
                  <a:lnTo>
                    <a:pt x="1044" y="36"/>
                  </a:lnTo>
                  <a:lnTo>
                    <a:pt x="1044" y="36"/>
                  </a:lnTo>
                  <a:lnTo>
                    <a:pt x="1036" y="32"/>
                  </a:lnTo>
                  <a:lnTo>
                    <a:pt x="1028" y="26"/>
                  </a:lnTo>
                  <a:lnTo>
                    <a:pt x="1010" y="20"/>
                  </a:lnTo>
                  <a:lnTo>
                    <a:pt x="990" y="16"/>
                  </a:lnTo>
                  <a:lnTo>
                    <a:pt x="969" y="13"/>
                  </a:lnTo>
                  <a:lnTo>
                    <a:pt x="948" y="13"/>
                  </a:lnTo>
                  <a:lnTo>
                    <a:pt x="927" y="12"/>
                  </a:lnTo>
                  <a:lnTo>
                    <a:pt x="891" y="13"/>
                  </a:lnTo>
                  <a:lnTo>
                    <a:pt x="891" y="13"/>
                  </a:lnTo>
                  <a:lnTo>
                    <a:pt x="793" y="11"/>
                  </a:lnTo>
                  <a:lnTo>
                    <a:pt x="675" y="7"/>
                  </a:lnTo>
                  <a:lnTo>
                    <a:pt x="556" y="4"/>
                  </a:lnTo>
                  <a:lnTo>
                    <a:pt x="503" y="4"/>
                  </a:lnTo>
                  <a:lnTo>
                    <a:pt x="459" y="5"/>
                  </a:lnTo>
                  <a:lnTo>
                    <a:pt x="459" y="5"/>
                  </a:lnTo>
                  <a:lnTo>
                    <a:pt x="416" y="5"/>
                  </a:lnTo>
                  <a:lnTo>
                    <a:pt x="371" y="5"/>
                  </a:lnTo>
                  <a:lnTo>
                    <a:pt x="284" y="2"/>
                  </a:lnTo>
                  <a:lnTo>
                    <a:pt x="241" y="0"/>
                  </a:lnTo>
                  <a:lnTo>
                    <a:pt x="197" y="0"/>
                  </a:lnTo>
                  <a:lnTo>
                    <a:pt x="153" y="0"/>
                  </a:lnTo>
                  <a:lnTo>
                    <a:pt x="110" y="4"/>
                  </a:lnTo>
                  <a:lnTo>
                    <a:pt x="110" y="4"/>
                  </a:lnTo>
                  <a:lnTo>
                    <a:pt x="95" y="5"/>
                  </a:lnTo>
                  <a:lnTo>
                    <a:pt x="82" y="8"/>
                  </a:lnTo>
                  <a:lnTo>
                    <a:pt x="69" y="11"/>
                  </a:lnTo>
                  <a:lnTo>
                    <a:pt x="59" y="15"/>
                  </a:lnTo>
                  <a:lnTo>
                    <a:pt x="48" y="20"/>
                  </a:lnTo>
                  <a:lnTo>
                    <a:pt x="39" y="25"/>
                  </a:lnTo>
                  <a:lnTo>
                    <a:pt x="31" y="32"/>
                  </a:lnTo>
                  <a:lnTo>
                    <a:pt x="25" y="38"/>
                  </a:lnTo>
                  <a:lnTo>
                    <a:pt x="18" y="46"/>
                  </a:lnTo>
                  <a:lnTo>
                    <a:pt x="13" y="55"/>
                  </a:lnTo>
                  <a:lnTo>
                    <a:pt x="9" y="64"/>
                  </a:lnTo>
                  <a:lnTo>
                    <a:pt x="5" y="75"/>
                  </a:lnTo>
                  <a:lnTo>
                    <a:pt x="3" y="87"/>
                  </a:lnTo>
                  <a:lnTo>
                    <a:pt x="1" y="100"/>
                  </a:lnTo>
                  <a:lnTo>
                    <a:pt x="0" y="127"/>
                  </a:lnTo>
                  <a:lnTo>
                    <a:pt x="0" y="127"/>
                  </a:lnTo>
                  <a:lnTo>
                    <a:pt x="0" y="128"/>
                  </a:lnTo>
                  <a:lnTo>
                    <a:pt x="0" y="128"/>
                  </a:lnTo>
                  <a:lnTo>
                    <a:pt x="0" y="131"/>
                  </a:lnTo>
                  <a:lnTo>
                    <a:pt x="0" y="658"/>
                  </a:lnTo>
                  <a:lnTo>
                    <a:pt x="0" y="658"/>
                  </a:lnTo>
                  <a:lnTo>
                    <a:pt x="0" y="665"/>
                  </a:lnTo>
                  <a:lnTo>
                    <a:pt x="0" y="665"/>
                  </a:lnTo>
                  <a:lnTo>
                    <a:pt x="0" y="671"/>
                  </a:lnTo>
                  <a:lnTo>
                    <a:pt x="0" y="671"/>
                  </a:lnTo>
                  <a:lnTo>
                    <a:pt x="1" y="699"/>
                  </a:lnTo>
                  <a:lnTo>
                    <a:pt x="3" y="712"/>
                  </a:lnTo>
                  <a:lnTo>
                    <a:pt x="5" y="723"/>
                  </a:lnTo>
                  <a:lnTo>
                    <a:pt x="9" y="734"/>
                  </a:lnTo>
                  <a:lnTo>
                    <a:pt x="13" y="743"/>
                  </a:lnTo>
                  <a:lnTo>
                    <a:pt x="18" y="752"/>
                  </a:lnTo>
                  <a:lnTo>
                    <a:pt x="25" y="760"/>
                  </a:lnTo>
                  <a:lnTo>
                    <a:pt x="31" y="767"/>
                  </a:lnTo>
                  <a:lnTo>
                    <a:pt x="39" y="773"/>
                  </a:lnTo>
                  <a:lnTo>
                    <a:pt x="48" y="778"/>
                  </a:lnTo>
                  <a:lnTo>
                    <a:pt x="59" y="784"/>
                  </a:lnTo>
                  <a:lnTo>
                    <a:pt x="69" y="788"/>
                  </a:lnTo>
                  <a:lnTo>
                    <a:pt x="82" y="790"/>
                  </a:lnTo>
                  <a:lnTo>
                    <a:pt x="95" y="793"/>
                  </a:lnTo>
                  <a:lnTo>
                    <a:pt x="110" y="795"/>
                  </a:lnTo>
                  <a:lnTo>
                    <a:pt x="110" y="795"/>
                  </a:lnTo>
                  <a:lnTo>
                    <a:pt x="156" y="798"/>
                  </a:lnTo>
                  <a:lnTo>
                    <a:pt x="204" y="802"/>
                  </a:lnTo>
                  <a:lnTo>
                    <a:pt x="306" y="806"/>
                  </a:lnTo>
                  <a:lnTo>
                    <a:pt x="408" y="808"/>
                  </a:lnTo>
                  <a:lnTo>
                    <a:pt x="502" y="812"/>
                  </a:lnTo>
                  <a:lnTo>
                    <a:pt x="502" y="812"/>
                  </a:lnTo>
                  <a:lnTo>
                    <a:pt x="592" y="814"/>
                  </a:lnTo>
                  <a:lnTo>
                    <a:pt x="697" y="815"/>
                  </a:lnTo>
                  <a:lnTo>
                    <a:pt x="893" y="814"/>
                  </a:lnTo>
                  <a:lnTo>
                    <a:pt x="893" y="814"/>
                  </a:lnTo>
                  <a:lnTo>
                    <a:pt x="930" y="814"/>
                  </a:lnTo>
                  <a:lnTo>
                    <a:pt x="951" y="814"/>
                  </a:lnTo>
                  <a:lnTo>
                    <a:pt x="972" y="812"/>
                  </a:lnTo>
                  <a:lnTo>
                    <a:pt x="991" y="810"/>
                  </a:lnTo>
                  <a:lnTo>
                    <a:pt x="1011" y="806"/>
                  </a:lnTo>
                  <a:lnTo>
                    <a:pt x="1029" y="799"/>
                  </a:lnTo>
                  <a:lnTo>
                    <a:pt x="1037" y="795"/>
                  </a:lnTo>
                  <a:lnTo>
                    <a:pt x="1045" y="790"/>
                  </a:lnTo>
                  <a:lnTo>
                    <a:pt x="1045" y="790"/>
                  </a:lnTo>
                  <a:lnTo>
                    <a:pt x="1057" y="781"/>
                  </a:lnTo>
                  <a:lnTo>
                    <a:pt x="1065" y="772"/>
                  </a:lnTo>
                  <a:lnTo>
                    <a:pt x="1069" y="763"/>
                  </a:lnTo>
                  <a:lnTo>
                    <a:pt x="1073" y="754"/>
                  </a:lnTo>
                  <a:lnTo>
                    <a:pt x="1076" y="734"/>
                  </a:lnTo>
                  <a:lnTo>
                    <a:pt x="1079" y="722"/>
                  </a:lnTo>
                  <a:lnTo>
                    <a:pt x="1082" y="709"/>
                  </a:lnTo>
                  <a:lnTo>
                    <a:pt x="1082" y="709"/>
                  </a:lnTo>
                  <a:lnTo>
                    <a:pt x="1083" y="701"/>
                  </a:lnTo>
                  <a:lnTo>
                    <a:pt x="1082" y="695"/>
                  </a:lnTo>
                  <a:lnTo>
                    <a:pt x="1082" y="695"/>
                  </a:lnTo>
                  <a:lnTo>
                    <a:pt x="1082" y="688"/>
                  </a:lnTo>
                  <a:lnTo>
                    <a:pt x="1080" y="683"/>
                  </a:lnTo>
                  <a:lnTo>
                    <a:pt x="1080" y="683"/>
                  </a:lnTo>
                  <a:lnTo>
                    <a:pt x="1079" y="678"/>
                  </a:lnTo>
                  <a:lnTo>
                    <a:pt x="1079" y="670"/>
                  </a:lnTo>
                  <a:lnTo>
                    <a:pt x="1080" y="650"/>
                  </a:lnTo>
                  <a:lnTo>
                    <a:pt x="1084" y="616"/>
                  </a:lnTo>
                  <a:lnTo>
                    <a:pt x="1084" y="616"/>
                  </a:lnTo>
                  <a:lnTo>
                    <a:pt x="1084" y="589"/>
                  </a:lnTo>
                  <a:lnTo>
                    <a:pt x="1084" y="561"/>
                  </a:lnTo>
                  <a:lnTo>
                    <a:pt x="1084" y="561"/>
                  </a:lnTo>
                  <a:lnTo>
                    <a:pt x="1086" y="531"/>
                  </a:lnTo>
                  <a:lnTo>
                    <a:pt x="1087" y="501"/>
                  </a:lnTo>
                  <a:lnTo>
                    <a:pt x="1088" y="472"/>
                  </a:lnTo>
                  <a:lnTo>
                    <a:pt x="1088" y="442"/>
                  </a:lnTo>
                  <a:lnTo>
                    <a:pt x="1088" y="442"/>
                  </a:lnTo>
                  <a:lnTo>
                    <a:pt x="1084" y="285"/>
                  </a:lnTo>
                  <a:lnTo>
                    <a:pt x="1082" y="198"/>
                  </a:lnTo>
                  <a:lnTo>
                    <a:pt x="1080" y="128"/>
                  </a:lnTo>
                  <a:lnTo>
                    <a:pt x="1080" y="128"/>
                  </a:lnTo>
                  <a:close/>
                  <a:moveTo>
                    <a:pt x="1023" y="751"/>
                  </a:moveTo>
                  <a:lnTo>
                    <a:pt x="1023" y="751"/>
                  </a:lnTo>
                  <a:lnTo>
                    <a:pt x="1006" y="757"/>
                  </a:lnTo>
                  <a:lnTo>
                    <a:pt x="989" y="761"/>
                  </a:lnTo>
                  <a:lnTo>
                    <a:pt x="970" y="765"/>
                  </a:lnTo>
                  <a:lnTo>
                    <a:pt x="953" y="767"/>
                  </a:lnTo>
                  <a:lnTo>
                    <a:pt x="953" y="767"/>
                  </a:lnTo>
                  <a:lnTo>
                    <a:pt x="891" y="769"/>
                  </a:lnTo>
                  <a:lnTo>
                    <a:pt x="859" y="771"/>
                  </a:lnTo>
                  <a:lnTo>
                    <a:pt x="828" y="772"/>
                  </a:lnTo>
                  <a:lnTo>
                    <a:pt x="828" y="772"/>
                  </a:lnTo>
                  <a:lnTo>
                    <a:pt x="674" y="771"/>
                  </a:lnTo>
                  <a:lnTo>
                    <a:pt x="590" y="769"/>
                  </a:lnTo>
                  <a:lnTo>
                    <a:pt x="519" y="767"/>
                  </a:lnTo>
                  <a:lnTo>
                    <a:pt x="519" y="767"/>
                  </a:lnTo>
                  <a:lnTo>
                    <a:pt x="446" y="763"/>
                  </a:lnTo>
                  <a:lnTo>
                    <a:pt x="364" y="757"/>
                  </a:lnTo>
                  <a:lnTo>
                    <a:pt x="282" y="754"/>
                  </a:lnTo>
                  <a:lnTo>
                    <a:pt x="244" y="752"/>
                  </a:lnTo>
                  <a:lnTo>
                    <a:pt x="209" y="751"/>
                  </a:lnTo>
                  <a:lnTo>
                    <a:pt x="209" y="751"/>
                  </a:lnTo>
                  <a:lnTo>
                    <a:pt x="150" y="752"/>
                  </a:lnTo>
                  <a:lnTo>
                    <a:pt x="122" y="751"/>
                  </a:lnTo>
                  <a:lnTo>
                    <a:pt x="107" y="750"/>
                  </a:lnTo>
                  <a:lnTo>
                    <a:pt x="93" y="747"/>
                  </a:lnTo>
                  <a:lnTo>
                    <a:pt x="93" y="747"/>
                  </a:lnTo>
                  <a:lnTo>
                    <a:pt x="77" y="742"/>
                  </a:lnTo>
                  <a:lnTo>
                    <a:pt x="65" y="737"/>
                  </a:lnTo>
                  <a:lnTo>
                    <a:pt x="57" y="729"/>
                  </a:lnTo>
                  <a:lnTo>
                    <a:pt x="52" y="721"/>
                  </a:lnTo>
                  <a:lnTo>
                    <a:pt x="48" y="710"/>
                  </a:lnTo>
                  <a:lnTo>
                    <a:pt x="46" y="700"/>
                  </a:lnTo>
                  <a:lnTo>
                    <a:pt x="46" y="687"/>
                  </a:lnTo>
                  <a:lnTo>
                    <a:pt x="46" y="671"/>
                  </a:lnTo>
                  <a:lnTo>
                    <a:pt x="46" y="671"/>
                  </a:lnTo>
                  <a:lnTo>
                    <a:pt x="44" y="665"/>
                  </a:lnTo>
                  <a:lnTo>
                    <a:pt x="44" y="665"/>
                  </a:lnTo>
                  <a:lnTo>
                    <a:pt x="46" y="658"/>
                  </a:lnTo>
                  <a:lnTo>
                    <a:pt x="46" y="131"/>
                  </a:lnTo>
                  <a:lnTo>
                    <a:pt x="46" y="131"/>
                  </a:lnTo>
                  <a:lnTo>
                    <a:pt x="46" y="128"/>
                  </a:lnTo>
                  <a:lnTo>
                    <a:pt x="46" y="128"/>
                  </a:lnTo>
                  <a:lnTo>
                    <a:pt x="46" y="127"/>
                  </a:lnTo>
                  <a:lnTo>
                    <a:pt x="46" y="127"/>
                  </a:lnTo>
                  <a:lnTo>
                    <a:pt x="46" y="113"/>
                  </a:lnTo>
                  <a:lnTo>
                    <a:pt x="46" y="98"/>
                  </a:lnTo>
                  <a:lnTo>
                    <a:pt x="48" y="88"/>
                  </a:lnTo>
                  <a:lnTo>
                    <a:pt x="52" y="77"/>
                  </a:lnTo>
                  <a:lnTo>
                    <a:pt x="57" y="70"/>
                  </a:lnTo>
                  <a:lnTo>
                    <a:pt x="65" y="62"/>
                  </a:lnTo>
                  <a:lnTo>
                    <a:pt x="77" y="56"/>
                  </a:lnTo>
                  <a:lnTo>
                    <a:pt x="93" y="53"/>
                  </a:lnTo>
                  <a:lnTo>
                    <a:pt x="93" y="53"/>
                  </a:lnTo>
                  <a:lnTo>
                    <a:pt x="107" y="49"/>
                  </a:lnTo>
                  <a:lnTo>
                    <a:pt x="122" y="47"/>
                  </a:lnTo>
                  <a:lnTo>
                    <a:pt x="150" y="46"/>
                  </a:lnTo>
                  <a:lnTo>
                    <a:pt x="209" y="47"/>
                  </a:lnTo>
                  <a:lnTo>
                    <a:pt x="209" y="47"/>
                  </a:lnTo>
                  <a:lnTo>
                    <a:pt x="280" y="49"/>
                  </a:lnTo>
                  <a:lnTo>
                    <a:pt x="357" y="50"/>
                  </a:lnTo>
                  <a:lnTo>
                    <a:pt x="435" y="51"/>
                  </a:lnTo>
                  <a:lnTo>
                    <a:pt x="472" y="51"/>
                  </a:lnTo>
                  <a:lnTo>
                    <a:pt x="506" y="50"/>
                  </a:lnTo>
                  <a:lnTo>
                    <a:pt x="506" y="50"/>
                  </a:lnTo>
                  <a:lnTo>
                    <a:pt x="540" y="49"/>
                  </a:lnTo>
                  <a:lnTo>
                    <a:pt x="578" y="49"/>
                  </a:lnTo>
                  <a:lnTo>
                    <a:pt x="666" y="51"/>
                  </a:lnTo>
                  <a:lnTo>
                    <a:pt x="753" y="54"/>
                  </a:lnTo>
                  <a:lnTo>
                    <a:pt x="827" y="55"/>
                  </a:lnTo>
                  <a:lnTo>
                    <a:pt x="827" y="55"/>
                  </a:lnTo>
                  <a:lnTo>
                    <a:pt x="857" y="55"/>
                  </a:lnTo>
                  <a:lnTo>
                    <a:pt x="888" y="56"/>
                  </a:lnTo>
                  <a:lnTo>
                    <a:pt x="951" y="60"/>
                  </a:lnTo>
                  <a:lnTo>
                    <a:pt x="951" y="60"/>
                  </a:lnTo>
                  <a:lnTo>
                    <a:pt x="968" y="62"/>
                  </a:lnTo>
                  <a:lnTo>
                    <a:pt x="986" y="64"/>
                  </a:lnTo>
                  <a:lnTo>
                    <a:pt x="1004" y="70"/>
                  </a:lnTo>
                  <a:lnTo>
                    <a:pt x="1020" y="75"/>
                  </a:lnTo>
                  <a:lnTo>
                    <a:pt x="1020" y="75"/>
                  </a:lnTo>
                  <a:lnTo>
                    <a:pt x="1025" y="79"/>
                  </a:lnTo>
                  <a:lnTo>
                    <a:pt x="1029" y="84"/>
                  </a:lnTo>
                  <a:lnTo>
                    <a:pt x="1031" y="90"/>
                  </a:lnTo>
                  <a:lnTo>
                    <a:pt x="1032" y="97"/>
                  </a:lnTo>
                  <a:lnTo>
                    <a:pt x="1033" y="113"/>
                  </a:lnTo>
                  <a:lnTo>
                    <a:pt x="1036" y="126"/>
                  </a:lnTo>
                  <a:lnTo>
                    <a:pt x="1036" y="126"/>
                  </a:lnTo>
                  <a:lnTo>
                    <a:pt x="1036" y="127"/>
                  </a:lnTo>
                  <a:lnTo>
                    <a:pt x="1036" y="127"/>
                  </a:lnTo>
                  <a:lnTo>
                    <a:pt x="1036" y="202"/>
                  </a:lnTo>
                  <a:lnTo>
                    <a:pt x="1039" y="293"/>
                  </a:lnTo>
                  <a:lnTo>
                    <a:pt x="1044" y="459"/>
                  </a:lnTo>
                  <a:lnTo>
                    <a:pt x="1044" y="459"/>
                  </a:lnTo>
                  <a:lnTo>
                    <a:pt x="1044" y="489"/>
                  </a:lnTo>
                  <a:lnTo>
                    <a:pt x="1041" y="518"/>
                  </a:lnTo>
                  <a:lnTo>
                    <a:pt x="1040" y="548"/>
                  </a:lnTo>
                  <a:lnTo>
                    <a:pt x="1039" y="578"/>
                  </a:lnTo>
                  <a:lnTo>
                    <a:pt x="1039" y="578"/>
                  </a:lnTo>
                  <a:lnTo>
                    <a:pt x="1037" y="607"/>
                  </a:lnTo>
                  <a:lnTo>
                    <a:pt x="1035" y="640"/>
                  </a:lnTo>
                  <a:lnTo>
                    <a:pt x="1035" y="655"/>
                  </a:lnTo>
                  <a:lnTo>
                    <a:pt x="1035" y="672"/>
                  </a:lnTo>
                  <a:lnTo>
                    <a:pt x="1035" y="687"/>
                  </a:lnTo>
                  <a:lnTo>
                    <a:pt x="1037" y="699"/>
                  </a:lnTo>
                  <a:lnTo>
                    <a:pt x="1037" y="699"/>
                  </a:lnTo>
                  <a:lnTo>
                    <a:pt x="1036" y="712"/>
                  </a:lnTo>
                  <a:lnTo>
                    <a:pt x="1035" y="727"/>
                  </a:lnTo>
                  <a:lnTo>
                    <a:pt x="1033" y="735"/>
                  </a:lnTo>
                  <a:lnTo>
                    <a:pt x="1031" y="742"/>
                  </a:lnTo>
                  <a:lnTo>
                    <a:pt x="1028" y="747"/>
                  </a:lnTo>
                  <a:lnTo>
                    <a:pt x="1023" y="751"/>
                  </a:lnTo>
                  <a:lnTo>
                    <a:pt x="1023" y="75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9" name="chenying0907 766"/>
            <p:cNvSpPr>
              <a:spLocks noEditPoints="1"/>
            </p:cNvSpPr>
            <p:nvPr/>
          </p:nvSpPr>
          <p:spPr bwMode="auto">
            <a:xfrm>
              <a:off x="2184401" y="3195638"/>
              <a:ext cx="254000" cy="252413"/>
            </a:xfrm>
            <a:custGeom>
              <a:avLst/>
              <a:gdLst/>
              <a:ahLst/>
              <a:cxnLst>
                <a:cxn ang="0">
                  <a:pos x="638" y="357"/>
                </a:cxn>
                <a:cxn ang="0">
                  <a:pos x="637" y="165"/>
                </a:cxn>
                <a:cxn ang="0">
                  <a:pos x="636" y="102"/>
                </a:cxn>
                <a:cxn ang="0">
                  <a:pos x="630" y="56"/>
                </a:cxn>
                <a:cxn ang="0">
                  <a:pos x="615" y="31"/>
                </a:cxn>
                <a:cxn ang="0">
                  <a:pos x="599" y="22"/>
                </a:cxn>
                <a:cxn ang="0">
                  <a:pos x="591" y="20"/>
                </a:cxn>
                <a:cxn ang="0">
                  <a:pos x="363" y="9"/>
                </a:cxn>
                <a:cxn ang="0">
                  <a:pos x="280" y="1"/>
                </a:cxn>
                <a:cxn ang="0">
                  <a:pos x="137" y="1"/>
                </a:cxn>
                <a:cxn ang="0">
                  <a:pos x="81" y="1"/>
                </a:cxn>
                <a:cxn ang="0">
                  <a:pos x="39" y="6"/>
                </a:cxn>
                <a:cxn ang="0">
                  <a:pos x="19" y="12"/>
                </a:cxn>
                <a:cxn ang="0">
                  <a:pos x="9" y="26"/>
                </a:cxn>
                <a:cxn ang="0">
                  <a:pos x="6" y="34"/>
                </a:cxn>
                <a:cxn ang="0">
                  <a:pos x="5" y="46"/>
                </a:cxn>
                <a:cxn ang="0">
                  <a:pos x="5" y="418"/>
                </a:cxn>
                <a:cxn ang="0">
                  <a:pos x="0" y="496"/>
                </a:cxn>
                <a:cxn ang="0">
                  <a:pos x="1" y="552"/>
                </a:cxn>
                <a:cxn ang="0">
                  <a:pos x="13" y="587"/>
                </a:cxn>
                <a:cxn ang="0">
                  <a:pos x="36" y="613"/>
                </a:cxn>
                <a:cxn ang="0">
                  <a:pos x="52" y="619"/>
                </a:cxn>
                <a:cxn ang="0">
                  <a:pos x="94" y="622"/>
                </a:cxn>
                <a:cxn ang="0">
                  <a:pos x="140" y="624"/>
                </a:cxn>
                <a:cxn ang="0">
                  <a:pos x="226" y="629"/>
                </a:cxn>
                <a:cxn ang="0">
                  <a:pos x="306" y="636"/>
                </a:cxn>
                <a:cxn ang="0">
                  <a:pos x="507" y="636"/>
                </a:cxn>
                <a:cxn ang="0">
                  <a:pos x="587" y="636"/>
                </a:cxn>
                <a:cxn ang="0">
                  <a:pos x="602" y="630"/>
                </a:cxn>
                <a:cxn ang="0">
                  <a:pos x="608" y="628"/>
                </a:cxn>
                <a:cxn ang="0">
                  <a:pos x="625" y="619"/>
                </a:cxn>
                <a:cxn ang="0">
                  <a:pos x="636" y="594"/>
                </a:cxn>
                <a:cxn ang="0">
                  <a:pos x="637" y="566"/>
                </a:cxn>
                <a:cxn ang="0">
                  <a:pos x="641" y="430"/>
                </a:cxn>
                <a:cxn ang="0">
                  <a:pos x="639" y="384"/>
                </a:cxn>
                <a:cxn ang="0">
                  <a:pos x="87" y="573"/>
                </a:cxn>
                <a:cxn ang="0">
                  <a:pos x="60" y="554"/>
                </a:cxn>
                <a:cxn ang="0">
                  <a:pos x="51" y="523"/>
                </a:cxn>
                <a:cxn ang="0">
                  <a:pos x="51" y="51"/>
                </a:cxn>
                <a:cxn ang="0">
                  <a:pos x="64" y="48"/>
                </a:cxn>
                <a:cxn ang="0">
                  <a:pos x="158" y="47"/>
                </a:cxn>
                <a:cxn ang="0">
                  <a:pos x="277" y="47"/>
                </a:cxn>
                <a:cxn ang="0">
                  <a:pos x="371" y="55"/>
                </a:cxn>
                <a:cxn ang="0">
                  <a:pos x="579" y="65"/>
                </a:cxn>
                <a:cxn ang="0">
                  <a:pos x="583" y="71"/>
                </a:cxn>
                <a:cxn ang="0">
                  <a:pos x="592" y="114"/>
                </a:cxn>
                <a:cxn ang="0">
                  <a:pos x="592" y="312"/>
                </a:cxn>
                <a:cxn ang="0">
                  <a:pos x="592" y="370"/>
                </a:cxn>
                <a:cxn ang="0">
                  <a:pos x="595" y="553"/>
                </a:cxn>
                <a:cxn ang="0">
                  <a:pos x="590" y="586"/>
                </a:cxn>
                <a:cxn ang="0">
                  <a:pos x="533" y="588"/>
                </a:cxn>
                <a:cxn ang="0">
                  <a:pos x="276" y="587"/>
                </a:cxn>
                <a:cxn ang="0">
                  <a:pos x="125" y="578"/>
                </a:cxn>
              </a:cxnLst>
              <a:rect l="0" t="0" r="r" b="b"/>
              <a:pathLst>
                <a:path w="641" h="636">
                  <a:moveTo>
                    <a:pt x="639" y="384"/>
                  </a:moveTo>
                  <a:lnTo>
                    <a:pt x="639" y="384"/>
                  </a:lnTo>
                  <a:lnTo>
                    <a:pt x="638" y="357"/>
                  </a:lnTo>
                  <a:lnTo>
                    <a:pt x="638" y="323"/>
                  </a:lnTo>
                  <a:lnTo>
                    <a:pt x="638" y="243"/>
                  </a:lnTo>
                  <a:lnTo>
                    <a:pt x="637" y="165"/>
                  </a:lnTo>
                  <a:lnTo>
                    <a:pt x="637" y="129"/>
                  </a:lnTo>
                  <a:lnTo>
                    <a:pt x="636" y="102"/>
                  </a:lnTo>
                  <a:lnTo>
                    <a:pt x="636" y="102"/>
                  </a:lnTo>
                  <a:lnTo>
                    <a:pt x="633" y="78"/>
                  </a:lnTo>
                  <a:lnTo>
                    <a:pt x="632" y="67"/>
                  </a:lnTo>
                  <a:lnTo>
                    <a:pt x="630" y="56"/>
                  </a:lnTo>
                  <a:lnTo>
                    <a:pt x="626" y="47"/>
                  </a:lnTo>
                  <a:lnTo>
                    <a:pt x="622" y="38"/>
                  </a:lnTo>
                  <a:lnTo>
                    <a:pt x="615" y="31"/>
                  </a:lnTo>
                  <a:lnTo>
                    <a:pt x="605" y="26"/>
                  </a:lnTo>
                  <a:lnTo>
                    <a:pt x="605" y="26"/>
                  </a:lnTo>
                  <a:lnTo>
                    <a:pt x="599" y="22"/>
                  </a:lnTo>
                  <a:lnTo>
                    <a:pt x="595" y="21"/>
                  </a:lnTo>
                  <a:lnTo>
                    <a:pt x="591" y="20"/>
                  </a:lnTo>
                  <a:lnTo>
                    <a:pt x="591" y="20"/>
                  </a:lnTo>
                  <a:lnTo>
                    <a:pt x="526" y="18"/>
                  </a:lnTo>
                  <a:lnTo>
                    <a:pt x="445" y="14"/>
                  </a:lnTo>
                  <a:lnTo>
                    <a:pt x="363" y="9"/>
                  </a:lnTo>
                  <a:lnTo>
                    <a:pt x="298" y="3"/>
                  </a:lnTo>
                  <a:lnTo>
                    <a:pt x="298" y="3"/>
                  </a:lnTo>
                  <a:lnTo>
                    <a:pt x="280" y="1"/>
                  </a:lnTo>
                  <a:lnTo>
                    <a:pt x="260" y="0"/>
                  </a:lnTo>
                  <a:lnTo>
                    <a:pt x="217" y="0"/>
                  </a:lnTo>
                  <a:lnTo>
                    <a:pt x="137" y="1"/>
                  </a:lnTo>
                  <a:lnTo>
                    <a:pt x="137" y="1"/>
                  </a:lnTo>
                  <a:lnTo>
                    <a:pt x="108" y="1"/>
                  </a:lnTo>
                  <a:lnTo>
                    <a:pt x="81" y="1"/>
                  </a:lnTo>
                  <a:lnTo>
                    <a:pt x="67" y="3"/>
                  </a:lnTo>
                  <a:lnTo>
                    <a:pt x="52" y="4"/>
                  </a:lnTo>
                  <a:lnTo>
                    <a:pt x="39" y="6"/>
                  </a:lnTo>
                  <a:lnTo>
                    <a:pt x="25" y="9"/>
                  </a:lnTo>
                  <a:lnTo>
                    <a:pt x="25" y="9"/>
                  </a:lnTo>
                  <a:lnTo>
                    <a:pt x="19" y="12"/>
                  </a:lnTo>
                  <a:lnTo>
                    <a:pt x="15" y="16"/>
                  </a:lnTo>
                  <a:lnTo>
                    <a:pt x="12" y="21"/>
                  </a:lnTo>
                  <a:lnTo>
                    <a:pt x="9" y="26"/>
                  </a:lnTo>
                  <a:lnTo>
                    <a:pt x="9" y="26"/>
                  </a:lnTo>
                  <a:lnTo>
                    <a:pt x="8" y="30"/>
                  </a:lnTo>
                  <a:lnTo>
                    <a:pt x="6" y="34"/>
                  </a:lnTo>
                  <a:lnTo>
                    <a:pt x="6" y="42"/>
                  </a:lnTo>
                  <a:lnTo>
                    <a:pt x="6" y="42"/>
                  </a:lnTo>
                  <a:lnTo>
                    <a:pt x="5" y="46"/>
                  </a:lnTo>
                  <a:lnTo>
                    <a:pt x="5" y="51"/>
                  </a:lnTo>
                  <a:lnTo>
                    <a:pt x="5" y="418"/>
                  </a:lnTo>
                  <a:lnTo>
                    <a:pt x="5" y="418"/>
                  </a:lnTo>
                  <a:lnTo>
                    <a:pt x="4" y="442"/>
                  </a:lnTo>
                  <a:lnTo>
                    <a:pt x="1" y="468"/>
                  </a:lnTo>
                  <a:lnTo>
                    <a:pt x="0" y="496"/>
                  </a:lnTo>
                  <a:lnTo>
                    <a:pt x="0" y="524"/>
                  </a:lnTo>
                  <a:lnTo>
                    <a:pt x="0" y="537"/>
                  </a:lnTo>
                  <a:lnTo>
                    <a:pt x="1" y="552"/>
                  </a:lnTo>
                  <a:lnTo>
                    <a:pt x="4" y="565"/>
                  </a:lnTo>
                  <a:lnTo>
                    <a:pt x="8" y="577"/>
                  </a:lnTo>
                  <a:lnTo>
                    <a:pt x="13" y="587"/>
                  </a:lnTo>
                  <a:lnTo>
                    <a:pt x="18" y="598"/>
                  </a:lnTo>
                  <a:lnTo>
                    <a:pt x="26" y="607"/>
                  </a:lnTo>
                  <a:lnTo>
                    <a:pt x="36" y="613"/>
                  </a:lnTo>
                  <a:lnTo>
                    <a:pt x="36" y="613"/>
                  </a:lnTo>
                  <a:lnTo>
                    <a:pt x="44" y="617"/>
                  </a:lnTo>
                  <a:lnTo>
                    <a:pt x="52" y="619"/>
                  </a:lnTo>
                  <a:lnTo>
                    <a:pt x="63" y="621"/>
                  </a:lnTo>
                  <a:lnTo>
                    <a:pt x="73" y="621"/>
                  </a:lnTo>
                  <a:lnTo>
                    <a:pt x="94" y="622"/>
                  </a:lnTo>
                  <a:lnTo>
                    <a:pt x="111" y="622"/>
                  </a:lnTo>
                  <a:lnTo>
                    <a:pt x="111" y="622"/>
                  </a:lnTo>
                  <a:lnTo>
                    <a:pt x="140" y="624"/>
                  </a:lnTo>
                  <a:lnTo>
                    <a:pt x="169" y="625"/>
                  </a:lnTo>
                  <a:lnTo>
                    <a:pt x="197" y="626"/>
                  </a:lnTo>
                  <a:lnTo>
                    <a:pt x="226" y="629"/>
                  </a:lnTo>
                  <a:lnTo>
                    <a:pt x="226" y="629"/>
                  </a:lnTo>
                  <a:lnTo>
                    <a:pt x="261" y="633"/>
                  </a:lnTo>
                  <a:lnTo>
                    <a:pt x="306" y="636"/>
                  </a:lnTo>
                  <a:lnTo>
                    <a:pt x="354" y="636"/>
                  </a:lnTo>
                  <a:lnTo>
                    <a:pt x="407" y="636"/>
                  </a:lnTo>
                  <a:lnTo>
                    <a:pt x="507" y="636"/>
                  </a:lnTo>
                  <a:lnTo>
                    <a:pt x="552" y="636"/>
                  </a:lnTo>
                  <a:lnTo>
                    <a:pt x="587" y="636"/>
                  </a:lnTo>
                  <a:lnTo>
                    <a:pt x="587" y="636"/>
                  </a:lnTo>
                  <a:lnTo>
                    <a:pt x="592" y="636"/>
                  </a:lnTo>
                  <a:lnTo>
                    <a:pt x="598" y="633"/>
                  </a:lnTo>
                  <a:lnTo>
                    <a:pt x="602" y="630"/>
                  </a:lnTo>
                  <a:lnTo>
                    <a:pt x="604" y="628"/>
                  </a:lnTo>
                  <a:lnTo>
                    <a:pt x="604" y="628"/>
                  </a:lnTo>
                  <a:lnTo>
                    <a:pt x="608" y="628"/>
                  </a:lnTo>
                  <a:lnTo>
                    <a:pt x="608" y="628"/>
                  </a:lnTo>
                  <a:lnTo>
                    <a:pt x="619" y="624"/>
                  </a:lnTo>
                  <a:lnTo>
                    <a:pt x="625" y="619"/>
                  </a:lnTo>
                  <a:lnTo>
                    <a:pt x="630" y="611"/>
                  </a:lnTo>
                  <a:lnTo>
                    <a:pt x="634" y="603"/>
                  </a:lnTo>
                  <a:lnTo>
                    <a:pt x="636" y="594"/>
                  </a:lnTo>
                  <a:lnTo>
                    <a:pt x="637" y="585"/>
                  </a:lnTo>
                  <a:lnTo>
                    <a:pt x="637" y="566"/>
                  </a:lnTo>
                  <a:lnTo>
                    <a:pt x="637" y="566"/>
                  </a:lnTo>
                  <a:lnTo>
                    <a:pt x="637" y="520"/>
                  </a:lnTo>
                  <a:lnTo>
                    <a:pt x="639" y="475"/>
                  </a:lnTo>
                  <a:lnTo>
                    <a:pt x="641" y="430"/>
                  </a:lnTo>
                  <a:lnTo>
                    <a:pt x="641" y="407"/>
                  </a:lnTo>
                  <a:lnTo>
                    <a:pt x="639" y="384"/>
                  </a:lnTo>
                  <a:lnTo>
                    <a:pt x="639" y="384"/>
                  </a:lnTo>
                  <a:close/>
                  <a:moveTo>
                    <a:pt x="102" y="575"/>
                  </a:moveTo>
                  <a:lnTo>
                    <a:pt x="102" y="575"/>
                  </a:lnTo>
                  <a:lnTo>
                    <a:pt x="87" y="573"/>
                  </a:lnTo>
                  <a:lnTo>
                    <a:pt x="76" y="568"/>
                  </a:lnTo>
                  <a:lnTo>
                    <a:pt x="67" y="562"/>
                  </a:lnTo>
                  <a:lnTo>
                    <a:pt x="60" y="554"/>
                  </a:lnTo>
                  <a:lnTo>
                    <a:pt x="55" y="545"/>
                  </a:lnTo>
                  <a:lnTo>
                    <a:pt x="52" y="535"/>
                  </a:lnTo>
                  <a:lnTo>
                    <a:pt x="51" y="523"/>
                  </a:lnTo>
                  <a:lnTo>
                    <a:pt x="51" y="509"/>
                  </a:lnTo>
                  <a:lnTo>
                    <a:pt x="51" y="51"/>
                  </a:lnTo>
                  <a:lnTo>
                    <a:pt x="51" y="51"/>
                  </a:lnTo>
                  <a:lnTo>
                    <a:pt x="50" y="51"/>
                  </a:lnTo>
                  <a:lnTo>
                    <a:pt x="50" y="51"/>
                  </a:lnTo>
                  <a:lnTo>
                    <a:pt x="64" y="48"/>
                  </a:lnTo>
                  <a:lnTo>
                    <a:pt x="77" y="47"/>
                  </a:lnTo>
                  <a:lnTo>
                    <a:pt x="104" y="46"/>
                  </a:lnTo>
                  <a:lnTo>
                    <a:pt x="158" y="47"/>
                  </a:lnTo>
                  <a:lnTo>
                    <a:pt x="158" y="47"/>
                  </a:lnTo>
                  <a:lnTo>
                    <a:pt x="235" y="46"/>
                  </a:lnTo>
                  <a:lnTo>
                    <a:pt x="277" y="47"/>
                  </a:lnTo>
                  <a:lnTo>
                    <a:pt x="312" y="50"/>
                  </a:lnTo>
                  <a:lnTo>
                    <a:pt x="312" y="50"/>
                  </a:lnTo>
                  <a:lnTo>
                    <a:pt x="371" y="55"/>
                  </a:lnTo>
                  <a:lnTo>
                    <a:pt x="446" y="60"/>
                  </a:lnTo>
                  <a:lnTo>
                    <a:pt x="520" y="64"/>
                  </a:lnTo>
                  <a:lnTo>
                    <a:pt x="579" y="65"/>
                  </a:lnTo>
                  <a:lnTo>
                    <a:pt x="579" y="65"/>
                  </a:lnTo>
                  <a:lnTo>
                    <a:pt x="582" y="68"/>
                  </a:lnTo>
                  <a:lnTo>
                    <a:pt x="583" y="71"/>
                  </a:lnTo>
                  <a:lnTo>
                    <a:pt x="587" y="81"/>
                  </a:lnTo>
                  <a:lnTo>
                    <a:pt x="590" y="95"/>
                  </a:lnTo>
                  <a:lnTo>
                    <a:pt x="592" y="114"/>
                  </a:lnTo>
                  <a:lnTo>
                    <a:pt x="594" y="159"/>
                  </a:lnTo>
                  <a:lnTo>
                    <a:pt x="595" y="212"/>
                  </a:lnTo>
                  <a:lnTo>
                    <a:pt x="592" y="312"/>
                  </a:lnTo>
                  <a:lnTo>
                    <a:pt x="592" y="349"/>
                  </a:lnTo>
                  <a:lnTo>
                    <a:pt x="592" y="370"/>
                  </a:lnTo>
                  <a:lnTo>
                    <a:pt x="592" y="370"/>
                  </a:lnTo>
                  <a:lnTo>
                    <a:pt x="594" y="413"/>
                  </a:lnTo>
                  <a:lnTo>
                    <a:pt x="594" y="485"/>
                  </a:lnTo>
                  <a:lnTo>
                    <a:pt x="595" y="553"/>
                  </a:lnTo>
                  <a:lnTo>
                    <a:pt x="596" y="583"/>
                  </a:lnTo>
                  <a:lnTo>
                    <a:pt x="596" y="583"/>
                  </a:lnTo>
                  <a:lnTo>
                    <a:pt x="590" y="586"/>
                  </a:lnTo>
                  <a:lnTo>
                    <a:pt x="585" y="590"/>
                  </a:lnTo>
                  <a:lnTo>
                    <a:pt x="585" y="590"/>
                  </a:lnTo>
                  <a:lnTo>
                    <a:pt x="533" y="588"/>
                  </a:lnTo>
                  <a:lnTo>
                    <a:pt x="475" y="588"/>
                  </a:lnTo>
                  <a:lnTo>
                    <a:pt x="343" y="588"/>
                  </a:lnTo>
                  <a:lnTo>
                    <a:pt x="276" y="587"/>
                  </a:lnTo>
                  <a:lnTo>
                    <a:pt x="212" y="585"/>
                  </a:lnTo>
                  <a:lnTo>
                    <a:pt x="153" y="581"/>
                  </a:lnTo>
                  <a:lnTo>
                    <a:pt x="125" y="578"/>
                  </a:lnTo>
                  <a:lnTo>
                    <a:pt x="102" y="575"/>
                  </a:lnTo>
                  <a:lnTo>
                    <a:pt x="102" y="57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0" name="chenying0907 767"/>
            <p:cNvSpPr/>
            <p:nvPr/>
          </p:nvSpPr>
          <p:spPr bwMode="auto">
            <a:xfrm>
              <a:off x="2033588" y="3146425"/>
              <a:ext cx="30163" cy="538163"/>
            </a:xfrm>
            <a:custGeom>
              <a:avLst/>
              <a:gdLst/>
              <a:ahLst/>
              <a:cxnLst>
                <a:cxn ang="0">
                  <a:pos x="62" y="1072"/>
                </a:cxn>
                <a:cxn ang="0">
                  <a:pos x="62" y="1011"/>
                </a:cxn>
                <a:cxn ang="0">
                  <a:pos x="54" y="834"/>
                </a:cxn>
                <a:cxn ang="0">
                  <a:pos x="51" y="614"/>
                </a:cxn>
                <a:cxn ang="0">
                  <a:pos x="53" y="452"/>
                </a:cxn>
                <a:cxn ang="0">
                  <a:pos x="50" y="331"/>
                </a:cxn>
                <a:cxn ang="0">
                  <a:pos x="49" y="290"/>
                </a:cxn>
                <a:cxn ang="0">
                  <a:pos x="48" y="251"/>
                </a:cxn>
                <a:cxn ang="0">
                  <a:pos x="55" y="174"/>
                </a:cxn>
                <a:cxn ang="0">
                  <a:pos x="61" y="134"/>
                </a:cxn>
                <a:cxn ang="0">
                  <a:pos x="65" y="78"/>
                </a:cxn>
                <a:cxn ang="0">
                  <a:pos x="70" y="43"/>
                </a:cxn>
                <a:cxn ang="0">
                  <a:pos x="79" y="14"/>
                </a:cxn>
                <a:cxn ang="0">
                  <a:pos x="70" y="6"/>
                </a:cxn>
                <a:cxn ang="0">
                  <a:pos x="58" y="1"/>
                </a:cxn>
                <a:cxn ang="0">
                  <a:pos x="48" y="0"/>
                </a:cxn>
                <a:cxn ang="0">
                  <a:pos x="34" y="2"/>
                </a:cxn>
                <a:cxn ang="0">
                  <a:pos x="28" y="22"/>
                </a:cxn>
                <a:cxn ang="0">
                  <a:pos x="20" y="65"/>
                </a:cxn>
                <a:cxn ang="0">
                  <a:pos x="14" y="129"/>
                </a:cxn>
                <a:cxn ang="0">
                  <a:pos x="11" y="163"/>
                </a:cxn>
                <a:cxn ang="0">
                  <a:pos x="4" y="205"/>
                </a:cxn>
                <a:cxn ang="0">
                  <a:pos x="0" y="291"/>
                </a:cxn>
                <a:cxn ang="0">
                  <a:pos x="3" y="423"/>
                </a:cxn>
                <a:cxn ang="0">
                  <a:pos x="6" y="510"/>
                </a:cxn>
                <a:cxn ang="0">
                  <a:pos x="4" y="620"/>
                </a:cxn>
                <a:cxn ang="0">
                  <a:pos x="2" y="826"/>
                </a:cxn>
                <a:cxn ang="0">
                  <a:pos x="6" y="953"/>
                </a:cxn>
                <a:cxn ang="0">
                  <a:pos x="11" y="1003"/>
                </a:cxn>
                <a:cxn ang="0">
                  <a:pos x="14" y="1024"/>
                </a:cxn>
                <a:cxn ang="0">
                  <a:pos x="15" y="1088"/>
                </a:cxn>
                <a:cxn ang="0">
                  <a:pos x="12" y="1173"/>
                </a:cxn>
                <a:cxn ang="0">
                  <a:pos x="12" y="1192"/>
                </a:cxn>
                <a:cxn ang="0">
                  <a:pos x="20" y="1253"/>
                </a:cxn>
                <a:cxn ang="0">
                  <a:pos x="28" y="1313"/>
                </a:cxn>
                <a:cxn ang="0">
                  <a:pos x="28" y="1332"/>
                </a:cxn>
                <a:cxn ang="0">
                  <a:pos x="31" y="1341"/>
                </a:cxn>
                <a:cxn ang="0">
                  <a:pos x="36" y="1349"/>
                </a:cxn>
                <a:cxn ang="0">
                  <a:pos x="44" y="1353"/>
                </a:cxn>
                <a:cxn ang="0">
                  <a:pos x="59" y="1353"/>
                </a:cxn>
                <a:cxn ang="0">
                  <a:pos x="67" y="1349"/>
                </a:cxn>
                <a:cxn ang="0">
                  <a:pos x="72" y="1341"/>
                </a:cxn>
                <a:cxn ang="0">
                  <a:pos x="74" y="1332"/>
                </a:cxn>
                <a:cxn ang="0">
                  <a:pos x="74" y="1302"/>
                </a:cxn>
                <a:cxn ang="0">
                  <a:pos x="67" y="1242"/>
                </a:cxn>
                <a:cxn ang="0">
                  <a:pos x="62" y="1212"/>
                </a:cxn>
                <a:cxn ang="0">
                  <a:pos x="58" y="1178"/>
                </a:cxn>
                <a:cxn ang="0">
                  <a:pos x="58" y="1143"/>
                </a:cxn>
                <a:cxn ang="0">
                  <a:pos x="62" y="1072"/>
                </a:cxn>
              </a:cxnLst>
              <a:rect l="0" t="0" r="r" b="b"/>
              <a:pathLst>
                <a:path w="79" h="1355">
                  <a:moveTo>
                    <a:pt x="62" y="1072"/>
                  </a:moveTo>
                  <a:lnTo>
                    <a:pt x="62" y="1072"/>
                  </a:lnTo>
                  <a:lnTo>
                    <a:pt x="63" y="1047"/>
                  </a:lnTo>
                  <a:lnTo>
                    <a:pt x="62" y="1011"/>
                  </a:lnTo>
                  <a:lnTo>
                    <a:pt x="58" y="923"/>
                  </a:lnTo>
                  <a:lnTo>
                    <a:pt x="54" y="834"/>
                  </a:lnTo>
                  <a:lnTo>
                    <a:pt x="51" y="773"/>
                  </a:lnTo>
                  <a:lnTo>
                    <a:pt x="51" y="614"/>
                  </a:lnTo>
                  <a:lnTo>
                    <a:pt x="51" y="614"/>
                  </a:lnTo>
                  <a:lnTo>
                    <a:pt x="53" y="452"/>
                  </a:lnTo>
                  <a:lnTo>
                    <a:pt x="51" y="371"/>
                  </a:lnTo>
                  <a:lnTo>
                    <a:pt x="50" y="331"/>
                  </a:lnTo>
                  <a:lnTo>
                    <a:pt x="49" y="290"/>
                  </a:lnTo>
                  <a:lnTo>
                    <a:pt x="49" y="290"/>
                  </a:lnTo>
                  <a:lnTo>
                    <a:pt x="48" y="270"/>
                  </a:lnTo>
                  <a:lnTo>
                    <a:pt x="48" y="251"/>
                  </a:lnTo>
                  <a:lnTo>
                    <a:pt x="50" y="212"/>
                  </a:lnTo>
                  <a:lnTo>
                    <a:pt x="55" y="174"/>
                  </a:lnTo>
                  <a:lnTo>
                    <a:pt x="61" y="134"/>
                  </a:lnTo>
                  <a:lnTo>
                    <a:pt x="61" y="134"/>
                  </a:lnTo>
                  <a:lnTo>
                    <a:pt x="62" y="112"/>
                  </a:lnTo>
                  <a:lnTo>
                    <a:pt x="65" y="78"/>
                  </a:lnTo>
                  <a:lnTo>
                    <a:pt x="67" y="60"/>
                  </a:lnTo>
                  <a:lnTo>
                    <a:pt x="70" y="43"/>
                  </a:lnTo>
                  <a:lnTo>
                    <a:pt x="74" y="27"/>
                  </a:lnTo>
                  <a:lnTo>
                    <a:pt x="79" y="14"/>
                  </a:lnTo>
                  <a:lnTo>
                    <a:pt x="79" y="14"/>
                  </a:lnTo>
                  <a:lnTo>
                    <a:pt x="70" y="6"/>
                  </a:lnTo>
                  <a:lnTo>
                    <a:pt x="65" y="4"/>
                  </a:lnTo>
                  <a:lnTo>
                    <a:pt x="58" y="1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1" y="1"/>
                  </a:lnTo>
                  <a:lnTo>
                    <a:pt x="34" y="2"/>
                  </a:lnTo>
                  <a:lnTo>
                    <a:pt x="34" y="2"/>
                  </a:lnTo>
                  <a:lnTo>
                    <a:pt x="28" y="22"/>
                  </a:lnTo>
                  <a:lnTo>
                    <a:pt x="23" y="43"/>
                  </a:lnTo>
                  <a:lnTo>
                    <a:pt x="20" y="65"/>
                  </a:lnTo>
                  <a:lnTo>
                    <a:pt x="17" y="87"/>
                  </a:lnTo>
                  <a:lnTo>
                    <a:pt x="14" y="129"/>
                  </a:lnTo>
                  <a:lnTo>
                    <a:pt x="12" y="147"/>
                  </a:lnTo>
                  <a:lnTo>
                    <a:pt x="11" y="163"/>
                  </a:lnTo>
                  <a:lnTo>
                    <a:pt x="11" y="163"/>
                  </a:lnTo>
                  <a:lnTo>
                    <a:pt x="4" y="205"/>
                  </a:lnTo>
                  <a:lnTo>
                    <a:pt x="2" y="248"/>
                  </a:lnTo>
                  <a:lnTo>
                    <a:pt x="0" y="291"/>
                  </a:lnTo>
                  <a:lnTo>
                    <a:pt x="0" y="336"/>
                  </a:lnTo>
                  <a:lnTo>
                    <a:pt x="3" y="423"/>
                  </a:lnTo>
                  <a:lnTo>
                    <a:pt x="6" y="467"/>
                  </a:lnTo>
                  <a:lnTo>
                    <a:pt x="6" y="510"/>
                  </a:lnTo>
                  <a:lnTo>
                    <a:pt x="6" y="510"/>
                  </a:lnTo>
                  <a:lnTo>
                    <a:pt x="4" y="620"/>
                  </a:lnTo>
                  <a:lnTo>
                    <a:pt x="2" y="757"/>
                  </a:lnTo>
                  <a:lnTo>
                    <a:pt x="2" y="826"/>
                  </a:lnTo>
                  <a:lnTo>
                    <a:pt x="3" y="894"/>
                  </a:lnTo>
                  <a:lnTo>
                    <a:pt x="6" y="953"/>
                  </a:lnTo>
                  <a:lnTo>
                    <a:pt x="8" y="979"/>
                  </a:lnTo>
                  <a:lnTo>
                    <a:pt x="11" y="1003"/>
                  </a:lnTo>
                  <a:lnTo>
                    <a:pt x="11" y="1003"/>
                  </a:lnTo>
                  <a:lnTo>
                    <a:pt x="14" y="1024"/>
                  </a:lnTo>
                  <a:lnTo>
                    <a:pt x="14" y="1046"/>
                  </a:lnTo>
                  <a:lnTo>
                    <a:pt x="15" y="1088"/>
                  </a:lnTo>
                  <a:lnTo>
                    <a:pt x="14" y="1130"/>
                  </a:lnTo>
                  <a:lnTo>
                    <a:pt x="12" y="1173"/>
                  </a:lnTo>
                  <a:lnTo>
                    <a:pt x="12" y="1173"/>
                  </a:lnTo>
                  <a:lnTo>
                    <a:pt x="12" y="1192"/>
                  </a:lnTo>
                  <a:lnTo>
                    <a:pt x="15" y="1212"/>
                  </a:lnTo>
                  <a:lnTo>
                    <a:pt x="20" y="1253"/>
                  </a:lnTo>
                  <a:lnTo>
                    <a:pt x="25" y="1292"/>
                  </a:lnTo>
                  <a:lnTo>
                    <a:pt x="28" y="1313"/>
                  </a:lnTo>
                  <a:lnTo>
                    <a:pt x="28" y="1332"/>
                  </a:lnTo>
                  <a:lnTo>
                    <a:pt x="28" y="1332"/>
                  </a:lnTo>
                  <a:lnTo>
                    <a:pt x="29" y="1338"/>
                  </a:lnTo>
                  <a:lnTo>
                    <a:pt x="31" y="1341"/>
                  </a:lnTo>
                  <a:lnTo>
                    <a:pt x="33" y="1345"/>
                  </a:lnTo>
                  <a:lnTo>
                    <a:pt x="36" y="1349"/>
                  </a:lnTo>
                  <a:lnTo>
                    <a:pt x="40" y="1352"/>
                  </a:lnTo>
                  <a:lnTo>
                    <a:pt x="44" y="1353"/>
                  </a:lnTo>
                  <a:lnTo>
                    <a:pt x="51" y="1355"/>
                  </a:lnTo>
                  <a:lnTo>
                    <a:pt x="59" y="1353"/>
                  </a:lnTo>
                  <a:lnTo>
                    <a:pt x="63" y="1352"/>
                  </a:lnTo>
                  <a:lnTo>
                    <a:pt x="67" y="1349"/>
                  </a:lnTo>
                  <a:lnTo>
                    <a:pt x="70" y="1345"/>
                  </a:lnTo>
                  <a:lnTo>
                    <a:pt x="72" y="1341"/>
                  </a:lnTo>
                  <a:lnTo>
                    <a:pt x="74" y="1338"/>
                  </a:lnTo>
                  <a:lnTo>
                    <a:pt x="74" y="1332"/>
                  </a:lnTo>
                  <a:lnTo>
                    <a:pt x="74" y="1332"/>
                  </a:lnTo>
                  <a:lnTo>
                    <a:pt x="74" y="1302"/>
                  </a:lnTo>
                  <a:lnTo>
                    <a:pt x="71" y="1272"/>
                  </a:lnTo>
                  <a:lnTo>
                    <a:pt x="67" y="1242"/>
                  </a:lnTo>
                  <a:lnTo>
                    <a:pt x="62" y="1212"/>
                  </a:lnTo>
                  <a:lnTo>
                    <a:pt x="62" y="1212"/>
                  </a:lnTo>
                  <a:lnTo>
                    <a:pt x="59" y="1195"/>
                  </a:lnTo>
                  <a:lnTo>
                    <a:pt x="58" y="1178"/>
                  </a:lnTo>
                  <a:lnTo>
                    <a:pt x="57" y="1160"/>
                  </a:lnTo>
                  <a:lnTo>
                    <a:pt x="58" y="1143"/>
                  </a:lnTo>
                  <a:lnTo>
                    <a:pt x="61" y="1107"/>
                  </a:lnTo>
                  <a:lnTo>
                    <a:pt x="62" y="1072"/>
                  </a:lnTo>
                  <a:lnTo>
                    <a:pt x="62" y="107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1" name="chenying0907 768"/>
            <p:cNvSpPr/>
            <p:nvPr/>
          </p:nvSpPr>
          <p:spPr bwMode="auto">
            <a:xfrm>
              <a:off x="2044701" y="3662363"/>
              <a:ext cx="758825" cy="128588"/>
            </a:xfrm>
            <a:custGeom>
              <a:avLst/>
              <a:gdLst/>
              <a:ahLst/>
              <a:cxnLst>
                <a:cxn ang="0">
                  <a:pos x="1912" y="41"/>
                </a:cxn>
                <a:cxn ang="0">
                  <a:pos x="1906" y="29"/>
                </a:cxn>
                <a:cxn ang="0">
                  <a:pos x="1890" y="24"/>
                </a:cxn>
                <a:cxn ang="0">
                  <a:pos x="1874" y="29"/>
                </a:cxn>
                <a:cxn ang="0">
                  <a:pos x="1868" y="41"/>
                </a:cxn>
                <a:cxn ang="0">
                  <a:pos x="1868" y="94"/>
                </a:cxn>
                <a:cxn ang="0">
                  <a:pos x="1867" y="143"/>
                </a:cxn>
                <a:cxn ang="0">
                  <a:pos x="1861" y="168"/>
                </a:cxn>
                <a:cxn ang="0">
                  <a:pos x="1840" y="202"/>
                </a:cxn>
                <a:cxn ang="0">
                  <a:pos x="1800" y="230"/>
                </a:cxn>
                <a:cxn ang="0">
                  <a:pos x="1771" y="245"/>
                </a:cxn>
                <a:cxn ang="0">
                  <a:pos x="1728" y="258"/>
                </a:cxn>
                <a:cxn ang="0">
                  <a:pos x="1668" y="263"/>
                </a:cxn>
                <a:cxn ang="0">
                  <a:pos x="1621" y="267"/>
                </a:cxn>
                <a:cxn ang="0">
                  <a:pos x="1575" y="274"/>
                </a:cxn>
                <a:cxn ang="0">
                  <a:pos x="1394" y="278"/>
                </a:cxn>
                <a:cxn ang="0">
                  <a:pos x="1214" y="274"/>
                </a:cxn>
                <a:cxn ang="0">
                  <a:pos x="961" y="279"/>
                </a:cxn>
                <a:cxn ang="0">
                  <a:pos x="902" y="278"/>
                </a:cxn>
                <a:cxn ang="0">
                  <a:pos x="757" y="263"/>
                </a:cxn>
                <a:cxn ang="0">
                  <a:pos x="659" y="261"/>
                </a:cxn>
                <a:cxn ang="0">
                  <a:pos x="422" y="251"/>
                </a:cxn>
                <a:cxn ang="0">
                  <a:pos x="398" y="250"/>
                </a:cxn>
                <a:cxn ang="0">
                  <a:pos x="333" y="241"/>
                </a:cxn>
                <a:cxn ang="0">
                  <a:pos x="289" y="238"/>
                </a:cxn>
                <a:cxn ang="0">
                  <a:pos x="194" y="225"/>
                </a:cxn>
                <a:cxn ang="0">
                  <a:pos x="146" y="211"/>
                </a:cxn>
                <a:cxn ang="0">
                  <a:pos x="106" y="185"/>
                </a:cxn>
                <a:cxn ang="0">
                  <a:pos x="81" y="162"/>
                </a:cxn>
                <a:cxn ang="0">
                  <a:pos x="63" y="140"/>
                </a:cxn>
                <a:cxn ang="0">
                  <a:pos x="50" y="97"/>
                </a:cxn>
                <a:cxn ang="0">
                  <a:pos x="46" y="23"/>
                </a:cxn>
                <a:cxn ang="0">
                  <a:pos x="44" y="13"/>
                </a:cxn>
                <a:cxn ang="0">
                  <a:pos x="35" y="4"/>
                </a:cxn>
                <a:cxn ang="0">
                  <a:pos x="14" y="2"/>
                </a:cxn>
                <a:cxn ang="0">
                  <a:pos x="5" y="9"/>
                </a:cxn>
                <a:cxn ang="0">
                  <a:pos x="0" y="23"/>
                </a:cxn>
                <a:cxn ang="0">
                  <a:pos x="3" y="80"/>
                </a:cxn>
                <a:cxn ang="0">
                  <a:pos x="17" y="143"/>
                </a:cxn>
                <a:cxn ang="0">
                  <a:pos x="35" y="177"/>
                </a:cxn>
                <a:cxn ang="0">
                  <a:pos x="63" y="208"/>
                </a:cxn>
                <a:cxn ang="0">
                  <a:pos x="85" y="228"/>
                </a:cxn>
                <a:cxn ang="0">
                  <a:pos x="123" y="250"/>
                </a:cxn>
                <a:cxn ang="0">
                  <a:pos x="209" y="278"/>
                </a:cxn>
                <a:cxn ang="0">
                  <a:pos x="297" y="285"/>
                </a:cxn>
                <a:cxn ang="0">
                  <a:pos x="366" y="289"/>
                </a:cxn>
                <a:cxn ang="0">
                  <a:pos x="538" y="308"/>
                </a:cxn>
                <a:cxn ang="0">
                  <a:pos x="613" y="309"/>
                </a:cxn>
                <a:cxn ang="0">
                  <a:pos x="871" y="322"/>
                </a:cxn>
                <a:cxn ang="0">
                  <a:pos x="961" y="325"/>
                </a:cxn>
                <a:cxn ang="0">
                  <a:pos x="1184" y="321"/>
                </a:cxn>
                <a:cxn ang="0">
                  <a:pos x="1537" y="319"/>
                </a:cxn>
                <a:cxn ang="0">
                  <a:pos x="1596" y="314"/>
                </a:cxn>
                <a:cxn ang="0">
                  <a:pos x="1652" y="309"/>
                </a:cxn>
                <a:cxn ang="0">
                  <a:pos x="1712" y="305"/>
                </a:cxn>
                <a:cxn ang="0">
                  <a:pos x="1792" y="283"/>
                </a:cxn>
                <a:cxn ang="0">
                  <a:pos x="1868" y="240"/>
                </a:cxn>
                <a:cxn ang="0">
                  <a:pos x="1886" y="221"/>
                </a:cxn>
                <a:cxn ang="0">
                  <a:pos x="1904" y="189"/>
                </a:cxn>
                <a:cxn ang="0">
                  <a:pos x="1912" y="149"/>
                </a:cxn>
                <a:cxn ang="0">
                  <a:pos x="1914" y="46"/>
                </a:cxn>
              </a:cxnLst>
              <a:rect l="0" t="0" r="r" b="b"/>
              <a:pathLst>
                <a:path w="1915" h="325">
                  <a:moveTo>
                    <a:pt x="1914" y="46"/>
                  </a:moveTo>
                  <a:lnTo>
                    <a:pt x="1914" y="46"/>
                  </a:lnTo>
                  <a:lnTo>
                    <a:pt x="1912" y="41"/>
                  </a:lnTo>
                  <a:lnTo>
                    <a:pt x="1911" y="36"/>
                  </a:lnTo>
                  <a:lnTo>
                    <a:pt x="1908" y="32"/>
                  </a:lnTo>
                  <a:lnTo>
                    <a:pt x="1906" y="29"/>
                  </a:lnTo>
                  <a:lnTo>
                    <a:pt x="1902" y="26"/>
                  </a:lnTo>
                  <a:lnTo>
                    <a:pt x="1898" y="25"/>
                  </a:lnTo>
                  <a:lnTo>
                    <a:pt x="1890" y="24"/>
                  </a:lnTo>
                  <a:lnTo>
                    <a:pt x="1882" y="25"/>
                  </a:lnTo>
                  <a:lnTo>
                    <a:pt x="1878" y="26"/>
                  </a:lnTo>
                  <a:lnTo>
                    <a:pt x="1874" y="29"/>
                  </a:lnTo>
                  <a:lnTo>
                    <a:pt x="1872" y="32"/>
                  </a:lnTo>
                  <a:lnTo>
                    <a:pt x="1869" y="36"/>
                  </a:lnTo>
                  <a:lnTo>
                    <a:pt x="1868" y="41"/>
                  </a:lnTo>
                  <a:lnTo>
                    <a:pt x="1868" y="46"/>
                  </a:lnTo>
                  <a:lnTo>
                    <a:pt x="1868" y="46"/>
                  </a:lnTo>
                  <a:lnTo>
                    <a:pt x="1868" y="94"/>
                  </a:lnTo>
                  <a:lnTo>
                    <a:pt x="1868" y="118"/>
                  </a:lnTo>
                  <a:lnTo>
                    <a:pt x="1867" y="143"/>
                  </a:lnTo>
                  <a:lnTo>
                    <a:pt x="1867" y="143"/>
                  </a:lnTo>
                  <a:lnTo>
                    <a:pt x="1867" y="152"/>
                  </a:lnTo>
                  <a:lnTo>
                    <a:pt x="1864" y="160"/>
                  </a:lnTo>
                  <a:lnTo>
                    <a:pt x="1861" y="168"/>
                  </a:lnTo>
                  <a:lnTo>
                    <a:pt x="1859" y="176"/>
                  </a:lnTo>
                  <a:lnTo>
                    <a:pt x="1850" y="190"/>
                  </a:lnTo>
                  <a:lnTo>
                    <a:pt x="1840" y="202"/>
                  </a:lnTo>
                  <a:lnTo>
                    <a:pt x="1827" y="212"/>
                  </a:lnTo>
                  <a:lnTo>
                    <a:pt x="1814" y="221"/>
                  </a:lnTo>
                  <a:lnTo>
                    <a:pt x="1800" y="230"/>
                  </a:lnTo>
                  <a:lnTo>
                    <a:pt x="1784" y="238"/>
                  </a:lnTo>
                  <a:lnTo>
                    <a:pt x="1784" y="238"/>
                  </a:lnTo>
                  <a:lnTo>
                    <a:pt x="1771" y="245"/>
                  </a:lnTo>
                  <a:lnTo>
                    <a:pt x="1757" y="251"/>
                  </a:lnTo>
                  <a:lnTo>
                    <a:pt x="1742" y="255"/>
                  </a:lnTo>
                  <a:lnTo>
                    <a:pt x="1728" y="258"/>
                  </a:lnTo>
                  <a:lnTo>
                    <a:pt x="1714" y="261"/>
                  </a:lnTo>
                  <a:lnTo>
                    <a:pt x="1698" y="262"/>
                  </a:lnTo>
                  <a:lnTo>
                    <a:pt x="1668" y="263"/>
                  </a:lnTo>
                  <a:lnTo>
                    <a:pt x="1668" y="263"/>
                  </a:lnTo>
                  <a:lnTo>
                    <a:pt x="1644" y="264"/>
                  </a:lnTo>
                  <a:lnTo>
                    <a:pt x="1621" y="267"/>
                  </a:lnTo>
                  <a:lnTo>
                    <a:pt x="1598" y="271"/>
                  </a:lnTo>
                  <a:lnTo>
                    <a:pt x="1575" y="274"/>
                  </a:lnTo>
                  <a:lnTo>
                    <a:pt x="1575" y="274"/>
                  </a:lnTo>
                  <a:lnTo>
                    <a:pt x="1538" y="276"/>
                  </a:lnTo>
                  <a:lnTo>
                    <a:pt x="1495" y="278"/>
                  </a:lnTo>
                  <a:lnTo>
                    <a:pt x="1394" y="278"/>
                  </a:lnTo>
                  <a:lnTo>
                    <a:pt x="1295" y="275"/>
                  </a:lnTo>
                  <a:lnTo>
                    <a:pt x="1214" y="274"/>
                  </a:lnTo>
                  <a:lnTo>
                    <a:pt x="1214" y="274"/>
                  </a:lnTo>
                  <a:lnTo>
                    <a:pt x="1151" y="275"/>
                  </a:lnTo>
                  <a:lnTo>
                    <a:pt x="1088" y="276"/>
                  </a:lnTo>
                  <a:lnTo>
                    <a:pt x="961" y="279"/>
                  </a:lnTo>
                  <a:lnTo>
                    <a:pt x="961" y="279"/>
                  </a:lnTo>
                  <a:lnTo>
                    <a:pt x="931" y="279"/>
                  </a:lnTo>
                  <a:lnTo>
                    <a:pt x="902" y="278"/>
                  </a:lnTo>
                  <a:lnTo>
                    <a:pt x="845" y="271"/>
                  </a:lnTo>
                  <a:lnTo>
                    <a:pt x="786" y="266"/>
                  </a:lnTo>
                  <a:lnTo>
                    <a:pt x="757" y="263"/>
                  </a:lnTo>
                  <a:lnTo>
                    <a:pt x="729" y="263"/>
                  </a:lnTo>
                  <a:lnTo>
                    <a:pt x="729" y="263"/>
                  </a:lnTo>
                  <a:lnTo>
                    <a:pt x="659" y="261"/>
                  </a:lnTo>
                  <a:lnTo>
                    <a:pt x="575" y="257"/>
                  </a:lnTo>
                  <a:lnTo>
                    <a:pt x="492" y="253"/>
                  </a:lnTo>
                  <a:lnTo>
                    <a:pt x="422" y="251"/>
                  </a:lnTo>
                  <a:lnTo>
                    <a:pt x="422" y="251"/>
                  </a:lnTo>
                  <a:lnTo>
                    <a:pt x="411" y="251"/>
                  </a:lnTo>
                  <a:lnTo>
                    <a:pt x="398" y="250"/>
                  </a:lnTo>
                  <a:lnTo>
                    <a:pt x="371" y="246"/>
                  </a:lnTo>
                  <a:lnTo>
                    <a:pt x="347" y="242"/>
                  </a:lnTo>
                  <a:lnTo>
                    <a:pt x="333" y="241"/>
                  </a:lnTo>
                  <a:lnTo>
                    <a:pt x="320" y="240"/>
                  </a:lnTo>
                  <a:lnTo>
                    <a:pt x="320" y="240"/>
                  </a:lnTo>
                  <a:lnTo>
                    <a:pt x="289" y="238"/>
                  </a:lnTo>
                  <a:lnTo>
                    <a:pt x="256" y="234"/>
                  </a:lnTo>
                  <a:lnTo>
                    <a:pt x="194" y="225"/>
                  </a:lnTo>
                  <a:lnTo>
                    <a:pt x="194" y="225"/>
                  </a:lnTo>
                  <a:lnTo>
                    <a:pt x="177" y="223"/>
                  </a:lnTo>
                  <a:lnTo>
                    <a:pt x="161" y="217"/>
                  </a:lnTo>
                  <a:lnTo>
                    <a:pt x="146" y="211"/>
                  </a:lnTo>
                  <a:lnTo>
                    <a:pt x="132" y="204"/>
                  </a:lnTo>
                  <a:lnTo>
                    <a:pt x="119" y="195"/>
                  </a:lnTo>
                  <a:lnTo>
                    <a:pt x="106" y="185"/>
                  </a:lnTo>
                  <a:lnTo>
                    <a:pt x="93" y="174"/>
                  </a:lnTo>
                  <a:lnTo>
                    <a:pt x="81" y="162"/>
                  </a:lnTo>
                  <a:lnTo>
                    <a:pt x="81" y="162"/>
                  </a:lnTo>
                  <a:lnTo>
                    <a:pt x="74" y="156"/>
                  </a:lnTo>
                  <a:lnTo>
                    <a:pt x="68" y="148"/>
                  </a:lnTo>
                  <a:lnTo>
                    <a:pt x="63" y="140"/>
                  </a:lnTo>
                  <a:lnTo>
                    <a:pt x="59" y="132"/>
                  </a:lnTo>
                  <a:lnTo>
                    <a:pt x="54" y="115"/>
                  </a:lnTo>
                  <a:lnTo>
                    <a:pt x="50" y="97"/>
                  </a:lnTo>
                  <a:lnTo>
                    <a:pt x="47" y="79"/>
                  </a:lnTo>
                  <a:lnTo>
                    <a:pt x="46" y="60"/>
                  </a:lnTo>
                  <a:lnTo>
                    <a:pt x="46" y="23"/>
                  </a:lnTo>
                  <a:lnTo>
                    <a:pt x="46" y="23"/>
                  </a:lnTo>
                  <a:lnTo>
                    <a:pt x="46" y="17"/>
                  </a:lnTo>
                  <a:lnTo>
                    <a:pt x="44" y="13"/>
                  </a:lnTo>
                  <a:lnTo>
                    <a:pt x="42" y="9"/>
                  </a:lnTo>
                  <a:lnTo>
                    <a:pt x="39" y="7"/>
                  </a:lnTo>
                  <a:lnTo>
                    <a:pt x="35" y="4"/>
                  </a:lnTo>
                  <a:lnTo>
                    <a:pt x="31" y="2"/>
                  </a:lnTo>
                  <a:lnTo>
                    <a:pt x="23" y="0"/>
                  </a:lnTo>
                  <a:lnTo>
                    <a:pt x="14" y="2"/>
                  </a:lnTo>
                  <a:lnTo>
                    <a:pt x="12" y="4"/>
                  </a:lnTo>
                  <a:lnTo>
                    <a:pt x="8" y="7"/>
                  </a:lnTo>
                  <a:lnTo>
                    <a:pt x="5" y="9"/>
                  </a:lnTo>
                  <a:lnTo>
                    <a:pt x="3" y="13"/>
                  </a:lnTo>
                  <a:lnTo>
                    <a:pt x="1" y="17"/>
                  </a:lnTo>
                  <a:lnTo>
                    <a:pt x="0" y="23"/>
                  </a:lnTo>
                  <a:lnTo>
                    <a:pt x="0" y="23"/>
                  </a:lnTo>
                  <a:lnTo>
                    <a:pt x="1" y="53"/>
                  </a:lnTo>
                  <a:lnTo>
                    <a:pt x="3" y="80"/>
                  </a:lnTo>
                  <a:lnTo>
                    <a:pt x="6" y="106"/>
                  </a:lnTo>
                  <a:lnTo>
                    <a:pt x="13" y="131"/>
                  </a:lnTo>
                  <a:lnTo>
                    <a:pt x="17" y="143"/>
                  </a:lnTo>
                  <a:lnTo>
                    <a:pt x="22" y="155"/>
                  </a:lnTo>
                  <a:lnTo>
                    <a:pt x="29" y="165"/>
                  </a:lnTo>
                  <a:lnTo>
                    <a:pt x="35" y="177"/>
                  </a:lnTo>
                  <a:lnTo>
                    <a:pt x="43" y="187"/>
                  </a:lnTo>
                  <a:lnTo>
                    <a:pt x="52" y="198"/>
                  </a:lnTo>
                  <a:lnTo>
                    <a:pt x="63" y="208"/>
                  </a:lnTo>
                  <a:lnTo>
                    <a:pt x="74" y="219"/>
                  </a:lnTo>
                  <a:lnTo>
                    <a:pt x="74" y="219"/>
                  </a:lnTo>
                  <a:lnTo>
                    <a:pt x="85" y="228"/>
                  </a:lnTo>
                  <a:lnTo>
                    <a:pt x="97" y="236"/>
                  </a:lnTo>
                  <a:lnTo>
                    <a:pt x="110" y="244"/>
                  </a:lnTo>
                  <a:lnTo>
                    <a:pt x="123" y="250"/>
                  </a:lnTo>
                  <a:lnTo>
                    <a:pt x="150" y="262"/>
                  </a:lnTo>
                  <a:lnTo>
                    <a:pt x="179" y="271"/>
                  </a:lnTo>
                  <a:lnTo>
                    <a:pt x="209" y="278"/>
                  </a:lnTo>
                  <a:lnTo>
                    <a:pt x="239" y="283"/>
                  </a:lnTo>
                  <a:lnTo>
                    <a:pt x="268" y="284"/>
                  </a:lnTo>
                  <a:lnTo>
                    <a:pt x="297" y="285"/>
                  </a:lnTo>
                  <a:lnTo>
                    <a:pt x="297" y="285"/>
                  </a:lnTo>
                  <a:lnTo>
                    <a:pt x="332" y="287"/>
                  </a:lnTo>
                  <a:lnTo>
                    <a:pt x="366" y="289"/>
                  </a:lnTo>
                  <a:lnTo>
                    <a:pt x="434" y="297"/>
                  </a:lnTo>
                  <a:lnTo>
                    <a:pt x="502" y="305"/>
                  </a:lnTo>
                  <a:lnTo>
                    <a:pt x="538" y="308"/>
                  </a:lnTo>
                  <a:lnTo>
                    <a:pt x="572" y="309"/>
                  </a:lnTo>
                  <a:lnTo>
                    <a:pt x="572" y="309"/>
                  </a:lnTo>
                  <a:lnTo>
                    <a:pt x="613" y="309"/>
                  </a:lnTo>
                  <a:lnTo>
                    <a:pt x="661" y="312"/>
                  </a:lnTo>
                  <a:lnTo>
                    <a:pt x="766" y="317"/>
                  </a:lnTo>
                  <a:lnTo>
                    <a:pt x="871" y="322"/>
                  </a:lnTo>
                  <a:lnTo>
                    <a:pt x="920" y="325"/>
                  </a:lnTo>
                  <a:lnTo>
                    <a:pt x="961" y="325"/>
                  </a:lnTo>
                  <a:lnTo>
                    <a:pt x="961" y="325"/>
                  </a:lnTo>
                  <a:lnTo>
                    <a:pt x="1036" y="323"/>
                  </a:lnTo>
                  <a:lnTo>
                    <a:pt x="1109" y="322"/>
                  </a:lnTo>
                  <a:lnTo>
                    <a:pt x="1184" y="321"/>
                  </a:lnTo>
                  <a:lnTo>
                    <a:pt x="1258" y="319"/>
                  </a:lnTo>
                  <a:lnTo>
                    <a:pt x="1537" y="319"/>
                  </a:lnTo>
                  <a:lnTo>
                    <a:pt x="1537" y="319"/>
                  </a:lnTo>
                  <a:lnTo>
                    <a:pt x="1553" y="319"/>
                  </a:lnTo>
                  <a:lnTo>
                    <a:pt x="1567" y="318"/>
                  </a:lnTo>
                  <a:lnTo>
                    <a:pt x="1596" y="314"/>
                  </a:lnTo>
                  <a:lnTo>
                    <a:pt x="1623" y="310"/>
                  </a:lnTo>
                  <a:lnTo>
                    <a:pt x="1638" y="309"/>
                  </a:lnTo>
                  <a:lnTo>
                    <a:pt x="1652" y="309"/>
                  </a:lnTo>
                  <a:lnTo>
                    <a:pt x="1652" y="309"/>
                  </a:lnTo>
                  <a:lnTo>
                    <a:pt x="1683" y="308"/>
                  </a:lnTo>
                  <a:lnTo>
                    <a:pt x="1712" y="305"/>
                  </a:lnTo>
                  <a:lnTo>
                    <a:pt x="1740" y="300"/>
                  </a:lnTo>
                  <a:lnTo>
                    <a:pt x="1766" y="292"/>
                  </a:lnTo>
                  <a:lnTo>
                    <a:pt x="1792" y="283"/>
                  </a:lnTo>
                  <a:lnTo>
                    <a:pt x="1817" y="271"/>
                  </a:lnTo>
                  <a:lnTo>
                    <a:pt x="1843" y="257"/>
                  </a:lnTo>
                  <a:lnTo>
                    <a:pt x="1868" y="240"/>
                  </a:lnTo>
                  <a:lnTo>
                    <a:pt x="1868" y="240"/>
                  </a:lnTo>
                  <a:lnTo>
                    <a:pt x="1878" y="230"/>
                  </a:lnTo>
                  <a:lnTo>
                    <a:pt x="1886" y="221"/>
                  </a:lnTo>
                  <a:lnTo>
                    <a:pt x="1894" y="211"/>
                  </a:lnTo>
                  <a:lnTo>
                    <a:pt x="1899" y="200"/>
                  </a:lnTo>
                  <a:lnTo>
                    <a:pt x="1904" y="189"/>
                  </a:lnTo>
                  <a:lnTo>
                    <a:pt x="1908" y="176"/>
                  </a:lnTo>
                  <a:lnTo>
                    <a:pt x="1911" y="162"/>
                  </a:lnTo>
                  <a:lnTo>
                    <a:pt x="1912" y="149"/>
                  </a:lnTo>
                  <a:lnTo>
                    <a:pt x="1915" y="123"/>
                  </a:lnTo>
                  <a:lnTo>
                    <a:pt x="1915" y="96"/>
                  </a:lnTo>
                  <a:lnTo>
                    <a:pt x="1914" y="46"/>
                  </a:lnTo>
                  <a:lnTo>
                    <a:pt x="1914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2" name="chenying0907 769"/>
            <p:cNvSpPr/>
            <p:nvPr/>
          </p:nvSpPr>
          <p:spPr bwMode="auto">
            <a:xfrm>
              <a:off x="2560638" y="3128963"/>
              <a:ext cx="244475" cy="560388"/>
            </a:xfrm>
            <a:custGeom>
              <a:avLst/>
              <a:gdLst/>
              <a:ahLst/>
              <a:cxnLst>
                <a:cxn ang="0">
                  <a:pos x="615" y="557"/>
                </a:cxn>
                <a:cxn ang="0">
                  <a:pos x="612" y="359"/>
                </a:cxn>
                <a:cxn ang="0">
                  <a:pos x="609" y="293"/>
                </a:cxn>
                <a:cxn ang="0">
                  <a:pos x="603" y="247"/>
                </a:cxn>
                <a:cxn ang="0">
                  <a:pos x="599" y="200"/>
                </a:cxn>
                <a:cxn ang="0">
                  <a:pos x="599" y="190"/>
                </a:cxn>
                <a:cxn ang="0">
                  <a:pos x="592" y="164"/>
                </a:cxn>
                <a:cxn ang="0">
                  <a:pos x="578" y="128"/>
                </a:cxn>
                <a:cxn ang="0">
                  <a:pos x="567" y="110"/>
                </a:cxn>
                <a:cxn ang="0">
                  <a:pos x="541" y="80"/>
                </a:cxn>
                <a:cxn ang="0">
                  <a:pos x="509" y="56"/>
                </a:cxn>
                <a:cxn ang="0">
                  <a:pos x="473" y="37"/>
                </a:cxn>
                <a:cxn ang="0">
                  <a:pos x="454" y="29"/>
                </a:cxn>
                <a:cxn ang="0">
                  <a:pos x="403" y="13"/>
                </a:cxn>
                <a:cxn ang="0">
                  <a:pos x="352" y="4"/>
                </a:cxn>
                <a:cxn ang="0">
                  <a:pos x="298" y="0"/>
                </a:cxn>
                <a:cxn ang="0">
                  <a:pos x="244" y="0"/>
                </a:cxn>
                <a:cxn ang="0">
                  <a:pos x="131" y="4"/>
                </a:cxn>
                <a:cxn ang="0">
                  <a:pos x="14" y="7"/>
                </a:cxn>
                <a:cxn ang="0">
                  <a:pos x="5" y="11"/>
                </a:cxn>
                <a:cxn ang="0">
                  <a:pos x="1" y="17"/>
                </a:cxn>
                <a:cxn ang="0">
                  <a:pos x="1" y="28"/>
                </a:cxn>
                <a:cxn ang="0">
                  <a:pos x="6" y="39"/>
                </a:cxn>
                <a:cxn ang="0">
                  <a:pos x="10" y="47"/>
                </a:cxn>
                <a:cxn ang="0">
                  <a:pos x="15" y="54"/>
                </a:cxn>
                <a:cxn ang="0">
                  <a:pos x="200" y="47"/>
                </a:cxn>
                <a:cxn ang="0">
                  <a:pos x="302" y="46"/>
                </a:cxn>
                <a:cxn ang="0">
                  <a:pos x="365" y="51"/>
                </a:cxn>
                <a:cxn ang="0">
                  <a:pos x="383" y="54"/>
                </a:cxn>
                <a:cxn ang="0">
                  <a:pos x="429" y="67"/>
                </a:cxn>
                <a:cxn ang="0">
                  <a:pos x="471" y="87"/>
                </a:cxn>
                <a:cxn ang="0">
                  <a:pos x="509" y="114"/>
                </a:cxn>
                <a:cxn ang="0">
                  <a:pos x="526" y="131"/>
                </a:cxn>
                <a:cxn ang="0">
                  <a:pos x="539" y="151"/>
                </a:cxn>
                <a:cxn ang="0">
                  <a:pos x="545" y="165"/>
                </a:cxn>
                <a:cxn ang="0">
                  <a:pos x="550" y="192"/>
                </a:cxn>
                <a:cxn ang="0">
                  <a:pos x="552" y="233"/>
                </a:cxn>
                <a:cxn ang="0">
                  <a:pos x="556" y="260"/>
                </a:cxn>
                <a:cxn ang="0">
                  <a:pos x="561" y="288"/>
                </a:cxn>
                <a:cxn ang="0">
                  <a:pos x="565" y="342"/>
                </a:cxn>
                <a:cxn ang="0">
                  <a:pos x="565" y="369"/>
                </a:cxn>
                <a:cxn ang="0">
                  <a:pos x="567" y="484"/>
                </a:cxn>
                <a:cxn ang="0">
                  <a:pos x="570" y="599"/>
                </a:cxn>
                <a:cxn ang="0">
                  <a:pos x="569" y="663"/>
                </a:cxn>
                <a:cxn ang="0">
                  <a:pos x="565" y="790"/>
                </a:cxn>
                <a:cxn ang="0">
                  <a:pos x="565" y="1392"/>
                </a:cxn>
                <a:cxn ang="0">
                  <a:pos x="565" y="1397"/>
                </a:cxn>
                <a:cxn ang="0">
                  <a:pos x="569" y="1405"/>
                </a:cxn>
                <a:cxn ang="0">
                  <a:pos x="575" y="1410"/>
                </a:cxn>
                <a:cxn ang="0">
                  <a:pos x="587" y="1414"/>
                </a:cxn>
                <a:cxn ang="0">
                  <a:pos x="600" y="1410"/>
                </a:cxn>
                <a:cxn ang="0">
                  <a:pos x="605" y="1405"/>
                </a:cxn>
                <a:cxn ang="0">
                  <a:pos x="609" y="1397"/>
                </a:cxn>
                <a:cxn ang="0">
                  <a:pos x="611" y="814"/>
                </a:cxn>
                <a:cxn ang="0">
                  <a:pos x="611" y="750"/>
                </a:cxn>
                <a:cxn ang="0">
                  <a:pos x="615" y="621"/>
                </a:cxn>
                <a:cxn ang="0">
                  <a:pos x="615" y="557"/>
                </a:cxn>
              </a:cxnLst>
              <a:rect l="0" t="0" r="r" b="b"/>
              <a:pathLst>
                <a:path w="615" h="1414">
                  <a:moveTo>
                    <a:pt x="615" y="557"/>
                  </a:moveTo>
                  <a:lnTo>
                    <a:pt x="615" y="557"/>
                  </a:lnTo>
                  <a:lnTo>
                    <a:pt x="613" y="425"/>
                  </a:lnTo>
                  <a:lnTo>
                    <a:pt x="612" y="359"/>
                  </a:lnTo>
                  <a:lnTo>
                    <a:pt x="609" y="293"/>
                  </a:lnTo>
                  <a:lnTo>
                    <a:pt x="609" y="293"/>
                  </a:lnTo>
                  <a:lnTo>
                    <a:pt x="607" y="270"/>
                  </a:lnTo>
                  <a:lnTo>
                    <a:pt x="603" y="247"/>
                  </a:lnTo>
                  <a:lnTo>
                    <a:pt x="600" y="224"/>
                  </a:lnTo>
                  <a:lnTo>
                    <a:pt x="599" y="200"/>
                  </a:lnTo>
                  <a:lnTo>
                    <a:pt x="599" y="200"/>
                  </a:lnTo>
                  <a:lnTo>
                    <a:pt x="599" y="190"/>
                  </a:lnTo>
                  <a:lnTo>
                    <a:pt x="598" y="181"/>
                  </a:lnTo>
                  <a:lnTo>
                    <a:pt x="592" y="164"/>
                  </a:lnTo>
                  <a:lnTo>
                    <a:pt x="586" y="145"/>
                  </a:lnTo>
                  <a:lnTo>
                    <a:pt x="578" y="128"/>
                  </a:lnTo>
                  <a:lnTo>
                    <a:pt x="578" y="128"/>
                  </a:lnTo>
                  <a:lnTo>
                    <a:pt x="567" y="110"/>
                  </a:lnTo>
                  <a:lnTo>
                    <a:pt x="556" y="94"/>
                  </a:lnTo>
                  <a:lnTo>
                    <a:pt x="541" y="80"/>
                  </a:lnTo>
                  <a:lnTo>
                    <a:pt x="526" y="67"/>
                  </a:lnTo>
                  <a:lnTo>
                    <a:pt x="509" y="56"/>
                  </a:lnTo>
                  <a:lnTo>
                    <a:pt x="490" y="46"/>
                  </a:lnTo>
                  <a:lnTo>
                    <a:pt x="473" y="37"/>
                  </a:lnTo>
                  <a:lnTo>
                    <a:pt x="454" y="29"/>
                  </a:lnTo>
                  <a:lnTo>
                    <a:pt x="454" y="29"/>
                  </a:lnTo>
                  <a:lnTo>
                    <a:pt x="429" y="20"/>
                  </a:lnTo>
                  <a:lnTo>
                    <a:pt x="403" y="13"/>
                  </a:lnTo>
                  <a:lnTo>
                    <a:pt x="378" y="8"/>
                  </a:lnTo>
                  <a:lnTo>
                    <a:pt x="352" y="4"/>
                  </a:lnTo>
                  <a:lnTo>
                    <a:pt x="325" y="2"/>
                  </a:lnTo>
                  <a:lnTo>
                    <a:pt x="298" y="0"/>
                  </a:lnTo>
                  <a:lnTo>
                    <a:pt x="272" y="0"/>
                  </a:lnTo>
                  <a:lnTo>
                    <a:pt x="244" y="0"/>
                  </a:lnTo>
                  <a:lnTo>
                    <a:pt x="244" y="0"/>
                  </a:lnTo>
                  <a:lnTo>
                    <a:pt x="131" y="4"/>
                  </a:lnTo>
                  <a:lnTo>
                    <a:pt x="14" y="7"/>
                  </a:lnTo>
                  <a:lnTo>
                    <a:pt x="14" y="7"/>
                  </a:lnTo>
                  <a:lnTo>
                    <a:pt x="9" y="8"/>
                  </a:lnTo>
                  <a:lnTo>
                    <a:pt x="5" y="11"/>
                  </a:lnTo>
                  <a:lnTo>
                    <a:pt x="2" y="15"/>
                  </a:lnTo>
                  <a:lnTo>
                    <a:pt x="1" y="17"/>
                  </a:lnTo>
                  <a:lnTo>
                    <a:pt x="0" y="22"/>
                  </a:lnTo>
                  <a:lnTo>
                    <a:pt x="1" y="28"/>
                  </a:lnTo>
                  <a:lnTo>
                    <a:pt x="2" y="33"/>
                  </a:lnTo>
                  <a:lnTo>
                    <a:pt x="6" y="39"/>
                  </a:lnTo>
                  <a:lnTo>
                    <a:pt x="6" y="39"/>
                  </a:lnTo>
                  <a:lnTo>
                    <a:pt x="10" y="47"/>
                  </a:lnTo>
                  <a:lnTo>
                    <a:pt x="15" y="54"/>
                  </a:lnTo>
                  <a:lnTo>
                    <a:pt x="15" y="54"/>
                  </a:lnTo>
                  <a:lnTo>
                    <a:pt x="98" y="51"/>
                  </a:lnTo>
                  <a:lnTo>
                    <a:pt x="200" y="47"/>
                  </a:lnTo>
                  <a:lnTo>
                    <a:pt x="252" y="46"/>
                  </a:lnTo>
                  <a:lnTo>
                    <a:pt x="302" y="46"/>
                  </a:lnTo>
                  <a:lnTo>
                    <a:pt x="345" y="49"/>
                  </a:lnTo>
                  <a:lnTo>
                    <a:pt x="365" y="51"/>
                  </a:lnTo>
                  <a:lnTo>
                    <a:pt x="383" y="54"/>
                  </a:lnTo>
                  <a:lnTo>
                    <a:pt x="383" y="54"/>
                  </a:lnTo>
                  <a:lnTo>
                    <a:pt x="405" y="60"/>
                  </a:lnTo>
                  <a:lnTo>
                    <a:pt x="429" y="67"/>
                  </a:lnTo>
                  <a:lnTo>
                    <a:pt x="450" y="76"/>
                  </a:lnTo>
                  <a:lnTo>
                    <a:pt x="471" y="87"/>
                  </a:lnTo>
                  <a:lnTo>
                    <a:pt x="490" y="100"/>
                  </a:lnTo>
                  <a:lnTo>
                    <a:pt x="509" y="114"/>
                  </a:lnTo>
                  <a:lnTo>
                    <a:pt x="518" y="123"/>
                  </a:lnTo>
                  <a:lnTo>
                    <a:pt x="526" y="131"/>
                  </a:lnTo>
                  <a:lnTo>
                    <a:pt x="532" y="141"/>
                  </a:lnTo>
                  <a:lnTo>
                    <a:pt x="539" y="151"/>
                  </a:lnTo>
                  <a:lnTo>
                    <a:pt x="539" y="151"/>
                  </a:lnTo>
                  <a:lnTo>
                    <a:pt x="545" y="165"/>
                  </a:lnTo>
                  <a:lnTo>
                    <a:pt x="549" y="178"/>
                  </a:lnTo>
                  <a:lnTo>
                    <a:pt x="550" y="192"/>
                  </a:lnTo>
                  <a:lnTo>
                    <a:pt x="552" y="206"/>
                  </a:lnTo>
                  <a:lnTo>
                    <a:pt x="552" y="233"/>
                  </a:lnTo>
                  <a:lnTo>
                    <a:pt x="553" y="247"/>
                  </a:lnTo>
                  <a:lnTo>
                    <a:pt x="556" y="260"/>
                  </a:lnTo>
                  <a:lnTo>
                    <a:pt x="556" y="260"/>
                  </a:lnTo>
                  <a:lnTo>
                    <a:pt x="561" y="288"/>
                  </a:lnTo>
                  <a:lnTo>
                    <a:pt x="564" y="315"/>
                  </a:lnTo>
                  <a:lnTo>
                    <a:pt x="565" y="342"/>
                  </a:lnTo>
                  <a:lnTo>
                    <a:pt x="565" y="369"/>
                  </a:lnTo>
                  <a:lnTo>
                    <a:pt x="565" y="369"/>
                  </a:lnTo>
                  <a:lnTo>
                    <a:pt x="565" y="427"/>
                  </a:lnTo>
                  <a:lnTo>
                    <a:pt x="567" y="484"/>
                  </a:lnTo>
                  <a:lnTo>
                    <a:pt x="569" y="542"/>
                  </a:lnTo>
                  <a:lnTo>
                    <a:pt x="570" y="599"/>
                  </a:lnTo>
                  <a:lnTo>
                    <a:pt x="570" y="599"/>
                  </a:lnTo>
                  <a:lnTo>
                    <a:pt x="569" y="663"/>
                  </a:lnTo>
                  <a:lnTo>
                    <a:pt x="567" y="726"/>
                  </a:lnTo>
                  <a:lnTo>
                    <a:pt x="565" y="790"/>
                  </a:lnTo>
                  <a:lnTo>
                    <a:pt x="565" y="853"/>
                  </a:lnTo>
                  <a:lnTo>
                    <a:pt x="565" y="1392"/>
                  </a:lnTo>
                  <a:lnTo>
                    <a:pt x="565" y="1392"/>
                  </a:lnTo>
                  <a:lnTo>
                    <a:pt x="565" y="1397"/>
                  </a:lnTo>
                  <a:lnTo>
                    <a:pt x="566" y="1401"/>
                  </a:lnTo>
                  <a:lnTo>
                    <a:pt x="569" y="1405"/>
                  </a:lnTo>
                  <a:lnTo>
                    <a:pt x="571" y="1409"/>
                  </a:lnTo>
                  <a:lnTo>
                    <a:pt x="575" y="1410"/>
                  </a:lnTo>
                  <a:lnTo>
                    <a:pt x="579" y="1413"/>
                  </a:lnTo>
                  <a:lnTo>
                    <a:pt x="587" y="1414"/>
                  </a:lnTo>
                  <a:lnTo>
                    <a:pt x="596" y="1413"/>
                  </a:lnTo>
                  <a:lnTo>
                    <a:pt x="600" y="1410"/>
                  </a:lnTo>
                  <a:lnTo>
                    <a:pt x="603" y="1409"/>
                  </a:lnTo>
                  <a:lnTo>
                    <a:pt x="605" y="1405"/>
                  </a:lnTo>
                  <a:lnTo>
                    <a:pt x="608" y="1401"/>
                  </a:lnTo>
                  <a:lnTo>
                    <a:pt x="609" y="1397"/>
                  </a:lnTo>
                  <a:lnTo>
                    <a:pt x="611" y="1392"/>
                  </a:lnTo>
                  <a:lnTo>
                    <a:pt x="611" y="814"/>
                  </a:lnTo>
                  <a:lnTo>
                    <a:pt x="611" y="814"/>
                  </a:lnTo>
                  <a:lnTo>
                    <a:pt x="611" y="750"/>
                  </a:lnTo>
                  <a:lnTo>
                    <a:pt x="613" y="686"/>
                  </a:lnTo>
                  <a:lnTo>
                    <a:pt x="615" y="621"/>
                  </a:lnTo>
                  <a:lnTo>
                    <a:pt x="615" y="557"/>
                  </a:lnTo>
                  <a:lnTo>
                    <a:pt x="615" y="55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3" name="chenying0907 770"/>
            <p:cNvSpPr/>
            <p:nvPr/>
          </p:nvSpPr>
          <p:spPr bwMode="auto">
            <a:xfrm>
              <a:off x="2044701" y="3044825"/>
              <a:ext cx="533400" cy="114300"/>
            </a:xfrm>
            <a:custGeom>
              <a:avLst/>
              <a:gdLst/>
              <a:ahLst/>
              <a:cxnLst>
                <a:cxn ang="0">
                  <a:pos x="1338" y="227"/>
                </a:cxn>
                <a:cxn ang="0">
                  <a:pos x="1281" y="176"/>
                </a:cxn>
                <a:cxn ang="0">
                  <a:pos x="1218" y="132"/>
                </a:cxn>
                <a:cxn ang="0">
                  <a:pos x="1150" y="93"/>
                </a:cxn>
                <a:cxn ang="0">
                  <a:pos x="1081" y="60"/>
                </a:cxn>
                <a:cxn ang="0">
                  <a:pos x="1057" y="51"/>
                </a:cxn>
                <a:cxn ang="0">
                  <a:pos x="1004" y="34"/>
                </a:cxn>
                <a:cxn ang="0">
                  <a:pos x="943" y="22"/>
                </a:cxn>
                <a:cxn ang="0">
                  <a:pos x="848" y="10"/>
                </a:cxn>
                <a:cxn ang="0">
                  <a:pos x="721" y="1"/>
                </a:cxn>
                <a:cxn ang="0">
                  <a:pos x="608" y="0"/>
                </a:cxn>
                <a:cxn ang="0">
                  <a:pos x="563" y="0"/>
                </a:cxn>
                <a:cxn ang="0">
                  <a:pos x="471" y="5"/>
                </a:cxn>
                <a:cxn ang="0">
                  <a:pos x="378" y="17"/>
                </a:cxn>
                <a:cxn ang="0">
                  <a:pos x="332" y="27"/>
                </a:cxn>
                <a:cxn ang="0">
                  <a:pos x="289" y="40"/>
                </a:cxn>
                <a:cxn ang="0">
                  <a:pos x="246" y="57"/>
                </a:cxn>
                <a:cxn ang="0">
                  <a:pos x="212" y="73"/>
                </a:cxn>
                <a:cxn ang="0">
                  <a:pos x="138" y="111"/>
                </a:cxn>
                <a:cxn ang="0">
                  <a:pos x="100" y="134"/>
                </a:cxn>
                <a:cxn ang="0">
                  <a:pos x="66" y="161"/>
                </a:cxn>
                <a:cxn ang="0">
                  <a:pos x="36" y="189"/>
                </a:cxn>
                <a:cxn ang="0">
                  <a:pos x="13" y="223"/>
                </a:cxn>
                <a:cxn ang="0">
                  <a:pos x="0" y="260"/>
                </a:cxn>
                <a:cxn ang="0">
                  <a:pos x="0" y="265"/>
                </a:cxn>
                <a:cxn ang="0">
                  <a:pos x="2" y="274"/>
                </a:cxn>
                <a:cxn ang="0">
                  <a:pos x="7" y="281"/>
                </a:cxn>
                <a:cxn ang="0">
                  <a:pos x="19" y="287"/>
                </a:cxn>
                <a:cxn ang="0">
                  <a:pos x="30" y="287"/>
                </a:cxn>
                <a:cxn ang="0">
                  <a:pos x="38" y="283"/>
                </a:cxn>
                <a:cxn ang="0">
                  <a:pos x="43" y="277"/>
                </a:cxn>
                <a:cxn ang="0">
                  <a:pos x="45" y="272"/>
                </a:cxn>
                <a:cxn ang="0">
                  <a:pos x="58" y="238"/>
                </a:cxn>
                <a:cxn ang="0">
                  <a:pos x="81" y="206"/>
                </a:cxn>
                <a:cxn ang="0">
                  <a:pos x="111" y="179"/>
                </a:cxn>
                <a:cxn ang="0">
                  <a:pos x="147" y="155"/>
                </a:cxn>
                <a:cxn ang="0">
                  <a:pos x="186" y="134"/>
                </a:cxn>
                <a:cxn ang="0">
                  <a:pos x="262" y="99"/>
                </a:cxn>
                <a:cxn ang="0">
                  <a:pos x="295" y="86"/>
                </a:cxn>
                <a:cxn ang="0">
                  <a:pos x="336" y="72"/>
                </a:cxn>
                <a:cxn ang="0">
                  <a:pos x="387" y="62"/>
                </a:cxn>
                <a:cxn ang="0">
                  <a:pos x="444" y="55"/>
                </a:cxn>
                <a:cxn ang="0">
                  <a:pos x="561" y="47"/>
                </a:cxn>
                <a:cxn ang="0">
                  <a:pos x="716" y="45"/>
                </a:cxn>
                <a:cxn ang="0">
                  <a:pos x="762" y="45"/>
                </a:cxn>
                <a:cxn ang="0">
                  <a:pos x="853" y="52"/>
                </a:cxn>
                <a:cxn ang="0">
                  <a:pos x="945" y="65"/>
                </a:cxn>
                <a:cxn ang="0">
                  <a:pos x="1010" y="82"/>
                </a:cxn>
                <a:cxn ang="0">
                  <a:pos x="1055" y="98"/>
                </a:cxn>
                <a:cxn ang="0">
                  <a:pos x="1075" y="107"/>
                </a:cxn>
                <a:cxn ang="0">
                  <a:pos x="1138" y="137"/>
                </a:cxn>
                <a:cxn ang="0">
                  <a:pos x="1198" y="172"/>
                </a:cxn>
                <a:cxn ang="0">
                  <a:pos x="1255" y="213"/>
                </a:cxn>
                <a:cxn ang="0">
                  <a:pos x="1306" y="259"/>
                </a:cxn>
                <a:cxn ang="0">
                  <a:pos x="1310" y="263"/>
                </a:cxn>
                <a:cxn ang="0">
                  <a:pos x="1319" y="266"/>
                </a:cxn>
                <a:cxn ang="0">
                  <a:pos x="1327" y="265"/>
                </a:cxn>
                <a:cxn ang="0">
                  <a:pos x="1338" y="259"/>
                </a:cxn>
                <a:cxn ang="0">
                  <a:pos x="1345" y="248"/>
                </a:cxn>
                <a:cxn ang="0">
                  <a:pos x="1345" y="239"/>
                </a:cxn>
                <a:cxn ang="0">
                  <a:pos x="1342" y="231"/>
                </a:cxn>
                <a:cxn ang="0">
                  <a:pos x="1338" y="227"/>
                </a:cxn>
              </a:cxnLst>
              <a:rect l="0" t="0" r="r" b="b"/>
              <a:pathLst>
                <a:path w="1345" h="289">
                  <a:moveTo>
                    <a:pt x="1338" y="227"/>
                  </a:moveTo>
                  <a:lnTo>
                    <a:pt x="1338" y="227"/>
                  </a:lnTo>
                  <a:lnTo>
                    <a:pt x="1311" y="201"/>
                  </a:lnTo>
                  <a:lnTo>
                    <a:pt x="1281" y="176"/>
                  </a:lnTo>
                  <a:lnTo>
                    <a:pt x="1249" y="153"/>
                  </a:lnTo>
                  <a:lnTo>
                    <a:pt x="1218" y="132"/>
                  </a:lnTo>
                  <a:lnTo>
                    <a:pt x="1184" y="111"/>
                  </a:lnTo>
                  <a:lnTo>
                    <a:pt x="1150" y="93"/>
                  </a:lnTo>
                  <a:lnTo>
                    <a:pt x="1116" y="76"/>
                  </a:lnTo>
                  <a:lnTo>
                    <a:pt x="1081" y="60"/>
                  </a:lnTo>
                  <a:lnTo>
                    <a:pt x="1081" y="60"/>
                  </a:lnTo>
                  <a:lnTo>
                    <a:pt x="1057" y="51"/>
                  </a:lnTo>
                  <a:lnTo>
                    <a:pt x="1031" y="42"/>
                  </a:lnTo>
                  <a:lnTo>
                    <a:pt x="1004" y="34"/>
                  </a:lnTo>
                  <a:lnTo>
                    <a:pt x="975" y="27"/>
                  </a:lnTo>
                  <a:lnTo>
                    <a:pt x="943" y="22"/>
                  </a:lnTo>
                  <a:lnTo>
                    <a:pt x="912" y="17"/>
                  </a:lnTo>
                  <a:lnTo>
                    <a:pt x="848" y="10"/>
                  </a:lnTo>
                  <a:lnTo>
                    <a:pt x="784" y="5"/>
                  </a:lnTo>
                  <a:lnTo>
                    <a:pt x="721" y="1"/>
                  </a:lnTo>
                  <a:lnTo>
                    <a:pt x="662" y="0"/>
                  </a:lnTo>
                  <a:lnTo>
                    <a:pt x="608" y="0"/>
                  </a:lnTo>
                  <a:lnTo>
                    <a:pt x="608" y="0"/>
                  </a:lnTo>
                  <a:lnTo>
                    <a:pt x="563" y="0"/>
                  </a:lnTo>
                  <a:lnTo>
                    <a:pt x="517" y="1"/>
                  </a:lnTo>
                  <a:lnTo>
                    <a:pt x="471" y="5"/>
                  </a:lnTo>
                  <a:lnTo>
                    <a:pt x="424" y="9"/>
                  </a:lnTo>
                  <a:lnTo>
                    <a:pt x="378" y="17"/>
                  </a:lnTo>
                  <a:lnTo>
                    <a:pt x="356" y="22"/>
                  </a:lnTo>
                  <a:lnTo>
                    <a:pt x="332" y="27"/>
                  </a:lnTo>
                  <a:lnTo>
                    <a:pt x="310" y="32"/>
                  </a:lnTo>
                  <a:lnTo>
                    <a:pt x="289" y="40"/>
                  </a:lnTo>
                  <a:lnTo>
                    <a:pt x="267" y="48"/>
                  </a:lnTo>
                  <a:lnTo>
                    <a:pt x="246" y="57"/>
                  </a:lnTo>
                  <a:lnTo>
                    <a:pt x="246" y="57"/>
                  </a:lnTo>
                  <a:lnTo>
                    <a:pt x="212" y="73"/>
                  </a:lnTo>
                  <a:lnTo>
                    <a:pt x="176" y="90"/>
                  </a:lnTo>
                  <a:lnTo>
                    <a:pt x="138" y="111"/>
                  </a:lnTo>
                  <a:lnTo>
                    <a:pt x="118" y="123"/>
                  </a:lnTo>
                  <a:lnTo>
                    <a:pt x="100" y="134"/>
                  </a:lnTo>
                  <a:lnTo>
                    <a:pt x="83" y="146"/>
                  </a:lnTo>
                  <a:lnTo>
                    <a:pt x="66" y="161"/>
                  </a:lnTo>
                  <a:lnTo>
                    <a:pt x="50" y="175"/>
                  </a:lnTo>
                  <a:lnTo>
                    <a:pt x="36" y="189"/>
                  </a:lnTo>
                  <a:lnTo>
                    <a:pt x="24" y="206"/>
                  </a:lnTo>
                  <a:lnTo>
                    <a:pt x="13" y="223"/>
                  </a:lnTo>
                  <a:lnTo>
                    <a:pt x="5" y="240"/>
                  </a:lnTo>
                  <a:lnTo>
                    <a:pt x="0" y="260"/>
                  </a:lnTo>
                  <a:lnTo>
                    <a:pt x="0" y="260"/>
                  </a:lnTo>
                  <a:lnTo>
                    <a:pt x="0" y="265"/>
                  </a:lnTo>
                  <a:lnTo>
                    <a:pt x="0" y="270"/>
                  </a:lnTo>
                  <a:lnTo>
                    <a:pt x="2" y="274"/>
                  </a:lnTo>
                  <a:lnTo>
                    <a:pt x="4" y="278"/>
                  </a:lnTo>
                  <a:lnTo>
                    <a:pt x="7" y="281"/>
                  </a:lnTo>
                  <a:lnTo>
                    <a:pt x="11" y="283"/>
                  </a:lnTo>
                  <a:lnTo>
                    <a:pt x="19" y="287"/>
                  </a:lnTo>
                  <a:lnTo>
                    <a:pt x="26" y="289"/>
                  </a:lnTo>
                  <a:lnTo>
                    <a:pt x="30" y="287"/>
                  </a:lnTo>
                  <a:lnTo>
                    <a:pt x="34" y="286"/>
                  </a:lnTo>
                  <a:lnTo>
                    <a:pt x="38" y="283"/>
                  </a:lnTo>
                  <a:lnTo>
                    <a:pt x="41" y="281"/>
                  </a:lnTo>
                  <a:lnTo>
                    <a:pt x="43" y="277"/>
                  </a:lnTo>
                  <a:lnTo>
                    <a:pt x="45" y="272"/>
                  </a:lnTo>
                  <a:lnTo>
                    <a:pt x="45" y="272"/>
                  </a:lnTo>
                  <a:lnTo>
                    <a:pt x="50" y="255"/>
                  </a:lnTo>
                  <a:lnTo>
                    <a:pt x="58" y="238"/>
                  </a:lnTo>
                  <a:lnTo>
                    <a:pt x="68" y="222"/>
                  </a:lnTo>
                  <a:lnTo>
                    <a:pt x="81" y="206"/>
                  </a:lnTo>
                  <a:lnTo>
                    <a:pt x="96" y="193"/>
                  </a:lnTo>
                  <a:lnTo>
                    <a:pt x="111" y="179"/>
                  </a:lnTo>
                  <a:lnTo>
                    <a:pt x="128" y="167"/>
                  </a:lnTo>
                  <a:lnTo>
                    <a:pt x="147" y="155"/>
                  </a:lnTo>
                  <a:lnTo>
                    <a:pt x="166" y="145"/>
                  </a:lnTo>
                  <a:lnTo>
                    <a:pt x="186" y="134"/>
                  </a:lnTo>
                  <a:lnTo>
                    <a:pt x="225" y="116"/>
                  </a:lnTo>
                  <a:lnTo>
                    <a:pt x="262" y="99"/>
                  </a:lnTo>
                  <a:lnTo>
                    <a:pt x="295" y="86"/>
                  </a:lnTo>
                  <a:lnTo>
                    <a:pt x="295" y="86"/>
                  </a:lnTo>
                  <a:lnTo>
                    <a:pt x="314" y="78"/>
                  </a:lnTo>
                  <a:lnTo>
                    <a:pt x="336" y="72"/>
                  </a:lnTo>
                  <a:lnTo>
                    <a:pt x="361" y="66"/>
                  </a:lnTo>
                  <a:lnTo>
                    <a:pt x="387" y="62"/>
                  </a:lnTo>
                  <a:lnTo>
                    <a:pt x="415" y="59"/>
                  </a:lnTo>
                  <a:lnTo>
                    <a:pt x="444" y="55"/>
                  </a:lnTo>
                  <a:lnTo>
                    <a:pt x="503" y="49"/>
                  </a:lnTo>
                  <a:lnTo>
                    <a:pt x="561" y="47"/>
                  </a:lnTo>
                  <a:lnTo>
                    <a:pt x="619" y="45"/>
                  </a:lnTo>
                  <a:lnTo>
                    <a:pt x="716" y="45"/>
                  </a:lnTo>
                  <a:lnTo>
                    <a:pt x="716" y="45"/>
                  </a:lnTo>
                  <a:lnTo>
                    <a:pt x="762" y="45"/>
                  </a:lnTo>
                  <a:lnTo>
                    <a:pt x="807" y="48"/>
                  </a:lnTo>
                  <a:lnTo>
                    <a:pt x="853" y="52"/>
                  </a:lnTo>
                  <a:lnTo>
                    <a:pt x="899" y="57"/>
                  </a:lnTo>
                  <a:lnTo>
                    <a:pt x="945" y="65"/>
                  </a:lnTo>
                  <a:lnTo>
                    <a:pt x="989" y="76"/>
                  </a:lnTo>
                  <a:lnTo>
                    <a:pt x="1010" y="82"/>
                  </a:lnTo>
                  <a:lnTo>
                    <a:pt x="1032" y="90"/>
                  </a:lnTo>
                  <a:lnTo>
                    <a:pt x="1055" y="98"/>
                  </a:lnTo>
                  <a:lnTo>
                    <a:pt x="1075" y="107"/>
                  </a:lnTo>
                  <a:lnTo>
                    <a:pt x="1075" y="107"/>
                  </a:lnTo>
                  <a:lnTo>
                    <a:pt x="1107" y="121"/>
                  </a:lnTo>
                  <a:lnTo>
                    <a:pt x="1138" y="137"/>
                  </a:lnTo>
                  <a:lnTo>
                    <a:pt x="1168" y="154"/>
                  </a:lnTo>
                  <a:lnTo>
                    <a:pt x="1198" y="172"/>
                  </a:lnTo>
                  <a:lnTo>
                    <a:pt x="1227" y="192"/>
                  </a:lnTo>
                  <a:lnTo>
                    <a:pt x="1255" y="213"/>
                  </a:lnTo>
                  <a:lnTo>
                    <a:pt x="1281" y="236"/>
                  </a:lnTo>
                  <a:lnTo>
                    <a:pt x="1306" y="259"/>
                  </a:lnTo>
                  <a:lnTo>
                    <a:pt x="1306" y="259"/>
                  </a:lnTo>
                  <a:lnTo>
                    <a:pt x="1310" y="263"/>
                  </a:lnTo>
                  <a:lnTo>
                    <a:pt x="1315" y="265"/>
                  </a:lnTo>
                  <a:lnTo>
                    <a:pt x="1319" y="266"/>
                  </a:lnTo>
                  <a:lnTo>
                    <a:pt x="1323" y="266"/>
                  </a:lnTo>
                  <a:lnTo>
                    <a:pt x="1327" y="265"/>
                  </a:lnTo>
                  <a:lnTo>
                    <a:pt x="1331" y="264"/>
                  </a:lnTo>
                  <a:lnTo>
                    <a:pt x="1338" y="259"/>
                  </a:lnTo>
                  <a:lnTo>
                    <a:pt x="1342" y="252"/>
                  </a:lnTo>
                  <a:lnTo>
                    <a:pt x="1345" y="248"/>
                  </a:lnTo>
                  <a:lnTo>
                    <a:pt x="1345" y="244"/>
                  </a:lnTo>
                  <a:lnTo>
                    <a:pt x="1345" y="239"/>
                  </a:lnTo>
                  <a:lnTo>
                    <a:pt x="1344" y="235"/>
                  </a:lnTo>
                  <a:lnTo>
                    <a:pt x="1342" y="231"/>
                  </a:lnTo>
                  <a:lnTo>
                    <a:pt x="1338" y="227"/>
                  </a:lnTo>
                  <a:lnTo>
                    <a:pt x="1338" y="22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4" name="chenying0907 771"/>
            <p:cNvSpPr>
              <a:spLocks noEditPoints="1"/>
            </p:cNvSpPr>
            <p:nvPr/>
          </p:nvSpPr>
          <p:spPr bwMode="auto">
            <a:xfrm>
              <a:off x="2586038" y="3386138"/>
              <a:ext cx="158750" cy="50800"/>
            </a:xfrm>
            <a:custGeom>
              <a:avLst/>
              <a:gdLst/>
              <a:ahLst/>
              <a:cxnLst>
                <a:cxn ang="0">
                  <a:pos x="343" y="8"/>
                </a:cxn>
                <a:cxn ang="0">
                  <a:pos x="308" y="11"/>
                </a:cxn>
                <a:cxn ang="0">
                  <a:pos x="240" y="5"/>
                </a:cxn>
                <a:cxn ang="0">
                  <a:pos x="206" y="4"/>
                </a:cxn>
                <a:cxn ang="0">
                  <a:pos x="121" y="3"/>
                </a:cxn>
                <a:cxn ang="0">
                  <a:pos x="34" y="0"/>
                </a:cxn>
                <a:cxn ang="0">
                  <a:pos x="30" y="2"/>
                </a:cxn>
                <a:cxn ang="0">
                  <a:pos x="19" y="7"/>
                </a:cxn>
                <a:cxn ang="0">
                  <a:pos x="12" y="20"/>
                </a:cxn>
                <a:cxn ang="0">
                  <a:pos x="7" y="24"/>
                </a:cxn>
                <a:cxn ang="0">
                  <a:pos x="0" y="37"/>
                </a:cxn>
                <a:cxn ang="0">
                  <a:pos x="0" y="45"/>
                </a:cxn>
                <a:cxn ang="0">
                  <a:pos x="3" y="62"/>
                </a:cxn>
                <a:cxn ang="0">
                  <a:pos x="4" y="89"/>
                </a:cxn>
                <a:cxn ang="0">
                  <a:pos x="9" y="105"/>
                </a:cxn>
                <a:cxn ang="0">
                  <a:pos x="15" y="111"/>
                </a:cxn>
                <a:cxn ang="0">
                  <a:pos x="25" y="119"/>
                </a:cxn>
                <a:cxn ang="0">
                  <a:pos x="39" y="124"/>
                </a:cxn>
                <a:cxn ang="0">
                  <a:pos x="72" y="127"/>
                </a:cxn>
                <a:cxn ang="0">
                  <a:pos x="106" y="124"/>
                </a:cxn>
                <a:cxn ang="0">
                  <a:pos x="134" y="123"/>
                </a:cxn>
                <a:cxn ang="0">
                  <a:pos x="211" y="122"/>
                </a:cxn>
                <a:cxn ang="0">
                  <a:pos x="289" y="122"/>
                </a:cxn>
                <a:cxn ang="0">
                  <a:pos x="327" y="123"/>
                </a:cxn>
                <a:cxn ang="0">
                  <a:pos x="357" y="122"/>
                </a:cxn>
                <a:cxn ang="0">
                  <a:pos x="377" y="117"/>
                </a:cxn>
                <a:cxn ang="0">
                  <a:pos x="386" y="110"/>
                </a:cxn>
                <a:cxn ang="0">
                  <a:pos x="389" y="106"/>
                </a:cxn>
                <a:cxn ang="0">
                  <a:pos x="397" y="89"/>
                </a:cxn>
                <a:cxn ang="0">
                  <a:pos x="401" y="72"/>
                </a:cxn>
                <a:cxn ang="0">
                  <a:pos x="401" y="55"/>
                </a:cxn>
                <a:cxn ang="0">
                  <a:pos x="395" y="39"/>
                </a:cxn>
                <a:cxn ang="0">
                  <a:pos x="387" y="25"/>
                </a:cxn>
                <a:cxn ang="0">
                  <a:pos x="376" y="16"/>
                </a:cxn>
                <a:cxn ang="0">
                  <a:pos x="361" y="9"/>
                </a:cxn>
                <a:cxn ang="0">
                  <a:pos x="343" y="8"/>
                </a:cxn>
                <a:cxn ang="0">
                  <a:pos x="351" y="80"/>
                </a:cxn>
                <a:cxn ang="0">
                  <a:pos x="348" y="80"/>
                </a:cxn>
                <a:cxn ang="0">
                  <a:pos x="322" y="77"/>
                </a:cxn>
                <a:cxn ang="0">
                  <a:pos x="152" y="76"/>
                </a:cxn>
                <a:cxn ang="0">
                  <a:pos x="102" y="77"/>
                </a:cxn>
                <a:cxn ang="0">
                  <a:pos x="54" y="76"/>
                </a:cxn>
                <a:cxn ang="0">
                  <a:pos x="53" y="76"/>
                </a:cxn>
                <a:cxn ang="0">
                  <a:pos x="50" y="67"/>
                </a:cxn>
                <a:cxn ang="0">
                  <a:pos x="47" y="46"/>
                </a:cxn>
                <a:cxn ang="0">
                  <a:pos x="145" y="50"/>
                </a:cxn>
                <a:cxn ang="0">
                  <a:pos x="242" y="56"/>
                </a:cxn>
                <a:cxn ang="0">
                  <a:pos x="301" y="59"/>
                </a:cxn>
                <a:cxn ang="0">
                  <a:pos x="319" y="58"/>
                </a:cxn>
                <a:cxn ang="0">
                  <a:pos x="355" y="53"/>
                </a:cxn>
                <a:cxn ang="0">
                  <a:pos x="352" y="56"/>
                </a:cxn>
                <a:cxn ang="0">
                  <a:pos x="351" y="80"/>
                </a:cxn>
              </a:cxnLst>
              <a:rect l="0" t="0" r="r" b="b"/>
              <a:pathLst>
                <a:path w="401" h="127">
                  <a:moveTo>
                    <a:pt x="343" y="8"/>
                  </a:moveTo>
                  <a:lnTo>
                    <a:pt x="343" y="8"/>
                  </a:lnTo>
                  <a:lnTo>
                    <a:pt x="325" y="11"/>
                  </a:lnTo>
                  <a:lnTo>
                    <a:pt x="308" y="11"/>
                  </a:lnTo>
                  <a:lnTo>
                    <a:pt x="274" y="8"/>
                  </a:lnTo>
                  <a:lnTo>
                    <a:pt x="240" y="5"/>
                  </a:lnTo>
                  <a:lnTo>
                    <a:pt x="206" y="4"/>
                  </a:lnTo>
                  <a:lnTo>
                    <a:pt x="206" y="4"/>
                  </a:lnTo>
                  <a:lnTo>
                    <a:pt x="162" y="4"/>
                  </a:lnTo>
                  <a:lnTo>
                    <a:pt x="121" y="3"/>
                  </a:lnTo>
                  <a:lnTo>
                    <a:pt x="77" y="2"/>
                  </a:lnTo>
                  <a:lnTo>
                    <a:pt x="34" y="0"/>
                  </a:lnTo>
                  <a:lnTo>
                    <a:pt x="34" y="0"/>
                  </a:lnTo>
                  <a:lnTo>
                    <a:pt x="30" y="2"/>
                  </a:lnTo>
                  <a:lnTo>
                    <a:pt x="25" y="2"/>
                  </a:lnTo>
                  <a:lnTo>
                    <a:pt x="19" y="7"/>
                  </a:lnTo>
                  <a:lnTo>
                    <a:pt x="15" y="12"/>
                  </a:lnTo>
                  <a:lnTo>
                    <a:pt x="12" y="20"/>
                  </a:lnTo>
                  <a:lnTo>
                    <a:pt x="12" y="20"/>
                  </a:lnTo>
                  <a:lnTo>
                    <a:pt x="7" y="24"/>
                  </a:lnTo>
                  <a:lnTo>
                    <a:pt x="3" y="29"/>
                  </a:lnTo>
                  <a:lnTo>
                    <a:pt x="0" y="37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3" y="54"/>
                  </a:lnTo>
                  <a:lnTo>
                    <a:pt x="3" y="62"/>
                  </a:lnTo>
                  <a:lnTo>
                    <a:pt x="3" y="80"/>
                  </a:lnTo>
                  <a:lnTo>
                    <a:pt x="4" y="89"/>
                  </a:lnTo>
                  <a:lnTo>
                    <a:pt x="5" y="97"/>
                  </a:lnTo>
                  <a:lnTo>
                    <a:pt x="9" y="105"/>
                  </a:lnTo>
                  <a:lnTo>
                    <a:pt x="15" y="111"/>
                  </a:lnTo>
                  <a:lnTo>
                    <a:pt x="15" y="111"/>
                  </a:lnTo>
                  <a:lnTo>
                    <a:pt x="20" y="117"/>
                  </a:lnTo>
                  <a:lnTo>
                    <a:pt x="25" y="119"/>
                  </a:lnTo>
                  <a:lnTo>
                    <a:pt x="32" y="122"/>
                  </a:lnTo>
                  <a:lnTo>
                    <a:pt x="39" y="124"/>
                  </a:lnTo>
                  <a:lnTo>
                    <a:pt x="55" y="126"/>
                  </a:lnTo>
                  <a:lnTo>
                    <a:pt x="72" y="127"/>
                  </a:lnTo>
                  <a:lnTo>
                    <a:pt x="89" y="126"/>
                  </a:lnTo>
                  <a:lnTo>
                    <a:pt x="106" y="124"/>
                  </a:lnTo>
                  <a:lnTo>
                    <a:pt x="134" y="123"/>
                  </a:lnTo>
                  <a:lnTo>
                    <a:pt x="134" y="123"/>
                  </a:lnTo>
                  <a:lnTo>
                    <a:pt x="173" y="122"/>
                  </a:lnTo>
                  <a:lnTo>
                    <a:pt x="211" y="122"/>
                  </a:lnTo>
                  <a:lnTo>
                    <a:pt x="289" y="122"/>
                  </a:lnTo>
                  <a:lnTo>
                    <a:pt x="289" y="122"/>
                  </a:lnTo>
                  <a:lnTo>
                    <a:pt x="313" y="123"/>
                  </a:lnTo>
                  <a:lnTo>
                    <a:pt x="327" y="123"/>
                  </a:lnTo>
                  <a:lnTo>
                    <a:pt x="342" y="123"/>
                  </a:lnTo>
                  <a:lnTo>
                    <a:pt x="357" y="122"/>
                  </a:lnTo>
                  <a:lnTo>
                    <a:pt x="370" y="119"/>
                  </a:lnTo>
                  <a:lnTo>
                    <a:pt x="377" y="117"/>
                  </a:lnTo>
                  <a:lnTo>
                    <a:pt x="382" y="114"/>
                  </a:lnTo>
                  <a:lnTo>
                    <a:pt x="386" y="110"/>
                  </a:lnTo>
                  <a:lnTo>
                    <a:pt x="389" y="106"/>
                  </a:lnTo>
                  <a:lnTo>
                    <a:pt x="389" y="106"/>
                  </a:lnTo>
                  <a:lnTo>
                    <a:pt x="394" y="98"/>
                  </a:lnTo>
                  <a:lnTo>
                    <a:pt x="397" y="89"/>
                  </a:lnTo>
                  <a:lnTo>
                    <a:pt x="399" y="81"/>
                  </a:lnTo>
                  <a:lnTo>
                    <a:pt x="401" y="72"/>
                  </a:lnTo>
                  <a:lnTo>
                    <a:pt x="401" y="63"/>
                  </a:lnTo>
                  <a:lnTo>
                    <a:pt x="401" y="55"/>
                  </a:lnTo>
                  <a:lnTo>
                    <a:pt x="398" y="47"/>
                  </a:lnTo>
                  <a:lnTo>
                    <a:pt x="395" y="39"/>
                  </a:lnTo>
                  <a:lnTo>
                    <a:pt x="393" y="32"/>
                  </a:lnTo>
                  <a:lnTo>
                    <a:pt x="387" y="25"/>
                  </a:lnTo>
                  <a:lnTo>
                    <a:pt x="382" y="20"/>
                  </a:lnTo>
                  <a:lnTo>
                    <a:pt x="376" y="16"/>
                  </a:lnTo>
                  <a:lnTo>
                    <a:pt x="369" y="12"/>
                  </a:lnTo>
                  <a:lnTo>
                    <a:pt x="361" y="9"/>
                  </a:lnTo>
                  <a:lnTo>
                    <a:pt x="352" y="8"/>
                  </a:lnTo>
                  <a:lnTo>
                    <a:pt x="343" y="8"/>
                  </a:lnTo>
                  <a:lnTo>
                    <a:pt x="343" y="8"/>
                  </a:lnTo>
                  <a:close/>
                  <a:moveTo>
                    <a:pt x="351" y="80"/>
                  </a:moveTo>
                  <a:lnTo>
                    <a:pt x="351" y="80"/>
                  </a:lnTo>
                  <a:lnTo>
                    <a:pt x="348" y="80"/>
                  </a:lnTo>
                  <a:lnTo>
                    <a:pt x="343" y="79"/>
                  </a:lnTo>
                  <a:lnTo>
                    <a:pt x="322" y="77"/>
                  </a:lnTo>
                  <a:lnTo>
                    <a:pt x="258" y="76"/>
                  </a:lnTo>
                  <a:lnTo>
                    <a:pt x="152" y="76"/>
                  </a:lnTo>
                  <a:lnTo>
                    <a:pt x="152" y="76"/>
                  </a:lnTo>
                  <a:lnTo>
                    <a:pt x="102" y="77"/>
                  </a:lnTo>
                  <a:lnTo>
                    <a:pt x="79" y="77"/>
                  </a:lnTo>
                  <a:lnTo>
                    <a:pt x="54" y="76"/>
                  </a:lnTo>
                  <a:lnTo>
                    <a:pt x="54" y="76"/>
                  </a:lnTo>
                  <a:lnTo>
                    <a:pt x="53" y="76"/>
                  </a:lnTo>
                  <a:lnTo>
                    <a:pt x="51" y="73"/>
                  </a:lnTo>
                  <a:lnTo>
                    <a:pt x="50" y="67"/>
                  </a:lnTo>
                  <a:lnTo>
                    <a:pt x="47" y="46"/>
                  </a:lnTo>
                  <a:lnTo>
                    <a:pt x="47" y="46"/>
                  </a:lnTo>
                  <a:lnTo>
                    <a:pt x="96" y="47"/>
                  </a:lnTo>
                  <a:lnTo>
                    <a:pt x="145" y="50"/>
                  </a:lnTo>
                  <a:lnTo>
                    <a:pt x="242" y="56"/>
                  </a:lnTo>
                  <a:lnTo>
                    <a:pt x="242" y="56"/>
                  </a:lnTo>
                  <a:lnTo>
                    <a:pt x="281" y="59"/>
                  </a:lnTo>
                  <a:lnTo>
                    <a:pt x="301" y="59"/>
                  </a:lnTo>
                  <a:lnTo>
                    <a:pt x="319" y="58"/>
                  </a:lnTo>
                  <a:lnTo>
                    <a:pt x="319" y="58"/>
                  </a:lnTo>
                  <a:lnTo>
                    <a:pt x="355" y="53"/>
                  </a:lnTo>
                  <a:lnTo>
                    <a:pt x="355" y="53"/>
                  </a:lnTo>
                  <a:lnTo>
                    <a:pt x="353" y="54"/>
                  </a:lnTo>
                  <a:lnTo>
                    <a:pt x="352" y="56"/>
                  </a:lnTo>
                  <a:lnTo>
                    <a:pt x="351" y="66"/>
                  </a:lnTo>
                  <a:lnTo>
                    <a:pt x="351" y="80"/>
                  </a:lnTo>
                  <a:lnTo>
                    <a:pt x="351" y="8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5" name="chenying0907 772"/>
            <p:cNvSpPr/>
            <p:nvPr/>
          </p:nvSpPr>
          <p:spPr bwMode="auto">
            <a:xfrm>
              <a:off x="2127251" y="3201988"/>
              <a:ext cx="46038" cy="36513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5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19"/>
                </a:cxn>
                <a:cxn ang="0">
                  <a:pos x="109" y="15"/>
                </a:cxn>
                <a:cxn ang="0">
                  <a:pos x="107" y="11"/>
                </a:cxn>
                <a:cxn ang="0">
                  <a:pos x="104" y="7"/>
                </a:cxn>
                <a:cxn ang="0">
                  <a:pos x="102" y="5"/>
                </a:cxn>
                <a:cxn ang="0">
                  <a:pos x="98" y="4"/>
                </a:cxn>
                <a:cxn ang="0">
                  <a:pos x="92" y="2"/>
                </a:cxn>
                <a:cxn ang="0">
                  <a:pos x="88" y="1"/>
                </a:cxn>
                <a:cxn ang="0">
                  <a:pos x="88" y="1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60" y="2"/>
                </a:cxn>
                <a:cxn ang="0">
                  <a:pos x="60" y="2"/>
                </a:cxn>
                <a:cxn ang="0">
                  <a:pos x="56" y="1"/>
                </a:cxn>
                <a:cxn ang="0">
                  <a:pos x="49" y="1"/>
                </a:cxn>
                <a:cxn ang="0">
                  <a:pos x="39" y="1"/>
                </a:cxn>
                <a:cxn ang="0">
                  <a:pos x="39" y="1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4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7" y="13"/>
                </a:cxn>
                <a:cxn ang="0">
                  <a:pos x="7" y="13"/>
                </a:cxn>
                <a:cxn ang="0">
                  <a:pos x="3" y="23"/>
                </a:cxn>
                <a:cxn ang="0">
                  <a:pos x="1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1" y="61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3"/>
                </a:cxn>
                <a:cxn ang="0">
                  <a:pos x="7" y="73"/>
                </a:cxn>
                <a:cxn ang="0">
                  <a:pos x="10" y="77"/>
                </a:cxn>
                <a:cxn ang="0">
                  <a:pos x="13" y="81"/>
                </a:cxn>
                <a:cxn ang="0">
                  <a:pos x="19" y="85"/>
                </a:cxn>
                <a:cxn ang="0">
                  <a:pos x="27" y="89"/>
                </a:cxn>
                <a:cxn ang="0">
                  <a:pos x="36" y="90"/>
                </a:cxn>
                <a:cxn ang="0">
                  <a:pos x="36" y="90"/>
                </a:cxn>
                <a:cxn ang="0">
                  <a:pos x="73" y="91"/>
                </a:cxn>
                <a:cxn ang="0">
                  <a:pos x="73" y="91"/>
                </a:cxn>
                <a:cxn ang="0">
                  <a:pos x="82" y="91"/>
                </a:cxn>
                <a:cxn ang="0">
                  <a:pos x="91" y="89"/>
                </a:cxn>
                <a:cxn ang="0">
                  <a:pos x="100" y="86"/>
                </a:cxn>
                <a:cxn ang="0">
                  <a:pos x="108" y="81"/>
                </a:cxn>
                <a:cxn ang="0">
                  <a:pos x="108" y="81"/>
                </a:cxn>
                <a:cxn ang="0">
                  <a:pos x="111" y="77"/>
                </a:cxn>
                <a:cxn ang="0">
                  <a:pos x="112" y="73"/>
                </a:cxn>
                <a:cxn ang="0">
                  <a:pos x="115" y="65"/>
                </a:cxn>
                <a:cxn ang="0">
                  <a:pos x="115" y="56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1">
                  <a:moveTo>
                    <a:pt x="115" y="47"/>
                  </a:moveTo>
                  <a:lnTo>
                    <a:pt x="115" y="47"/>
                  </a:lnTo>
                  <a:lnTo>
                    <a:pt x="113" y="35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19"/>
                  </a:lnTo>
                  <a:lnTo>
                    <a:pt x="109" y="15"/>
                  </a:lnTo>
                  <a:lnTo>
                    <a:pt x="107" y="11"/>
                  </a:lnTo>
                  <a:lnTo>
                    <a:pt x="104" y="7"/>
                  </a:lnTo>
                  <a:lnTo>
                    <a:pt x="102" y="5"/>
                  </a:lnTo>
                  <a:lnTo>
                    <a:pt x="98" y="4"/>
                  </a:lnTo>
                  <a:lnTo>
                    <a:pt x="92" y="2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56" y="1"/>
                  </a:lnTo>
                  <a:lnTo>
                    <a:pt x="49" y="1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4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3" y="23"/>
                  </a:lnTo>
                  <a:lnTo>
                    <a:pt x="1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1" y="61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3"/>
                  </a:lnTo>
                  <a:lnTo>
                    <a:pt x="7" y="73"/>
                  </a:lnTo>
                  <a:lnTo>
                    <a:pt x="10" y="77"/>
                  </a:lnTo>
                  <a:lnTo>
                    <a:pt x="13" y="81"/>
                  </a:lnTo>
                  <a:lnTo>
                    <a:pt x="19" y="85"/>
                  </a:lnTo>
                  <a:lnTo>
                    <a:pt x="27" y="89"/>
                  </a:lnTo>
                  <a:lnTo>
                    <a:pt x="36" y="90"/>
                  </a:lnTo>
                  <a:lnTo>
                    <a:pt x="36" y="90"/>
                  </a:lnTo>
                  <a:lnTo>
                    <a:pt x="73" y="91"/>
                  </a:lnTo>
                  <a:lnTo>
                    <a:pt x="73" y="91"/>
                  </a:lnTo>
                  <a:lnTo>
                    <a:pt x="82" y="91"/>
                  </a:lnTo>
                  <a:lnTo>
                    <a:pt x="91" y="89"/>
                  </a:lnTo>
                  <a:lnTo>
                    <a:pt x="100" y="86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11" y="77"/>
                  </a:lnTo>
                  <a:lnTo>
                    <a:pt x="112" y="73"/>
                  </a:lnTo>
                  <a:lnTo>
                    <a:pt x="115" y="65"/>
                  </a:lnTo>
                  <a:lnTo>
                    <a:pt x="115" y="56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6" name="chenying0907 773"/>
            <p:cNvSpPr/>
            <p:nvPr/>
          </p:nvSpPr>
          <p:spPr bwMode="auto">
            <a:xfrm>
              <a:off x="2127251" y="3267075"/>
              <a:ext cx="46038" cy="34925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4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20"/>
                </a:cxn>
                <a:cxn ang="0">
                  <a:pos x="109" y="14"/>
                </a:cxn>
                <a:cxn ang="0">
                  <a:pos x="107" y="11"/>
                </a:cxn>
                <a:cxn ang="0">
                  <a:pos x="104" y="8"/>
                </a:cxn>
                <a:cxn ang="0">
                  <a:pos x="102" y="5"/>
                </a:cxn>
                <a:cxn ang="0">
                  <a:pos x="98" y="3"/>
                </a:cxn>
                <a:cxn ang="0">
                  <a:pos x="92" y="1"/>
                </a:cxn>
                <a:cxn ang="0">
                  <a:pos x="88" y="1"/>
                </a:cxn>
                <a:cxn ang="0">
                  <a:pos x="88" y="1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0" y="1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49" y="0"/>
                </a:cxn>
                <a:cxn ang="0">
                  <a:pos x="39" y="1"/>
                </a:cxn>
                <a:cxn ang="0">
                  <a:pos x="39" y="1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10" y="8"/>
                </a:cxn>
                <a:cxn ang="0">
                  <a:pos x="7" y="12"/>
                </a:cxn>
                <a:cxn ang="0">
                  <a:pos x="7" y="12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5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60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2"/>
                </a:cxn>
                <a:cxn ang="0">
                  <a:pos x="7" y="72"/>
                </a:cxn>
                <a:cxn ang="0">
                  <a:pos x="10" y="76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8"/>
                </a:cxn>
                <a:cxn ang="0">
                  <a:pos x="36" y="89"/>
                </a:cxn>
                <a:cxn ang="0">
                  <a:pos x="36" y="89"/>
                </a:cxn>
                <a:cxn ang="0">
                  <a:pos x="73" y="90"/>
                </a:cxn>
                <a:cxn ang="0">
                  <a:pos x="73" y="90"/>
                </a:cxn>
                <a:cxn ang="0">
                  <a:pos x="82" y="90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6"/>
                </a:cxn>
                <a:cxn ang="0">
                  <a:pos x="112" y="72"/>
                </a:cxn>
                <a:cxn ang="0">
                  <a:pos x="115" y="64"/>
                </a:cxn>
                <a:cxn ang="0">
                  <a:pos x="115" y="55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0">
                  <a:moveTo>
                    <a:pt x="115" y="47"/>
                  </a:moveTo>
                  <a:lnTo>
                    <a:pt x="115" y="47"/>
                  </a:lnTo>
                  <a:lnTo>
                    <a:pt x="113" y="34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20"/>
                  </a:lnTo>
                  <a:lnTo>
                    <a:pt x="109" y="14"/>
                  </a:lnTo>
                  <a:lnTo>
                    <a:pt x="107" y="11"/>
                  </a:lnTo>
                  <a:lnTo>
                    <a:pt x="104" y="8"/>
                  </a:lnTo>
                  <a:lnTo>
                    <a:pt x="102" y="5"/>
                  </a:lnTo>
                  <a:lnTo>
                    <a:pt x="98" y="3"/>
                  </a:lnTo>
                  <a:lnTo>
                    <a:pt x="92" y="1"/>
                  </a:lnTo>
                  <a:lnTo>
                    <a:pt x="88" y="1"/>
                  </a:lnTo>
                  <a:lnTo>
                    <a:pt x="88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60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0" y="76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8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73" y="90"/>
                  </a:lnTo>
                  <a:lnTo>
                    <a:pt x="73" y="90"/>
                  </a:lnTo>
                  <a:lnTo>
                    <a:pt x="82" y="90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6"/>
                  </a:lnTo>
                  <a:lnTo>
                    <a:pt x="112" y="72"/>
                  </a:lnTo>
                  <a:lnTo>
                    <a:pt x="115" y="64"/>
                  </a:lnTo>
                  <a:lnTo>
                    <a:pt x="115" y="55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7" name="chenying0907 774"/>
            <p:cNvSpPr/>
            <p:nvPr/>
          </p:nvSpPr>
          <p:spPr bwMode="auto">
            <a:xfrm>
              <a:off x="2127251" y="3330575"/>
              <a:ext cx="46038" cy="36513"/>
            </a:xfrm>
            <a:custGeom>
              <a:avLst/>
              <a:gdLst/>
              <a:ahLst/>
              <a:cxnLst>
                <a:cxn ang="0">
                  <a:pos x="115" y="47"/>
                </a:cxn>
                <a:cxn ang="0">
                  <a:pos x="115" y="47"/>
                </a:cxn>
                <a:cxn ang="0">
                  <a:pos x="113" y="36"/>
                </a:cxn>
                <a:cxn ang="0">
                  <a:pos x="111" y="24"/>
                </a:cxn>
                <a:cxn ang="0">
                  <a:pos x="111" y="24"/>
                </a:cxn>
                <a:cxn ang="0">
                  <a:pos x="111" y="20"/>
                </a:cxn>
                <a:cxn ang="0">
                  <a:pos x="109" y="16"/>
                </a:cxn>
                <a:cxn ang="0">
                  <a:pos x="107" y="12"/>
                </a:cxn>
                <a:cxn ang="0">
                  <a:pos x="104" y="8"/>
                </a:cxn>
                <a:cxn ang="0">
                  <a:pos x="102" y="5"/>
                </a:cxn>
                <a:cxn ang="0">
                  <a:pos x="98" y="3"/>
                </a:cxn>
                <a:cxn ang="0">
                  <a:pos x="92" y="2"/>
                </a:cxn>
                <a:cxn ang="0">
                  <a:pos x="88" y="2"/>
                </a:cxn>
                <a:cxn ang="0">
                  <a:pos x="88" y="2"/>
                </a:cxn>
                <a:cxn ang="0">
                  <a:pos x="61" y="3"/>
                </a:cxn>
                <a:cxn ang="0">
                  <a:pos x="61" y="3"/>
                </a:cxn>
                <a:cxn ang="0">
                  <a:pos x="60" y="3"/>
                </a:cxn>
                <a:cxn ang="0">
                  <a:pos x="60" y="3"/>
                </a:cxn>
                <a:cxn ang="0">
                  <a:pos x="56" y="2"/>
                </a:cxn>
                <a:cxn ang="0">
                  <a:pos x="49" y="2"/>
                </a:cxn>
                <a:cxn ang="0">
                  <a:pos x="39" y="2"/>
                </a:cxn>
                <a:cxn ang="0">
                  <a:pos x="39" y="2"/>
                </a:cxn>
                <a:cxn ang="0">
                  <a:pos x="30" y="0"/>
                </a:cxn>
                <a:cxn ang="0">
                  <a:pos x="22" y="2"/>
                </a:cxn>
                <a:cxn ang="0">
                  <a:pos x="18" y="3"/>
                </a:cxn>
                <a:cxn ang="0">
                  <a:pos x="14" y="5"/>
                </a:cxn>
                <a:cxn ang="0">
                  <a:pos x="10" y="9"/>
                </a:cxn>
                <a:cxn ang="0">
                  <a:pos x="7" y="13"/>
                </a:cxn>
                <a:cxn ang="0">
                  <a:pos x="7" y="13"/>
                </a:cxn>
                <a:cxn ang="0">
                  <a:pos x="3" y="22"/>
                </a:cxn>
                <a:cxn ang="0">
                  <a:pos x="1" y="34"/>
                </a:cxn>
                <a:cxn ang="0">
                  <a:pos x="0" y="45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1" y="62"/>
                </a:cxn>
                <a:cxn ang="0">
                  <a:pos x="2" y="66"/>
                </a:cxn>
                <a:cxn ang="0">
                  <a:pos x="5" y="70"/>
                </a:cxn>
                <a:cxn ang="0">
                  <a:pos x="7" y="74"/>
                </a:cxn>
                <a:cxn ang="0">
                  <a:pos x="7" y="74"/>
                </a:cxn>
                <a:cxn ang="0">
                  <a:pos x="10" y="77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9"/>
                </a:cxn>
                <a:cxn ang="0">
                  <a:pos x="36" y="91"/>
                </a:cxn>
                <a:cxn ang="0">
                  <a:pos x="36" y="91"/>
                </a:cxn>
                <a:cxn ang="0">
                  <a:pos x="73" y="92"/>
                </a:cxn>
                <a:cxn ang="0">
                  <a:pos x="73" y="92"/>
                </a:cxn>
                <a:cxn ang="0">
                  <a:pos x="82" y="92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7"/>
                </a:cxn>
                <a:cxn ang="0">
                  <a:pos x="112" y="74"/>
                </a:cxn>
                <a:cxn ang="0">
                  <a:pos x="115" y="64"/>
                </a:cxn>
                <a:cxn ang="0">
                  <a:pos x="115" y="57"/>
                </a:cxn>
                <a:cxn ang="0">
                  <a:pos x="115" y="47"/>
                </a:cxn>
                <a:cxn ang="0">
                  <a:pos x="115" y="47"/>
                </a:cxn>
              </a:cxnLst>
              <a:rect l="0" t="0" r="r" b="b"/>
              <a:pathLst>
                <a:path w="115" h="92">
                  <a:moveTo>
                    <a:pt x="115" y="47"/>
                  </a:moveTo>
                  <a:lnTo>
                    <a:pt x="115" y="47"/>
                  </a:lnTo>
                  <a:lnTo>
                    <a:pt x="113" y="36"/>
                  </a:lnTo>
                  <a:lnTo>
                    <a:pt x="111" y="24"/>
                  </a:lnTo>
                  <a:lnTo>
                    <a:pt x="111" y="24"/>
                  </a:lnTo>
                  <a:lnTo>
                    <a:pt x="111" y="20"/>
                  </a:lnTo>
                  <a:lnTo>
                    <a:pt x="109" y="16"/>
                  </a:lnTo>
                  <a:lnTo>
                    <a:pt x="107" y="12"/>
                  </a:lnTo>
                  <a:lnTo>
                    <a:pt x="104" y="8"/>
                  </a:lnTo>
                  <a:lnTo>
                    <a:pt x="102" y="5"/>
                  </a:lnTo>
                  <a:lnTo>
                    <a:pt x="98" y="3"/>
                  </a:lnTo>
                  <a:lnTo>
                    <a:pt x="92" y="2"/>
                  </a:lnTo>
                  <a:lnTo>
                    <a:pt x="88" y="2"/>
                  </a:lnTo>
                  <a:lnTo>
                    <a:pt x="88" y="2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60" y="3"/>
                  </a:lnTo>
                  <a:lnTo>
                    <a:pt x="60" y="3"/>
                  </a:lnTo>
                  <a:lnTo>
                    <a:pt x="56" y="2"/>
                  </a:lnTo>
                  <a:lnTo>
                    <a:pt x="49" y="2"/>
                  </a:lnTo>
                  <a:lnTo>
                    <a:pt x="39" y="2"/>
                  </a:lnTo>
                  <a:lnTo>
                    <a:pt x="39" y="2"/>
                  </a:lnTo>
                  <a:lnTo>
                    <a:pt x="30" y="0"/>
                  </a:lnTo>
                  <a:lnTo>
                    <a:pt x="22" y="2"/>
                  </a:lnTo>
                  <a:lnTo>
                    <a:pt x="18" y="3"/>
                  </a:lnTo>
                  <a:lnTo>
                    <a:pt x="14" y="5"/>
                  </a:lnTo>
                  <a:lnTo>
                    <a:pt x="10" y="9"/>
                  </a:lnTo>
                  <a:lnTo>
                    <a:pt x="7" y="13"/>
                  </a:lnTo>
                  <a:lnTo>
                    <a:pt x="7" y="13"/>
                  </a:lnTo>
                  <a:lnTo>
                    <a:pt x="3" y="22"/>
                  </a:lnTo>
                  <a:lnTo>
                    <a:pt x="1" y="34"/>
                  </a:lnTo>
                  <a:lnTo>
                    <a:pt x="0" y="45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1" y="62"/>
                  </a:lnTo>
                  <a:lnTo>
                    <a:pt x="2" y="66"/>
                  </a:lnTo>
                  <a:lnTo>
                    <a:pt x="5" y="70"/>
                  </a:lnTo>
                  <a:lnTo>
                    <a:pt x="7" y="74"/>
                  </a:lnTo>
                  <a:lnTo>
                    <a:pt x="7" y="74"/>
                  </a:lnTo>
                  <a:lnTo>
                    <a:pt x="10" y="77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9"/>
                  </a:lnTo>
                  <a:lnTo>
                    <a:pt x="36" y="91"/>
                  </a:lnTo>
                  <a:lnTo>
                    <a:pt x="36" y="91"/>
                  </a:lnTo>
                  <a:lnTo>
                    <a:pt x="73" y="92"/>
                  </a:lnTo>
                  <a:lnTo>
                    <a:pt x="73" y="92"/>
                  </a:lnTo>
                  <a:lnTo>
                    <a:pt x="82" y="92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7"/>
                  </a:lnTo>
                  <a:lnTo>
                    <a:pt x="112" y="74"/>
                  </a:lnTo>
                  <a:lnTo>
                    <a:pt x="115" y="64"/>
                  </a:lnTo>
                  <a:lnTo>
                    <a:pt x="115" y="57"/>
                  </a:lnTo>
                  <a:lnTo>
                    <a:pt x="115" y="47"/>
                  </a:lnTo>
                  <a:lnTo>
                    <a:pt x="115" y="4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8" name="chenying0907 775"/>
            <p:cNvSpPr/>
            <p:nvPr/>
          </p:nvSpPr>
          <p:spPr bwMode="auto">
            <a:xfrm>
              <a:off x="2127251" y="3395663"/>
              <a:ext cx="46038" cy="36513"/>
            </a:xfrm>
            <a:custGeom>
              <a:avLst/>
              <a:gdLst/>
              <a:ahLst/>
              <a:cxnLst>
                <a:cxn ang="0">
                  <a:pos x="115" y="46"/>
                </a:cxn>
                <a:cxn ang="0">
                  <a:pos x="115" y="46"/>
                </a:cxn>
                <a:cxn ang="0">
                  <a:pos x="113" y="34"/>
                </a:cxn>
                <a:cxn ang="0">
                  <a:pos x="111" y="23"/>
                </a:cxn>
                <a:cxn ang="0">
                  <a:pos x="111" y="23"/>
                </a:cxn>
                <a:cxn ang="0">
                  <a:pos x="111" y="18"/>
                </a:cxn>
                <a:cxn ang="0">
                  <a:pos x="109" y="14"/>
                </a:cxn>
                <a:cxn ang="0">
                  <a:pos x="107" y="10"/>
                </a:cxn>
                <a:cxn ang="0">
                  <a:pos x="104" y="8"/>
                </a:cxn>
                <a:cxn ang="0">
                  <a:pos x="102" y="4"/>
                </a:cxn>
                <a:cxn ang="0">
                  <a:pos x="98" y="2"/>
                </a:cxn>
                <a:cxn ang="0">
                  <a:pos x="92" y="1"/>
                </a:cxn>
                <a:cxn ang="0">
                  <a:pos x="88" y="0"/>
                </a:cxn>
                <a:cxn ang="0">
                  <a:pos x="88" y="0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60" y="1"/>
                </a:cxn>
                <a:cxn ang="0">
                  <a:pos x="60" y="1"/>
                </a:cxn>
                <a:cxn ang="0">
                  <a:pos x="56" y="0"/>
                </a:cxn>
                <a:cxn ang="0">
                  <a:pos x="49" y="0"/>
                </a:cxn>
                <a:cxn ang="0">
                  <a:pos x="39" y="0"/>
                </a:cxn>
                <a:cxn ang="0">
                  <a:pos x="39" y="0"/>
                </a:cxn>
                <a:cxn ang="0">
                  <a:pos x="30" y="0"/>
                </a:cxn>
                <a:cxn ang="0">
                  <a:pos x="22" y="1"/>
                </a:cxn>
                <a:cxn ang="0">
                  <a:pos x="18" y="2"/>
                </a:cxn>
                <a:cxn ang="0">
                  <a:pos x="14" y="5"/>
                </a:cxn>
                <a:cxn ang="0">
                  <a:pos x="10" y="8"/>
                </a:cxn>
                <a:cxn ang="0">
                  <a:pos x="7" y="12"/>
                </a:cxn>
                <a:cxn ang="0">
                  <a:pos x="7" y="12"/>
                </a:cxn>
                <a:cxn ang="0">
                  <a:pos x="3" y="22"/>
                </a:cxn>
                <a:cxn ang="0">
                  <a:pos x="1" y="32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60"/>
                </a:cxn>
                <a:cxn ang="0">
                  <a:pos x="2" y="65"/>
                </a:cxn>
                <a:cxn ang="0">
                  <a:pos x="5" y="69"/>
                </a:cxn>
                <a:cxn ang="0">
                  <a:pos x="7" y="72"/>
                </a:cxn>
                <a:cxn ang="0">
                  <a:pos x="7" y="72"/>
                </a:cxn>
                <a:cxn ang="0">
                  <a:pos x="10" y="76"/>
                </a:cxn>
                <a:cxn ang="0">
                  <a:pos x="13" y="80"/>
                </a:cxn>
                <a:cxn ang="0">
                  <a:pos x="19" y="85"/>
                </a:cxn>
                <a:cxn ang="0">
                  <a:pos x="27" y="87"/>
                </a:cxn>
                <a:cxn ang="0">
                  <a:pos x="36" y="89"/>
                </a:cxn>
                <a:cxn ang="0">
                  <a:pos x="36" y="89"/>
                </a:cxn>
                <a:cxn ang="0">
                  <a:pos x="73" y="90"/>
                </a:cxn>
                <a:cxn ang="0">
                  <a:pos x="73" y="90"/>
                </a:cxn>
                <a:cxn ang="0">
                  <a:pos x="82" y="90"/>
                </a:cxn>
                <a:cxn ang="0">
                  <a:pos x="91" y="89"/>
                </a:cxn>
                <a:cxn ang="0">
                  <a:pos x="100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1" y="76"/>
                </a:cxn>
                <a:cxn ang="0">
                  <a:pos x="112" y="72"/>
                </a:cxn>
                <a:cxn ang="0">
                  <a:pos x="115" y="64"/>
                </a:cxn>
                <a:cxn ang="0">
                  <a:pos x="115" y="55"/>
                </a:cxn>
                <a:cxn ang="0">
                  <a:pos x="115" y="46"/>
                </a:cxn>
                <a:cxn ang="0">
                  <a:pos x="115" y="46"/>
                </a:cxn>
              </a:cxnLst>
              <a:rect l="0" t="0" r="r" b="b"/>
              <a:pathLst>
                <a:path w="115" h="90">
                  <a:moveTo>
                    <a:pt x="115" y="46"/>
                  </a:moveTo>
                  <a:lnTo>
                    <a:pt x="115" y="46"/>
                  </a:lnTo>
                  <a:lnTo>
                    <a:pt x="113" y="34"/>
                  </a:lnTo>
                  <a:lnTo>
                    <a:pt x="111" y="23"/>
                  </a:lnTo>
                  <a:lnTo>
                    <a:pt x="111" y="23"/>
                  </a:lnTo>
                  <a:lnTo>
                    <a:pt x="111" y="18"/>
                  </a:lnTo>
                  <a:lnTo>
                    <a:pt x="109" y="14"/>
                  </a:lnTo>
                  <a:lnTo>
                    <a:pt x="107" y="10"/>
                  </a:lnTo>
                  <a:lnTo>
                    <a:pt x="104" y="8"/>
                  </a:lnTo>
                  <a:lnTo>
                    <a:pt x="102" y="4"/>
                  </a:lnTo>
                  <a:lnTo>
                    <a:pt x="98" y="2"/>
                  </a:lnTo>
                  <a:lnTo>
                    <a:pt x="92" y="1"/>
                  </a:lnTo>
                  <a:lnTo>
                    <a:pt x="88" y="0"/>
                  </a:lnTo>
                  <a:lnTo>
                    <a:pt x="88" y="0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60" y="1"/>
                  </a:lnTo>
                  <a:lnTo>
                    <a:pt x="60" y="1"/>
                  </a:lnTo>
                  <a:lnTo>
                    <a:pt x="56" y="0"/>
                  </a:lnTo>
                  <a:lnTo>
                    <a:pt x="49" y="0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30" y="0"/>
                  </a:lnTo>
                  <a:lnTo>
                    <a:pt x="22" y="1"/>
                  </a:lnTo>
                  <a:lnTo>
                    <a:pt x="18" y="2"/>
                  </a:lnTo>
                  <a:lnTo>
                    <a:pt x="14" y="5"/>
                  </a:lnTo>
                  <a:lnTo>
                    <a:pt x="10" y="8"/>
                  </a:lnTo>
                  <a:lnTo>
                    <a:pt x="7" y="12"/>
                  </a:lnTo>
                  <a:lnTo>
                    <a:pt x="7" y="12"/>
                  </a:lnTo>
                  <a:lnTo>
                    <a:pt x="3" y="22"/>
                  </a:lnTo>
                  <a:lnTo>
                    <a:pt x="1" y="32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60"/>
                  </a:lnTo>
                  <a:lnTo>
                    <a:pt x="2" y="65"/>
                  </a:lnTo>
                  <a:lnTo>
                    <a:pt x="5" y="69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0" y="76"/>
                  </a:lnTo>
                  <a:lnTo>
                    <a:pt x="13" y="80"/>
                  </a:lnTo>
                  <a:lnTo>
                    <a:pt x="19" y="85"/>
                  </a:lnTo>
                  <a:lnTo>
                    <a:pt x="27" y="87"/>
                  </a:lnTo>
                  <a:lnTo>
                    <a:pt x="36" y="89"/>
                  </a:lnTo>
                  <a:lnTo>
                    <a:pt x="36" y="89"/>
                  </a:lnTo>
                  <a:lnTo>
                    <a:pt x="73" y="90"/>
                  </a:lnTo>
                  <a:lnTo>
                    <a:pt x="73" y="90"/>
                  </a:lnTo>
                  <a:lnTo>
                    <a:pt x="82" y="90"/>
                  </a:lnTo>
                  <a:lnTo>
                    <a:pt x="91" y="89"/>
                  </a:lnTo>
                  <a:lnTo>
                    <a:pt x="100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1" y="76"/>
                  </a:lnTo>
                  <a:lnTo>
                    <a:pt x="112" y="72"/>
                  </a:lnTo>
                  <a:lnTo>
                    <a:pt x="115" y="64"/>
                  </a:lnTo>
                  <a:lnTo>
                    <a:pt x="115" y="55"/>
                  </a:lnTo>
                  <a:lnTo>
                    <a:pt x="115" y="46"/>
                  </a:lnTo>
                  <a:lnTo>
                    <a:pt x="115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9" name="chenying0907 776"/>
            <p:cNvSpPr/>
            <p:nvPr/>
          </p:nvSpPr>
          <p:spPr bwMode="auto">
            <a:xfrm>
              <a:off x="2452688" y="3208338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5"/>
                </a:cxn>
                <a:cxn ang="0">
                  <a:pos x="112" y="25"/>
                </a:cxn>
                <a:cxn ang="0">
                  <a:pos x="112" y="25"/>
                </a:cxn>
                <a:cxn ang="0">
                  <a:pos x="112" y="20"/>
                </a:cxn>
                <a:cxn ang="0">
                  <a:pos x="110" y="16"/>
                </a:cxn>
                <a:cxn ang="0">
                  <a:pos x="108" y="12"/>
                </a:cxn>
                <a:cxn ang="0">
                  <a:pos x="105" y="8"/>
                </a:cxn>
                <a:cxn ang="0">
                  <a:pos x="101" y="5"/>
                </a:cxn>
                <a:cxn ang="0">
                  <a:pos x="97" y="4"/>
                </a:cxn>
                <a:cxn ang="0">
                  <a:pos x="93" y="3"/>
                </a:cxn>
                <a:cxn ang="0">
                  <a:pos x="89" y="1"/>
                </a:cxn>
                <a:cxn ang="0">
                  <a:pos x="89" y="1"/>
                </a:cxn>
                <a:cxn ang="0">
                  <a:pos x="62" y="3"/>
                </a:cxn>
                <a:cxn ang="0">
                  <a:pos x="62" y="3"/>
                </a:cxn>
                <a:cxn ang="0">
                  <a:pos x="61" y="3"/>
                </a:cxn>
                <a:cxn ang="0">
                  <a:pos x="61" y="3"/>
                </a:cxn>
                <a:cxn ang="0">
                  <a:pos x="55" y="1"/>
                </a:cxn>
                <a:cxn ang="0">
                  <a:pos x="50" y="1"/>
                </a:cxn>
                <a:cxn ang="0">
                  <a:pos x="40" y="1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4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3" y="23"/>
                </a:cxn>
                <a:cxn ang="0">
                  <a:pos x="2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3"/>
                </a:cxn>
                <a:cxn ang="0">
                  <a:pos x="8" y="73"/>
                </a:cxn>
                <a:cxn ang="0">
                  <a:pos x="10" y="77"/>
                </a:cxn>
                <a:cxn ang="0">
                  <a:pos x="12" y="81"/>
                </a:cxn>
                <a:cxn ang="0">
                  <a:pos x="20" y="86"/>
                </a:cxn>
                <a:cxn ang="0">
                  <a:pos x="28" y="89"/>
                </a:cxn>
                <a:cxn ang="0">
                  <a:pos x="37" y="90"/>
                </a:cxn>
                <a:cxn ang="0">
                  <a:pos x="37" y="90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6"/>
                </a:cxn>
                <a:cxn ang="0">
                  <a:pos x="108" y="81"/>
                </a:cxn>
                <a:cxn ang="0">
                  <a:pos x="108" y="81"/>
                </a:cxn>
                <a:cxn ang="0">
                  <a:pos x="110" y="77"/>
                </a:cxn>
                <a:cxn ang="0">
                  <a:pos x="113" y="73"/>
                </a:cxn>
                <a:cxn ang="0">
                  <a:pos x="114" y="65"/>
                </a:cxn>
                <a:cxn ang="0">
                  <a:pos x="114" y="56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5"/>
                  </a:lnTo>
                  <a:lnTo>
                    <a:pt x="112" y="25"/>
                  </a:lnTo>
                  <a:lnTo>
                    <a:pt x="112" y="25"/>
                  </a:lnTo>
                  <a:lnTo>
                    <a:pt x="112" y="20"/>
                  </a:lnTo>
                  <a:lnTo>
                    <a:pt x="110" y="16"/>
                  </a:lnTo>
                  <a:lnTo>
                    <a:pt x="108" y="12"/>
                  </a:lnTo>
                  <a:lnTo>
                    <a:pt x="105" y="8"/>
                  </a:lnTo>
                  <a:lnTo>
                    <a:pt x="101" y="5"/>
                  </a:lnTo>
                  <a:lnTo>
                    <a:pt x="97" y="4"/>
                  </a:lnTo>
                  <a:lnTo>
                    <a:pt x="93" y="3"/>
                  </a:lnTo>
                  <a:lnTo>
                    <a:pt x="89" y="1"/>
                  </a:lnTo>
                  <a:lnTo>
                    <a:pt x="89" y="1"/>
                  </a:lnTo>
                  <a:lnTo>
                    <a:pt x="62" y="3"/>
                  </a:lnTo>
                  <a:lnTo>
                    <a:pt x="62" y="3"/>
                  </a:lnTo>
                  <a:lnTo>
                    <a:pt x="61" y="3"/>
                  </a:lnTo>
                  <a:lnTo>
                    <a:pt x="61" y="3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4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3" y="23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10" y="77"/>
                  </a:lnTo>
                  <a:lnTo>
                    <a:pt x="12" y="81"/>
                  </a:lnTo>
                  <a:lnTo>
                    <a:pt x="20" y="86"/>
                  </a:lnTo>
                  <a:lnTo>
                    <a:pt x="28" y="89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6"/>
                  </a:lnTo>
                  <a:lnTo>
                    <a:pt x="108" y="81"/>
                  </a:lnTo>
                  <a:lnTo>
                    <a:pt x="108" y="81"/>
                  </a:lnTo>
                  <a:lnTo>
                    <a:pt x="110" y="77"/>
                  </a:lnTo>
                  <a:lnTo>
                    <a:pt x="113" y="73"/>
                  </a:lnTo>
                  <a:lnTo>
                    <a:pt x="114" y="65"/>
                  </a:lnTo>
                  <a:lnTo>
                    <a:pt x="114" y="56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0" name="chenying0907 777"/>
            <p:cNvSpPr/>
            <p:nvPr/>
          </p:nvSpPr>
          <p:spPr bwMode="auto">
            <a:xfrm>
              <a:off x="2452688" y="3273425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4"/>
                </a:cxn>
                <a:cxn ang="0">
                  <a:pos x="112" y="24"/>
                </a:cxn>
                <a:cxn ang="0">
                  <a:pos x="112" y="24"/>
                </a:cxn>
                <a:cxn ang="0">
                  <a:pos x="112" y="20"/>
                </a:cxn>
                <a:cxn ang="0">
                  <a:pos x="110" y="15"/>
                </a:cxn>
                <a:cxn ang="0">
                  <a:pos x="108" y="11"/>
                </a:cxn>
                <a:cxn ang="0">
                  <a:pos x="105" y="8"/>
                </a:cxn>
                <a:cxn ang="0">
                  <a:pos x="101" y="6"/>
                </a:cxn>
                <a:cxn ang="0">
                  <a:pos x="97" y="3"/>
                </a:cxn>
                <a:cxn ang="0">
                  <a:pos x="93" y="2"/>
                </a:cxn>
                <a:cxn ang="0">
                  <a:pos x="89" y="2"/>
                </a:cxn>
                <a:cxn ang="0">
                  <a:pos x="89" y="2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0" y="2"/>
                </a:cxn>
                <a:cxn ang="0">
                  <a:pos x="40" y="2"/>
                </a:cxn>
                <a:cxn ang="0">
                  <a:pos x="30" y="0"/>
                </a:cxn>
                <a:cxn ang="0">
                  <a:pos x="21" y="2"/>
                </a:cxn>
                <a:cxn ang="0">
                  <a:pos x="17" y="3"/>
                </a:cxn>
                <a:cxn ang="0">
                  <a:pos x="15" y="6"/>
                </a:cxn>
                <a:cxn ang="0">
                  <a:pos x="11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3" y="23"/>
                </a:cxn>
                <a:cxn ang="0">
                  <a:pos x="2" y="33"/>
                </a:cxn>
                <a:cxn ang="0">
                  <a:pos x="0" y="45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61"/>
                </a:cxn>
                <a:cxn ang="0">
                  <a:pos x="3" y="66"/>
                </a:cxn>
                <a:cxn ang="0">
                  <a:pos x="4" y="70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0" y="76"/>
                </a:cxn>
                <a:cxn ang="0">
                  <a:pos x="12" y="80"/>
                </a:cxn>
                <a:cxn ang="0">
                  <a:pos x="20" y="85"/>
                </a:cxn>
                <a:cxn ang="0">
                  <a:pos x="28" y="88"/>
                </a:cxn>
                <a:cxn ang="0">
                  <a:pos x="37" y="89"/>
                </a:cxn>
                <a:cxn ang="0">
                  <a:pos x="37" y="89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0" y="76"/>
                </a:cxn>
                <a:cxn ang="0">
                  <a:pos x="113" y="72"/>
                </a:cxn>
                <a:cxn ang="0">
                  <a:pos x="114" y="64"/>
                </a:cxn>
                <a:cxn ang="0">
                  <a:pos x="114" y="55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20"/>
                  </a:lnTo>
                  <a:lnTo>
                    <a:pt x="110" y="15"/>
                  </a:lnTo>
                  <a:lnTo>
                    <a:pt x="108" y="11"/>
                  </a:lnTo>
                  <a:lnTo>
                    <a:pt x="105" y="8"/>
                  </a:lnTo>
                  <a:lnTo>
                    <a:pt x="101" y="6"/>
                  </a:lnTo>
                  <a:lnTo>
                    <a:pt x="97" y="3"/>
                  </a:lnTo>
                  <a:lnTo>
                    <a:pt x="93" y="2"/>
                  </a:lnTo>
                  <a:lnTo>
                    <a:pt x="89" y="2"/>
                  </a:lnTo>
                  <a:lnTo>
                    <a:pt x="89" y="2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0" y="2"/>
                  </a:lnTo>
                  <a:lnTo>
                    <a:pt x="40" y="2"/>
                  </a:lnTo>
                  <a:lnTo>
                    <a:pt x="30" y="0"/>
                  </a:lnTo>
                  <a:lnTo>
                    <a:pt x="21" y="2"/>
                  </a:lnTo>
                  <a:lnTo>
                    <a:pt x="17" y="3"/>
                  </a:lnTo>
                  <a:lnTo>
                    <a:pt x="15" y="6"/>
                  </a:lnTo>
                  <a:lnTo>
                    <a:pt x="11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3" y="23"/>
                  </a:lnTo>
                  <a:lnTo>
                    <a:pt x="2" y="33"/>
                  </a:lnTo>
                  <a:lnTo>
                    <a:pt x="0" y="45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1"/>
                  </a:lnTo>
                  <a:lnTo>
                    <a:pt x="3" y="66"/>
                  </a:lnTo>
                  <a:lnTo>
                    <a:pt x="4" y="70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2" y="80"/>
                  </a:lnTo>
                  <a:lnTo>
                    <a:pt x="20" y="85"/>
                  </a:lnTo>
                  <a:lnTo>
                    <a:pt x="28" y="88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0" y="76"/>
                  </a:lnTo>
                  <a:lnTo>
                    <a:pt x="113" y="72"/>
                  </a:lnTo>
                  <a:lnTo>
                    <a:pt x="114" y="64"/>
                  </a:lnTo>
                  <a:lnTo>
                    <a:pt x="114" y="55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1" name="chenying0907 778"/>
            <p:cNvSpPr/>
            <p:nvPr/>
          </p:nvSpPr>
          <p:spPr bwMode="auto">
            <a:xfrm>
              <a:off x="2452688" y="3338513"/>
              <a:ext cx="46038" cy="36513"/>
            </a:xfrm>
            <a:custGeom>
              <a:avLst/>
              <a:gdLst/>
              <a:ahLst/>
              <a:cxnLst>
                <a:cxn ang="0">
                  <a:pos x="114" y="47"/>
                </a:cxn>
                <a:cxn ang="0">
                  <a:pos x="114" y="47"/>
                </a:cxn>
                <a:cxn ang="0">
                  <a:pos x="114" y="35"/>
                </a:cxn>
                <a:cxn ang="0">
                  <a:pos x="112" y="23"/>
                </a:cxn>
                <a:cxn ang="0">
                  <a:pos x="112" y="23"/>
                </a:cxn>
                <a:cxn ang="0">
                  <a:pos x="112" y="19"/>
                </a:cxn>
                <a:cxn ang="0">
                  <a:pos x="110" y="15"/>
                </a:cxn>
                <a:cxn ang="0">
                  <a:pos x="108" y="11"/>
                </a:cxn>
                <a:cxn ang="0">
                  <a:pos x="105" y="7"/>
                </a:cxn>
                <a:cxn ang="0">
                  <a:pos x="101" y="5"/>
                </a:cxn>
                <a:cxn ang="0">
                  <a:pos x="97" y="2"/>
                </a:cxn>
                <a:cxn ang="0">
                  <a:pos x="93" y="1"/>
                </a:cxn>
                <a:cxn ang="0">
                  <a:pos x="89" y="1"/>
                </a:cxn>
                <a:cxn ang="0">
                  <a:pos x="89" y="1"/>
                </a:cxn>
                <a:cxn ang="0">
                  <a:pos x="62" y="2"/>
                </a:cxn>
                <a:cxn ang="0">
                  <a:pos x="62" y="2"/>
                </a:cxn>
                <a:cxn ang="0">
                  <a:pos x="61" y="2"/>
                </a:cxn>
                <a:cxn ang="0">
                  <a:pos x="61" y="2"/>
                </a:cxn>
                <a:cxn ang="0">
                  <a:pos x="55" y="1"/>
                </a:cxn>
                <a:cxn ang="0">
                  <a:pos x="50" y="1"/>
                </a:cxn>
                <a:cxn ang="0">
                  <a:pos x="40" y="1"/>
                </a:cxn>
                <a:cxn ang="0">
                  <a:pos x="40" y="1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2"/>
                </a:cxn>
                <a:cxn ang="0">
                  <a:pos x="15" y="5"/>
                </a:cxn>
                <a:cxn ang="0">
                  <a:pos x="11" y="9"/>
                </a:cxn>
                <a:cxn ang="0">
                  <a:pos x="8" y="13"/>
                </a:cxn>
                <a:cxn ang="0">
                  <a:pos x="8" y="13"/>
                </a:cxn>
                <a:cxn ang="0">
                  <a:pos x="3" y="22"/>
                </a:cxn>
                <a:cxn ang="0">
                  <a:pos x="2" y="34"/>
                </a:cxn>
                <a:cxn ang="0">
                  <a:pos x="0" y="44"/>
                </a:cxn>
                <a:cxn ang="0">
                  <a:pos x="0" y="56"/>
                </a:cxn>
                <a:cxn ang="0">
                  <a:pos x="0" y="56"/>
                </a:cxn>
                <a:cxn ang="0">
                  <a:pos x="0" y="61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3"/>
                </a:cxn>
                <a:cxn ang="0">
                  <a:pos x="8" y="73"/>
                </a:cxn>
                <a:cxn ang="0">
                  <a:pos x="10" y="77"/>
                </a:cxn>
                <a:cxn ang="0">
                  <a:pos x="12" y="79"/>
                </a:cxn>
                <a:cxn ang="0">
                  <a:pos x="20" y="85"/>
                </a:cxn>
                <a:cxn ang="0">
                  <a:pos x="28" y="89"/>
                </a:cxn>
                <a:cxn ang="0">
                  <a:pos x="37" y="90"/>
                </a:cxn>
                <a:cxn ang="0">
                  <a:pos x="37" y="90"/>
                </a:cxn>
                <a:cxn ang="0">
                  <a:pos x="74" y="91"/>
                </a:cxn>
                <a:cxn ang="0">
                  <a:pos x="74" y="91"/>
                </a:cxn>
                <a:cxn ang="0">
                  <a:pos x="83" y="91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79"/>
                </a:cxn>
                <a:cxn ang="0">
                  <a:pos x="108" y="79"/>
                </a:cxn>
                <a:cxn ang="0">
                  <a:pos x="110" y="77"/>
                </a:cxn>
                <a:cxn ang="0">
                  <a:pos x="113" y="73"/>
                </a:cxn>
                <a:cxn ang="0">
                  <a:pos x="114" y="64"/>
                </a:cxn>
                <a:cxn ang="0">
                  <a:pos x="114" y="56"/>
                </a:cxn>
                <a:cxn ang="0">
                  <a:pos x="114" y="47"/>
                </a:cxn>
                <a:cxn ang="0">
                  <a:pos x="114" y="47"/>
                </a:cxn>
              </a:cxnLst>
              <a:rect l="0" t="0" r="r" b="b"/>
              <a:pathLst>
                <a:path w="114" h="91">
                  <a:moveTo>
                    <a:pt x="114" y="47"/>
                  </a:moveTo>
                  <a:lnTo>
                    <a:pt x="114" y="47"/>
                  </a:lnTo>
                  <a:lnTo>
                    <a:pt x="114" y="35"/>
                  </a:lnTo>
                  <a:lnTo>
                    <a:pt x="112" y="23"/>
                  </a:lnTo>
                  <a:lnTo>
                    <a:pt x="112" y="23"/>
                  </a:lnTo>
                  <a:lnTo>
                    <a:pt x="112" y="19"/>
                  </a:lnTo>
                  <a:lnTo>
                    <a:pt x="110" y="15"/>
                  </a:lnTo>
                  <a:lnTo>
                    <a:pt x="108" y="11"/>
                  </a:lnTo>
                  <a:lnTo>
                    <a:pt x="105" y="7"/>
                  </a:lnTo>
                  <a:lnTo>
                    <a:pt x="101" y="5"/>
                  </a:lnTo>
                  <a:lnTo>
                    <a:pt x="97" y="2"/>
                  </a:lnTo>
                  <a:lnTo>
                    <a:pt x="93" y="1"/>
                  </a:lnTo>
                  <a:lnTo>
                    <a:pt x="89" y="1"/>
                  </a:lnTo>
                  <a:lnTo>
                    <a:pt x="89" y="1"/>
                  </a:lnTo>
                  <a:lnTo>
                    <a:pt x="62" y="2"/>
                  </a:lnTo>
                  <a:lnTo>
                    <a:pt x="62" y="2"/>
                  </a:lnTo>
                  <a:lnTo>
                    <a:pt x="61" y="2"/>
                  </a:lnTo>
                  <a:lnTo>
                    <a:pt x="61" y="2"/>
                  </a:lnTo>
                  <a:lnTo>
                    <a:pt x="55" y="1"/>
                  </a:lnTo>
                  <a:lnTo>
                    <a:pt x="50" y="1"/>
                  </a:lnTo>
                  <a:lnTo>
                    <a:pt x="40" y="1"/>
                  </a:lnTo>
                  <a:lnTo>
                    <a:pt x="40" y="1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2"/>
                  </a:lnTo>
                  <a:lnTo>
                    <a:pt x="15" y="5"/>
                  </a:lnTo>
                  <a:lnTo>
                    <a:pt x="11" y="9"/>
                  </a:lnTo>
                  <a:lnTo>
                    <a:pt x="8" y="13"/>
                  </a:lnTo>
                  <a:lnTo>
                    <a:pt x="8" y="13"/>
                  </a:lnTo>
                  <a:lnTo>
                    <a:pt x="3" y="22"/>
                  </a:lnTo>
                  <a:lnTo>
                    <a:pt x="2" y="34"/>
                  </a:lnTo>
                  <a:lnTo>
                    <a:pt x="0" y="44"/>
                  </a:lnTo>
                  <a:lnTo>
                    <a:pt x="0" y="56"/>
                  </a:lnTo>
                  <a:lnTo>
                    <a:pt x="0" y="56"/>
                  </a:lnTo>
                  <a:lnTo>
                    <a:pt x="0" y="61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10" y="77"/>
                  </a:lnTo>
                  <a:lnTo>
                    <a:pt x="12" y="79"/>
                  </a:lnTo>
                  <a:lnTo>
                    <a:pt x="20" y="85"/>
                  </a:lnTo>
                  <a:lnTo>
                    <a:pt x="28" y="89"/>
                  </a:lnTo>
                  <a:lnTo>
                    <a:pt x="37" y="90"/>
                  </a:lnTo>
                  <a:lnTo>
                    <a:pt x="37" y="90"/>
                  </a:lnTo>
                  <a:lnTo>
                    <a:pt x="74" y="91"/>
                  </a:lnTo>
                  <a:lnTo>
                    <a:pt x="74" y="91"/>
                  </a:lnTo>
                  <a:lnTo>
                    <a:pt x="83" y="91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79"/>
                  </a:lnTo>
                  <a:lnTo>
                    <a:pt x="108" y="79"/>
                  </a:lnTo>
                  <a:lnTo>
                    <a:pt x="110" y="77"/>
                  </a:lnTo>
                  <a:lnTo>
                    <a:pt x="113" y="73"/>
                  </a:lnTo>
                  <a:lnTo>
                    <a:pt x="114" y="64"/>
                  </a:lnTo>
                  <a:lnTo>
                    <a:pt x="114" y="56"/>
                  </a:lnTo>
                  <a:lnTo>
                    <a:pt x="114" y="47"/>
                  </a:lnTo>
                  <a:lnTo>
                    <a:pt x="114" y="4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2" name="chenying0907 779"/>
            <p:cNvSpPr/>
            <p:nvPr/>
          </p:nvSpPr>
          <p:spPr bwMode="auto">
            <a:xfrm>
              <a:off x="2452688" y="3403600"/>
              <a:ext cx="46038" cy="34925"/>
            </a:xfrm>
            <a:custGeom>
              <a:avLst/>
              <a:gdLst/>
              <a:ahLst/>
              <a:cxnLst>
                <a:cxn ang="0">
                  <a:pos x="114" y="46"/>
                </a:cxn>
                <a:cxn ang="0">
                  <a:pos x="114" y="46"/>
                </a:cxn>
                <a:cxn ang="0">
                  <a:pos x="114" y="34"/>
                </a:cxn>
                <a:cxn ang="0">
                  <a:pos x="112" y="24"/>
                </a:cxn>
                <a:cxn ang="0">
                  <a:pos x="112" y="24"/>
                </a:cxn>
                <a:cxn ang="0">
                  <a:pos x="112" y="18"/>
                </a:cxn>
                <a:cxn ang="0">
                  <a:pos x="110" y="14"/>
                </a:cxn>
                <a:cxn ang="0">
                  <a:pos x="108" y="11"/>
                </a:cxn>
                <a:cxn ang="0">
                  <a:pos x="105" y="8"/>
                </a:cxn>
                <a:cxn ang="0">
                  <a:pos x="101" y="4"/>
                </a:cxn>
                <a:cxn ang="0">
                  <a:pos x="97" y="3"/>
                </a:cxn>
                <a:cxn ang="0">
                  <a:pos x="93" y="1"/>
                </a:cxn>
                <a:cxn ang="0">
                  <a:pos x="89" y="0"/>
                </a:cxn>
                <a:cxn ang="0">
                  <a:pos x="89" y="0"/>
                </a:cxn>
                <a:cxn ang="0">
                  <a:pos x="62" y="1"/>
                </a:cxn>
                <a:cxn ang="0">
                  <a:pos x="62" y="1"/>
                </a:cxn>
                <a:cxn ang="0">
                  <a:pos x="61" y="1"/>
                </a:cxn>
                <a:cxn ang="0">
                  <a:pos x="61" y="1"/>
                </a:cxn>
                <a:cxn ang="0">
                  <a:pos x="55" y="0"/>
                </a:cxn>
                <a:cxn ang="0">
                  <a:pos x="50" y="0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30" y="0"/>
                </a:cxn>
                <a:cxn ang="0">
                  <a:pos x="21" y="1"/>
                </a:cxn>
                <a:cxn ang="0">
                  <a:pos x="17" y="3"/>
                </a:cxn>
                <a:cxn ang="0">
                  <a:pos x="15" y="5"/>
                </a:cxn>
                <a:cxn ang="0">
                  <a:pos x="11" y="8"/>
                </a:cxn>
                <a:cxn ang="0">
                  <a:pos x="8" y="12"/>
                </a:cxn>
                <a:cxn ang="0">
                  <a:pos x="8" y="12"/>
                </a:cxn>
                <a:cxn ang="0">
                  <a:pos x="3" y="22"/>
                </a:cxn>
                <a:cxn ang="0">
                  <a:pos x="2" y="33"/>
                </a:cxn>
                <a:cxn ang="0">
                  <a:pos x="0" y="43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60"/>
                </a:cxn>
                <a:cxn ang="0">
                  <a:pos x="3" y="65"/>
                </a:cxn>
                <a:cxn ang="0">
                  <a:pos x="4" y="69"/>
                </a:cxn>
                <a:cxn ang="0">
                  <a:pos x="8" y="72"/>
                </a:cxn>
                <a:cxn ang="0">
                  <a:pos x="8" y="72"/>
                </a:cxn>
                <a:cxn ang="0">
                  <a:pos x="10" y="76"/>
                </a:cxn>
                <a:cxn ang="0">
                  <a:pos x="12" y="80"/>
                </a:cxn>
                <a:cxn ang="0">
                  <a:pos x="20" y="85"/>
                </a:cxn>
                <a:cxn ang="0">
                  <a:pos x="28" y="88"/>
                </a:cxn>
                <a:cxn ang="0">
                  <a:pos x="37" y="89"/>
                </a:cxn>
                <a:cxn ang="0">
                  <a:pos x="37" y="89"/>
                </a:cxn>
                <a:cxn ang="0">
                  <a:pos x="74" y="90"/>
                </a:cxn>
                <a:cxn ang="0">
                  <a:pos x="74" y="90"/>
                </a:cxn>
                <a:cxn ang="0">
                  <a:pos x="83" y="90"/>
                </a:cxn>
                <a:cxn ang="0">
                  <a:pos x="92" y="89"/>
                </a:cxn>
                <a:cxn ang="0">
                  <a:pos x="101" y="85"/>
                </a:cxn>
                <a:cxn ang="0">
                  <a:pos x="108" y="80"/>
                </a:cxn>
                <a:cxn ang="0">
                  <a:pos x="108" y="80"/>
                </a:cxn>
                <a:cxn ang="0">
                  <a:pos x="110" y="76"/>
                </a:cxn>
                <a:cxn ang="0">
                  <a:pos x="113" y="72"/>
                </a:cxn>
                <a:cxn ang="0">
                  <a:pos x="114" y="64"/>
                </a:cxn>
                <a:cxn ang="0">
                  <a:pos x="114" y="55"/>
                </a:cxn>
                <a:cxn ang="0">
                  <a:pos x="114" y="46"/>
                </a:cxn>
                <a:cxn ang="0">
                  <a:pos x="114" y="46"/>
                </a:cxn>
              </a:cxnLst>
              <a:rect l="0" t="0" r="r" b="b"/>
              <a:pathLst>
                <a:path w="114" h="90">
                  <a:moveTo>
                    <a:pt x="114" y="46"/>
                  </a:moveTo>
                  <a:lnTo>
                    <a:pt x="114" y="46"/>
                  </a:lnTo>
                  <a:lnTo>
                    <a:pt x="114" y="34"/>
                  </a:lnTo>
                  <a:lnTo>
                    <a:pt x="112" y="24"/>
                  </a:lnTo>
                  <a:lnTo>
                    <a:pt x="112" y="24"/>
                  </a:lnTo>
                  <a:lnTo>
                    <a:pt x="112" y="18"/>
                  </a:lnTo>
                  <a:lnTo>
                    <a:pt x="110" y="14"/>
                  </a:lnTo>
                  <a:lnTo>
                    <a:pt x="108" y="11"/>
                  </a:lnTo>
                  <a:lnTo>
                    <a:pt x="105" y="8"/>
                  </a:lnTo>
                  <a:lnTo>
                    <a:pt x="101" y="4"/>
                  </a:lnTo>
                  <a:lnTo>
                    <a:pt x="97" y="3"/>
                  </a:lnTo>
                  <a:lnTo>
                    <a:pt x="93" y="1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62" y="1"/>
                  </a:lnTo>
                  <a:lnTo>
                    <a:pt x="62" y="1"/>
                  </a:lnTo>
                  <a:lnTo>
                    <a:pt x="61" y="1"/>
                  </a:lnTo>
                  <a:lnTo>
                    <a:pt x="61" y="1"/>
                  </a:lnTo>
                  <a:lnTo>
                    <a:pt x="55" y="0"/>
                  </a:lnTo>
                  <a:lnTo>
                    <a:pt x="50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1" y="1"/>
                  </a:lnTo>
                  <a:lnTo>
                    <a:pt x="17" y="3"/>
                  </a:lnTo>
                  <a:lnTo>
                    <a:pt x="15" y="5"/>
                  </a:lnTo>
                  <a:lnTo>
                    <a:pt x="11" y="8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3" y="22"/>
                  </a:lnTo>
                  <a:lnTo>
                    <a:pt x="2" y="33"/>
                  </a:lnTo>
                  <a:lnTo>
                    <a:pt x="0" y="43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3" y="65"/>
                  </a:lnTo>
                  <a:lnTo>
                    <a:pt x="4" y="69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10" y="76"/>
                  </a:lnTo>
                  <a:lnTo>
                    <a:pt x="12" y="80"/>
                  </a:lnTo>
                  <a:lnTo>
                    <a:pt x="20" y="85"/>
                  </a:lnTo>
                  <a:lnTo>
                    <a:pt x="28" y="88"/>
                  </a:lnTo>
                  <a:lnTo>
                    <a:pt x="37" y="89"/>
                  </a:lnTo>
                  <a:lnTo>
                    <a:pt x="37" y="89"/>
                  </a:lnTo>
                  <a:lnTo>
                    <a:pt x="74" y="90"/>
                  </a:lnTo>
                  <a:lnTo>
                    <a:pt x="74" y="90"/>
                  </a:lnTo>
                  <a:lnTo>
                    <a:pt x="83" y="90"/>
                  </a:lnTo>
                  <a:lnTo>
                    <a:pt x="92" y="89"/>
                  </a:lnTo>
                  <a:lnTo>
                    <a:pt x="101" y="85"/>
                  </a:lnTo>
                  <a:lnTo>
                    <a:pt x="108" y="80"/>
                  </a:lnTo>
                  <a:lnTo>
                    <a:pt x="108" y="80"/>
                  </a:lnTo>
                  <a:lnTo>
                    <a:pt x="110" y="76"/>
                  </a:lnTo>
                  <a:lnTo>
                    <a:pt x="113" y="72"/>
                  </a:lnTo>
                  <a:lnTo>
                    <a:pt x="114" y="64"/>
                  </a:lnTo>
                  <a:lnTo>
                    <a:pt x="114" y="55"/>
                  </a:lnTo>
                  <a:lnTo>
                    <a:pt x="114" y="46"/>
                  </a:lnTo>
                  <a:lnTo>
                    <a:pt x="114" y="4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" name="chenying0907 780"/>
            <p:cNvSpPr/>
            <p:nvPr/>
          </p:nvSpPr>
          <p:spPr bwMode="auto">
            <a:xfrm>
              <a:off x="2216151" y="3517900"/>
              <a:ext cx="1588" cy="158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" y="0"/>
                </a:cxn>
                <a:cxn ang="0">
                  <a:pos x="0" y="3"/>
                </a:cxn>
                <a:cxn ang="0">
                  <a:pos x="0" y="3"/>
                </a:cxn>
                <a:cxn ang="0">
                  <a:pos x="1" y="0"/>
                </a:cxn>
                <a:cxn ang="0">
                  <a:pos x="1" y="0"/>
                </a:cxn>
              </a:cxnLst>
              <a:rect l="0" t="0" r="r" b="b"/>
              <a:pathLst>
                <a:path w="1" h="3">
                  <a:moveTo>
                    <a:pt x="1" y="0"/>
                  </a:moveTo>
                  <a:lnTo>
                    <a:pt x="1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4" name="chenying0907 781"/>
            <p:cNvSpPr>
              <a:spLocks noEditPoints="1"/>
            </p:cNvSpPr>
            <p:nvPr/>
          </p:nvSpPr>
          <p:spPr bwMode="auto">
            <a:xfrm>
              <a:off x="2138363" y="3497263"/>
              <a:ext cx="342900" cy="120650"/>
            </a:xfrm>
            <a:custGeom>
              <a:avLst/>
              <a:gdLst/>
              <a:ahLst/>
              <a:cxnLst>
                <a:cxn ang="0">
                  <a:pos x="858" y="257"/>
                </a:cxn>
                <a:cxn ang="0">
                  <a:pos x="838" y="209"/>
                </a:cxn>
                <a:cxn ang="0">
                  <a:pos x="799" y="150"/>
                </a:cxn>
                <a:cxn ang="0">
                  <a:pos x="748" y="78"/>
                </a:cxn>
                <a:cxn ang="0">
                  <a:pos x="725" y="32"/>
                </a:cxn>
                <a:cxn ang="0">
                  <a:pos x="718" y="22"/>
                </a:cxn>
                <a:cxn ang="0">
                  <a:pos x="710" y="15"/>
                </a:cxn>
                <a:cxn ang="0">
                  <a:pos x="699" y="12"/>
                </a:cxn>
                <a:cxn ang="0">
                  <a:pos x="445" y="6"/>
                </a:cxn>
                <a:cxn ang="0">
                  <a:pos x="191" y="0"/>
                </a:cxn>
                <a:cxn ang="0">
                  <a:pos x="181" y="2"/>
                </a:cxn>
                <a:cxn ang="0">
                  <a:pos x="174" y="9"/>
                </a:cxn>
                <a:cxn ang="0">
                  <a:pos x="170" y="13"/>
                </a:cxn>
                <a:cxn ang="0">
                  <a:pos x="164" y="19"/>
                </a:cxn>
                <a:cxn ang="0">
                  <a:pos x="162" y="21"/>
                </a:cxn>
                <a:cxn ang="0">
                  <a:pos x="158" y="27"/>
                </a:cxn>
                <a:cxn ang="0">
                  <a:pos x="145" y="44"/>
                </a:cxn>
                <a:cxn ang="0">
                  <a:pos x="95" y="116"/>
                </a:cxn>
                <a:cxn ang="0">
                  <a:pos x="56" y="166"/>
                </a:cxn>
                <a:cxn ang="0">
                  <a:pos x="20" y="209"/>
                </a:cxn>
                <a:cxn ang="0">
                  <a:pos x="5" y="233"/>
                </a:cxn>
                <a:cxn ang="0">
                  <a:pos x="1" y="238"/>
                </a:cxn>
                <a:cxn ang="0">
                  <a:pos x="1" y="257"/>
                </a:cxn>
                <a:cxn ang="0">
                  <a:pos x="14" y="270"/>
                </a:cxn>
                <a:cxn ang="0">
                  <a:pos x="71" y="274"/>
                </a:cxn>
                <a:cxn ang="0">
                  <a:pos x="218" y="284"/>
                </a:cxn>
                <a:cxn ang="0">
                  <a:pos x="328" y="285"/>
                </a:cxn>
                <a:cxn ang="0">
                  <a:pos x="438" y="289"/>
                </a:cxn>
                <a:cxn ang="0">
                  <a:pos x="621" y="299"/>
                </a:cxn>
                <a:cxn ang="0">
                  <a:pos x="719" y="297"/>
                </a:cxn>
                <a:cxn ang="0">
                  <a:pos x="791" y="299"/>
                </a:cxn>
                <a:cxn ang="0">
                  <a:pos x="819" y="304"/>
                </a:cxn>
                <a:cxn ang="0">
                  <a:pos x="831" y="303"/>
                </a:cxn>
                <a:cxn ang="0">
                  <a:pos x="840" y="303"/>
                </a:cxn>
                <a:cxn ang="0">
                  <a:pos x="854" y="298"/>
                </a:cxn>
                <a:cxn ang="0">
                  <a:pos x="862" y="285"/>
                </a:cxn>
                <a:cxn ang="0">
                  <a:pos x="862" y="274"/>
                </a:cxn>
                <a:cxn ang="0">
                  <a:pos x="610" y="253"/>
                </a:cxn>
                <a:cxn ang="0">
                  <a:pos x="460" y="244"/>
                </a:cxn>
                <a:cxn ang="0">
                  <a:pos x="61" y="227"/>
                </a:cxn>
                <a:cxn ang="0">
                  <a:pos x="85" y="202"/>
                </a:cxn>
                <a:cxn ang="0">
                  <a:pos x="119" y="165"/>
                </a:cxn>
                <a:cxn ang="0">
                  <a:pos x="167" y="90"/>
                </a:cxn>
                <a:cxn ang="0">
                  <a:pos x="188" y="63"/>
                </a:cxn>
                <a:cxn ang="0">
                  <a:pos x="194" y="55"/>
                </a:cxn>
                <a:cxn ang="0">
                  <a:pos x="198" y="51"/>
                </a:cxn>
                <a:cxn ang="0">
                  <a:pos x="323" y="48"/>
                </a:cxn>
                <a:cxn ang="0">
                  <a:pos x="687" y="57"/>
                </a:cxn>
                <a:cxn ang="0">
                  <a:pos x="701" y="86"/>
                </a:cxn>
                <a:cxn ang="0">
                  <a:pos x="755" y="166"/>
                </a:cxn>
                <a:cxn ang="0">
                  <a:pos x="808" y="256"/>
                </a:cxn>
                <a:cxn ang="0">
                  <a:pos x="772" y="252"/>
                </a:cxn>
                <a:cxn ang="0">
                  <a:pos x="659" y="253"/>
                </a:cxn>
              </a:cxnLst>
              <a:rect l="0" t="0" r="r" b="b"/>
              <a:pathLst>
                <a:path w="862" h="304">
                  <a:moveTo>
                    <a:pt x="862" y="274"/>
                  </a:moveTo>
                  <a:lnTo>
                    <a:pt x="862" y="274"/>
                  </a:lnTo>
                  <a:lnTo>
                    <a:pt x="858" y="257"/>
                  </a:lnTo>
                  <a:lnTo>
                    <a:pt x="853" y="240"/>
                  </a:lnTo>
                  <a:lnTo>
                    <a:pt x="846" y="225"/>
                  </a:lnTo>
                  <a:lnTo>
                    <a:pt x="838" y="209"/>
                  </a:lnTo>
                  <a:lnTo>
                    <a:pt x="829" y="195"/>
                  </a:lnTo>
                  <a:lnTo>
                    <a:pt x="820" y="179"/>
                  </a:lnTo>
                  <a:lnTo>
                    <a:pt x="799" y="150"/>
                  </a:lnTo>
                  <a:lnTo>
                    <a:pt x="778" y="121"/>
                  </a:lnTo>
                  <a:lnTo>
                    <a:pt x="757" y="93"/>
                  </a:lnTo>
                  <a:lnTo>
                    <a:pt x="748" y="78"/>
                  </a:lnTo>
                  <a:lnTo>
                    <a:pt x="739" y="63"/>
                  </a:lnTo>
                  <a:lnTo>
                    <a:pt x="731" y="48"/>
                  </a:lnTo>
                  <a:lnTo>
                    <a:pt x="725" y="32"/>
                  </a:lnTo>
                  <a:lnTo>
                    <a:pt x="725" y="32"/>
                  </a:lnTo>
                  <a:lnTo>
                    <a:pt x="722" y="27"/>
                  </a:lnTo>
                  <a:lnTo>
                    <a:pt x="718" y="22"/>
                  </a:lnTo>
                  <a:lnTo>
                    <a:pt x="718" y="22"/>
                  </a:lnTo>
                  <a:lnTo>
                    <a:pt x="716" y="18"/>
                  </a:lnTo>
                  <a:lnTo>
                    <a:pt x="710" y="15"/>
                  </a:lnTo>
                  <a:lnTo>
                    <a:pt x="705" y="13"/>
                  </a:lnTo>
                  <a:lnTo>
                    <a:pt x="699" y="12"/>
                  </a:lnTo>
                  <a:lnTo>
                    <a:pt x="699" y="12"/>
                  </a:lnTo>
                  <a:lnTo>
                    <a:pt x="636" y="12"/>
                  </a:lnTo>
                  <a:lnTo>
                    <a:pt x="572" y="10"/>
                  </a:lnTo>
                  <a:lnTo>
                    <a:pt x="445" y="6"/>
                  </a:lnTo>
                  <a:lnTo>
                    <a:pt x="318" y="2"/>
                  </a:lnTo>
                  <a:lnTo>
                    <a:pt x="255" y="1"/>
                  </a:lnTo>
                  <a:lnTo>
                    <a:pt x="191" y="0"/>
                  </a:lnTo>
                  <a:lnTo>
                    <a:pt x="191" y="0"/>
                  </a:lnTo>
                  <a:lnTo>
                    <a:pt x="186" y="1"/>
                  </a:lnTo>
                  <a:lnTo>
                    <a:pt x="181" y="2"/>
                  </a:lnTo>
                  <a:lnTo>
                    <a:pt x="177" y="5"/>
                  </a:lnTo>
                  <a:lnTo>
                    <a:pt x="174" y="9"/>
                  </a:lnTo>
                  <a:lnTo>
                    <a:pt x="174" y="9"/>
                  </a:lnTo>
                  <a:lnTo>
                    <a:pt x="170" y="12"/>
                  </a:lnTo>
                  <a:lnTo>
                    <a:pt x="170" y="12"/>
                  </a:lnTo>
                  <a:lnTo>
                    <a:pt x="170" y="13"/>
                  </a:lnTo>
                  <a:lnTo>
                    <a:pt x="170" y="13"/>
                  </a:lnTo>
                  <a:lnTo>
                    <a:pt x="166" y="15"/>
                  </a:lnTo>
                  <a:lnTo>
                    <a:pt x="164" y="19"/>
                  </a:lnTo>
                  <a:lnTo>
                    <a:pt x="164" y="19"/>
                  </a:lnTo>
                  <a:lnTo>
                    <a:pt x="162" y="21"/>
                  </a:lnTo>
                  <a:lnTo>
                    <a:pt x="162" y="21"/>
                  </a:lnTo>
                  <a:lnTo>
                    <a:pt x="160" y="23"/>
                  </a:lnTo>
                  <a:lnTo>
                    <a:pt x="158" y="27"/>
                  </a:lnTo>
                  <a:lnTo>
                    <a:pt x="158" y="27"/>
                  </a:lnTo>
                  <a:lnTo>
                    <a:pt x="156" y="30"/>
                  </a:lnTo>
                  <a:lnTo>
                    <a:pt x="156" y="30"/>
                  </a:lnTo>
                  <a:lnTo>
                    <a:pt x="145" y="44"/>
                  </a:lnTo>
                  <a:lnTo>
                    <a:pt x="135" y="57"/>
                  </a:lnTo>
                  <a:lnTo>
                    <a:pt x="115" y="87"/>
                  </a:lnTo>
                  <a:lnTo>
                    <a:pt x="95" y="116"/>
                  </a:lnTo>
                  <a:lnTo>
                    <a:pt x="75" y="145"/>
                  </a:lnTo>
                  <a:lnTo>
                    <a:pt x="75" y="145"/>
                  </a:lnTo>
                  <a:lnTo>
                    <a:pt x="56" y="166"/>
                  </a:lnTo>
                  <a:lnTo>
                    <a:pt x="38" y="187"/>
                  </a:lnTo>
                  <a:lnTo>
                    <a:pt x="27" y="197"/>
                  </a:lnTo>
                  <a:lnTo>
                    <a:pt x="20" y="209"/>
                  </a:lnTo>
                  <a:lnTo>
                    <a:pt x="12" y="219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5" y="233"/>
                  </a:lnTo>
                  <a:lnTo>
                    <a:pt x="1" y="238"/>
                  </a:lnTo>
                  <a:lnTo>
                    <a:pt x="0" y="244"/>
                  </a:lnTo>
                  <a:lnTo>
                    <a:pt x="0" y="251"/>
                  </a:lnTo>
                  <a:lnTo>
                    <a:pt x="1" y="257"/>
                  </a:lnTo>
                  <a:lnTo>
                    <a:pt x="4" y="263"/>
                  </a:lnTo>
                  <a:lnTo>
                    <a:pt x="8" y="268"/>
                  </a:lnTo>
                  <a:lnTo>
                    <a:pt x="14" y="270"/>
                  </a:lnTo>
                  <a:lnTo>
                    <a:pt x="21" y="272"/>
                  </a:lnTo>
                  <a:lnTo>
                    <a:pt x="21" y="272"/>
                  </a:lnTo>
                  <a:lnTo>
                    <a:pt x="71" y="274"/>
                  </a:lnTo>
                  <a:lnTo>
                    <a:pt x="120" y="278"/>
                  </a:lnTo>
                  <a:lnTo>
                    <a:pt x="169" y="281"/>
                  </a:lnTo>
                  <a:lnTo>
                    <a:pt x="218" y="284"/>
                  </a:lnTo>
                  <a:lnTo>
                    <a:pt x="218" y="284"/>
                  </a:lnTo>
                  <a:lnTo>
                    <a:pt x="273" y="285"/>
                  </a:lnTo>
                  <a:lnTo>
                    <a:pt x="328" y="285"/>
                  </a:lnTo>
                  <a:lnTo>
                    <a:pt x="383" y="286"/>
                  </a:lnTo>
                  <a:lnTo>
                    <a:pt x="438" y="289"/>
                  </a:lnTo>
                  <a:lnTo>
                    <a:pt x="438" y="289"/>
                  </a:lnTo>
                  <a:lnTo>
                    <a:pt x="530" y="294"/>
                  </a:lnTo>
                  <a:lnTo>
                    <a:pt x="621" y="299"/>
                  </a:lnTo>
                  <a:lnTo>
                    <a:pt x="621" y="299"/>
                  </a:lnTo>
                  <a:lnTo>
                    <a:pt x="645" y="299"/>
                  </a:lnTo>
                  <a:lnTo>
                    <a:pt x="670" y="299"/>
                  </a:lnTo>
                  <a:lnTo>
                    <a:pt x="719" y="297"/>
                  </a:lnTo>
                  <a:lnTo>
                    <a:pt x="744" y="297"/>
                  </a:lnTo>
                  <a:lnTo>
                    <a:pt x="768" y="297"/>
                  </a:lnTo>
                  <a:lnTo>
                    <a:pt x="791" y="299"/>
                  </a:lnTo>
                  <a:lnTo>
                    <a:pt x="815" y="304"/>
                  </a:lnTo>
                  <a:lnTo>
                    <a:pt x="815" y="304"/>
                  </a:lnTo>
                  <a:lnTo>
                    <a:pt x="819" y="304"/>
                  </a:lnTo>
                  <a:lnTo>
                    <a:pt x="823" y="304"/>
                  </a:lnTo>
                  <a:lnTo>
                    <a:pt x="831" y="303"/>
                  </a:lnTo>
                  <a:lnTo>
                    <a:pt x="831" y="303"/>
                  </a:lnTo>
                  <a:lnTo>
                    <a:pt x="832" y="303"/>
                  </a:lnTo>
                  <a:lnTo>
                    <a:pt x="840" y="303"/>
                  </a:lnTo>
                  <a:lnTo>
                    <a:pt x="840" y="303"/>
                  </a:lnTo>
                  <a:lnTo>
                    <a:pt x="845" y="302"/>
                  </a:lnTo>
                  <a:lnTo>
                    <a:pt x="850" y="301"/>
                  </a:lnTo>
                  <a:lnTo>
                    <a:pt x="854" y="298"/>
                  </a:lnTo>
                  <a:lnTo>
                    <a:pt x="858" y="294"/>
                  </a:lnTo>
                  <a:lnTo>
                    <a:pt x="861" y="289"/>
                  </a:lnTo>
                  <a:lnTo>
                    <a:pt x="862" y="285"/>
                  </a:lnTo>
                  <a:lnTo>
                    <a:pt x="862" y="280"/>
                  </a:lnTo>
                  <a:lnTo>
                    <a:pt x="862" y="274"/>
                  </a:lnTo>
                  <a:lnTo>
                    <a:pt x="862" y="274"/>
                  </a:lnTo>
                  <a:close/>
                  <a:moveTo>
                    <a:pt x="659" y="253"/>
                  </a:moveTo>
                  <a:lnTo>
                    <a:pt x="659" y="253"/>
                  </a:lnTo>
                  <a:lnTo>
                    <a:pt x="610" y="253"/>
                  </a:lnTo>
                  <a:lnTo>
                    <a:pt x="560" y="251"/>
                  </a:lnTo>
                  <a:lnTo>
                    <a:pt x="460" y="244"/>
                  </a:lnTo>
                  <a:lnTo>
                    <a:pt x="460" y="244"/>
                  </a:lnTo>
                  <a:lnTo>
                    <a:pt x="361" y="239"/>
                  </a:lnTo>
                  <a:lnTo>
                    <a:pt x="262" y="234"/>
                  </a:lnTo>
                  <a:lnTo>
                    <a:pt x="61" y="227"/>
                  </a:lnTo>
                  <a:lnTo>
                    <a:pt x="61" y="227"/>
                  </a:lnTo>
                  <a:lnTo>
                    <a:pt x="73" y="214"/>
                  </a:lnTo>
                  <a:lnTo>
                    <a:pt x="85" y="202"/>
                  </a:lnTo>
                  <a:lnTo>
                    <a:pt x="107" y="178"/>
                  </a:lnTo>
                  <a:lnTo>
                    <a:pt x="107" y="178"/>
                  </a:lnTo>
                  <a:lnTo>
                    <a:pt x="119" y="165"/>
                  </a:lnTo>
                  <a:lnTo>
                    <a:pt x="129" y="150"/>
                  </a:lnTo>
                  <a:lnTo>
                    <a:pt x="148" y="120"/>
                  </a:lnTo>
                  <a:lnTo>
                    <a:pt x="167" y="90"/>
                  </a:lnTo>
                  <a:lnTo>
                    <a:pt x="177" y="76"/>
                  </a:lnTo>
                  <a:lnTo>
                    <a:pt x="188" y="63"/>
                  </a:lnTo>
                  <a:lnTo>
                    <a:pt x="188" y="63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4" y="55"/>
                  </a:lnTo>
                  <a:lnTo>
                    <a:pt x="194" y="55"/>
                  </a:lnTo>
                  <a:lnTo>
                    <a:pt x="198" y="51"/>
                  </a:lnTo>
                  <a:lnTo>
                    <a:pt x="198" y="51"/>
                  </a:lnTo>
                  <a:lnTo>
                    <a:pt x="201" y="46"/>
                  </a:lnTo>
                  <a:lnTo>
                    <a:pt x="201" y="46"/>
                  </a:lnTo>
                  <a:lnTo>
                    <a:pt x="323" y="48"/>
                  </a:lnTo>
                  <a:lnTo>
                    <a:pt x="443" y="52"/>
                  </a:lnTo>
                  <a:lnTo>
                    <a:pt x="565" y="56"/>
                  </a:lnTo>
                  <a:lnTo>
                    <a:pt x="687" y="57"/>
                  </a:lnTo>
                  <a:lnTo>
                    <a:pt x="687" y="57"/>
                  </a:lnTo>
                  <a:lnTo>
                    <a:pt x="693" y="72"/>
                  </a:lnTo>
                  <a:lnTo>
                    <a:pt x="701" y="86"/>
                  </a:lnTo>
                  <a:lnTo>
                    <a:pt x="719" y="114"/>
                  </a:lnTo>
                  <a:lnTo>
                    <a:pt x="755" y="166"/>
                  </a:lnTo>
                  <a:lnTo>
                    <a:pt x="755" y="166"/>
                  </a:lnTo>
                  <a:lnTo>
                    <a:pt x="784" y="209"/>
                  </a:lnTo>
                  <a:lnTo>
                    <a:pt x="797" y="233"/>
                  </a:lnTo>
                  <a:lnTo>
                    <a:pt x="808" y="256"/>
                  </a:lnTo>
                  <a:lnTo>
                    <a:pt x="808" y="256"/>
                  </a:lnTo>
                  <a:lnTo>
                    <a:pt x="790" y="253"/>
                  </a:lnTo>
                  <a:lnTo>
                    <a:pt x="772" y="252"/>
                  </a:lnTo>
                  <a:lnTo>
                    <a:pt x="734" y="251"/>
                  </a:lnTo>
                  <a:lnTo>
                    <a:pt x="659" y="253"/>
                  </a:lnTo>
                  <a:lnTo>
                    <a:pt x="659" y="25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5" name="chenying0907 782"/>
            <p:cNvSpPr/>
            <p:nvPr/>
          </p:nvSpPr>
          <p:spPr bwMode="auto">
            <a:xfrm>
              <a:off x="2190751" y="3527425"/>
              <a:ext cx="246063" cy="22225"/>
            </a:xfrm>
            <a:custGeom>
              <a:avLst/>
              <a:gdLst/>
              <a:ahLst/>
              <a:cxnLst>
                <a:cxn ang="0">
                  <a:pos x="589" y="23"/>
                </a:cxn>
                <a:cxn ang="0">
                  <a:pos x="590" y="20"/>
                </a:cxn>
                <a:cxn ang="0">
                  <a:pos x="580" y="18"/>
                </a:cxn>
                <a:cxn ang="0">
                  <a:pos x="555" y="18"/>
                </a:cxn>
                <a:cxn ang="0">
                  <a:pos x="485" y="14"/>
                </a:cxn>
                <a:cxn ang="0">
                  <a:pos x="466" y="12"/>
                </a:cxn>
                <a:cxn ang="0">
                  <a:pos x="403" y="9"/>
                </a:cxn>
                <a:cxn ang="0">
                  <a:pos x="319" y="9"/>
                </a:cxn>
                <a:cxn ang="0">
                  <a:pos x="168" y="4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1" y="10"/>
                </a:cxn>
                <a:cxn ang="0">
                  <a:pos x="0" y="18"/>
                </a:cxn>
                <a:cxn ang="0">
                  <a:pos x="0" y="23"/>
                </a:cxn>
                <a:cxn ang="0">
                  <a:pos x="5" y="30"/>
                </a:cxn>
                <a:cxn ang="0">
                  <a:pos x="12" y="34"/>
                </a:cxn>
                <a:cxn ang="0">
                  <a:pos x="20" y="35"/>
                </a:cxn>
                <a:cxn ang="0">
                  <a:pos x="24" y="34"/>
                </a:cxn>
                <a:cxn ang="0">
                  <a:pos x="192" y="38"/>
                </a:cxn>
                <a:cxn ang="0">
                  <a:pos x="361" y="43"/>
                </a:cxn>
                <a:cxn ang="0">
                  <a:pos x="402" y="44"/>
                </a:cxn>
                <a:cxn ang="0">
                  <a:pos x="481" y="50"/>
                </a:cxn>
                <a:cxn ang="0">
                  <a:pos x="522" y="51"/>
                </a:cxn>
                <a:cxn ang="0">
                  <a:pos x="544" y="52"/>
                </a:cxn>
                <a:cxn ang="0">
                  <a:pos x="581" y="56"/>
                </a:cxn>
                <a:cxn ang="0">
                  <a:pos x="604" y="52"/>
                </a:cxn>
                <a:cxn ang="0">
                  <a:pos x="614" y="48"/>
                </a:cxn>
                <a:cxn ang="0">
                  <a:pos x="616" y="44"/>
                </a:cxn>
                <a:cxn ang="0">
                  <a:pos x="619" y="37"/>
                </a:cxn>
                <a:cxn ang="0">
                  <a:pos x="614" y="26"/>
                </a:cxn>
                <a:cxn ang="0">
                  <a:pos x="603" y="20"/>
                </a:cxn>
                <a:cxn ang="0">
                  <a:pos x="593" y="21"/>
                </a:cxn>
                <a:cxn ang="0">
                  <a:pos x="589" y="23"/>
                </a:cxn>
              </a:cxnLst>
              <a:rect l="0" t="0" r="r" b="b"/>
              <a:pathLst>
                <a:path w="619" h="56">
                  <a:moveTo>
                    <a:pt x="589" y="23"/>
                  </a:moveTo>
                  <a:lnTo>
                    <a:pt x="589" y="23"/>
                  </a:lnTo>
                  <a:lnTo>
                    <a:pt x="591" y="21"/>
                  </a:lnTo>
                  <a:lnTo>
                    <a:pt x="590" y="20"/>
                  </a:lnTo>
                  <a:lnTo>
                    <a:pt x="586" y="18"/>
                  </a:lnTo>
                  <a:lnTo>
                    <a:pt x="580" y="18"/>
                  </a:lnTo>
                  <a:lnTo>
                    <a:pt x="555" y="18"/>
                  </a:lnTo>
                  <a:lnTo>
                    <a:pt x="555" y="18"/>
                  </a:lnTo>
                  <a:lnTo>
                    <a:pt x="521" y="17"/>
                  </a:lnTo>
                  <a:lnTo>
                    <a:pt x="485" y="14"/>
                  </a:lnTo>
                  <a:lnTo>
                    <a:pt x="485" y="14"/>
                  </a:lnTo>
                  <a:lnTo>
                    <a:pt x="466" y="12"/>
                  </a:lnTo>
                  <a:lnTo>
                    <a:pt x="445" y="10"/>
                  </a:lnTo>
                  <a:lnTo>
                    <a:pt x="403" y="9"/>
                  </a:lnTo>
                  <a:lnTo>
                    <a:pt x="319" y="9"/>
                  </a:lnTo>
                  <a:lnTo>
                    <a:pt x="319" y="9"/>
                  </a:lnTo>
                  <a:lnTo>
                    <a:pt x="243" y="6"/>
                  </a:lnTo>
                  <a:lnTo>
                    <a:pt x="168" y="4"/>
                  </a:lnTo>
                  <a:lnTo>
                    <a:pt x="93" y="1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5" y="4"/>
                  </a:lnTo>
                  <a:lnTo>
                    <a:pt x="1" y="10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0" y="23"/>
                  </a:lnTo>
                  <a:lnTo>
                    <a:pt x="3" y="27"/>
                  </a:lnTo>
                  <a:lnTo>
                    <a:pt x="5" y="30"/>
                  </a:lnTo>
                  <a:lnTo>
                    <a:pt x="8" y="33"/>
                  </a:lnTo>
                  <a:lnTo>
                    <a:pt x="12" y="34"/>
                  </a:lnTo>
                  <a:lnTo>
                    <a:pt x="16" y="35"/>
                  </a:lnTo>
                  <a:lnTo>
                    <a:pt x="20" y="35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107" y="35"/>
                  </a:lnTo>
                  <a:lnTo>
                    <a:pt x="192" y="38"/>
                  </a:lnTo>
                  <a:lnTo>
                    <a:pt x="276" y="42"/>
                  </a:lnTo>
                  <a:lnTo>
                    <a:pt x="361" y="43"/>
                  </a:lnTo>
                  <a:lnTo>
                    <a:pt x="361" y="43"/>
                  </a:lnTo>
                  <a:lnTo>
                    <a:pt x="402" y="44"/>
                  </a:lnTo>
                  <a:lnTo>
                    <a:pt x="441" y="47"/>
                  </a:lnTo>
                  <a:lnTo>
                    <a:pt x="481" y="50"/>
                  </a:lnTo>
                  <a:lnTo>
                    <a:pt x="522" y="51"/>
                  </a:lnTo>
                  <a:lnTo>
                    <a:pt x="522" y="51"/>
                  </a:lnTo>
                  <a:lnTo>
                    <a:pt x="532" y="51"/>
                  </a:lnTo>
                  <a:lnTo>
                    <a:pt x="544" y="52"/>
                  </a:lnTo>
                  <a:lnTo>
                    <a:pt x="569" y="56"/>
                  </a:lnTo>
                  <a:lnTo>
                    <a:pt x="581" y="56"/>
                  </a:lnTo>
                  <a:lnTo>
                    <a:pt x="593" y="55"/>
                  </a:lnTo>
                  <a:lnTo>
                    <a:pt x="604" y="52"/>
                  </a:lnTo>
                  <a:lnTo>
                    <a:pt x="608" y="51"/>
                  </a:lnTo>
                  <a:lnTo>
                    <a:pt x="614" y="48"/>
                  </a:lnTo>
                  <a:lnTo>
                    <a:pt x="614" y="48"/>
                  </a:lnTo>
                  <a:lnTo>
                    <a:pt x="616" y="44"/>
                  </a:lnTo>
                  <a:lnTo>
                    <a:pt x="618" y="42"/>
                  </a:lnTo>
                  <a:lnTo>
                    <a:pt x="619" y="37"/>
                  </a:lnTo>
                  <a:lnTo>
                    <a:pt x="618" y="30"/>
                  </a:lnTo>
                  <a:lnTo>
                    <a:pt x="614" y="26"/>
                  </a:lnTo>
                  <a:lnTo>
                    <a:pt x="608" y="22"/>
                  </a:lnTo>
                  <a:lnTo>
                    <a:pt x="603" y="20"/>
                  </a:lnTo>
                  <a:lnTo>
                    <a:pt x="595" y="20"/>
                  </a:lnTo>
                  <a:lnTo>
                    <a:pt x="593" y="21"/>
                  </a:lnTo>
                  <a:lnTo>
                    <a:pt x="589" y="23"/>
                  </a:lnTo>
                  <a:lnTo>
                    <a:pt x="589" y="2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6" name="chenying0907 783"/>
            <p:cNvSpPr/>
            <p:nvPr/>
          </p:nvSpPr>
          <p:spPr bwMode="auto">
            <a:xfrm>
              <a:off x="2170113" y="3554413"/>
              <a:ext cx="288925" cy="22225"/>
            </a:xfrm>
            <a:custGeom>
              <a:avLst/>
              <a:gdLst/>
              <a:ahLst/>
              <a:cxnLst>
                <a:cxn ang="0">
                  <a:pos x="715" y="20"/>
                </a:cxn>
                <a:cxn ang="0">
                  <a:pos x="715" y="20"/>
                </a:cxn>
                <a:cxn ang="0">
                  <a:pos x="622" y="18"/>
                </a:cxn>
                <a:cxn ang="0">
                  <a:pos x="529" y="16"/>
                </a:cxn>
                <a:cxn ang="0">
                  <a:pos x="436" y="13"/>
                </a:cxn>
                <a:cxn ang="0">
                  <a:pos x="345" y="12"/>
                </a:cxn>
                <a:cxn ang="0">
                  <a:pos x="345" y="12"/>
                </a:cxn>
                <a:cxn ang="0">
                  <a:pos x="304" y="10"/>
                </a:cxn>
                <a:cxn ang="0">
                  <a:pos x="263" y="9"/>
                </a:cxn>
                <a:cxn ang="0">
                  <a:pos x="223" y="8"/>
                </a:cxn>
                <a:cxn ang="0">
                  <a:pos x="182" y="8"/>
                </a:cxn>
                <a:cxn ang="0">
                  <a:pos x="182" y="8"/>
                </a:cxn>
                <a:cxn ang="0">
                  <a:pos x="161" y="6"/>
                </a:cxn>
                <a:cxn ang="0">
                  <a:pos x="140" y="5"/>
                </a:cxn>
                <a:cxn ang="0">
                  <a:pos x="97" y="1"/>
                </a:cxn>
                <a:cxn ang="0">
                  <a:pos x="76" y="0"/>
                </a:cxn>
                <a:cxn ang="0">
                  <a:pos x="55" y="0"/>
                </a:cxn>
                <a:cxn ang="0">
                  <a:pos x="33" y="0"/>
                </a:cxn>
                <a:cxn ang="0">
                  <a:pos x="14" y="3"/>
                </a:cxn>
                <a:cxn ang="0">
                  <a:pos x="14" y="3"/>
                </a:cxn>
                <a:cxn ang="0">
                  <a:pos x="10" y="4"/>
                </a:cxn>
                <a:cxn ang="0">
                  <a:pos x="6" y="5"/>
                </a:cxn>
                <a:cxn ang="0">
                  <a:pos x="2" y="9"/>
                </a:cxn>
                <a:cxn ang="0">
                  <a:pos x="0" y="16"/>
                </a:cxn>
                <a:cxn ang="0">
                  <a:pos x="2" y="22"/>
                </a:cxn>
                <a:cxn ang="0">
                  <a:pos x="4" y="27"/>
                </a:cxn>
                <a:cxn ang="0">
                  <a:pos x="8" y="33"/>
                </a:cxn>
                <a:cxn ang="0">
                  <a:pos x="15" y="35"/>
                </a:cxn>
                <a:cxn ang="0">
                  <a:pos x="19" y="35"/>
                </a:cxn>
                <a:cxn ang="0">
                  <a:pos x="23" y="35"/>
                </a:cxn>
                <a:cxn ang="0">
                  <a:pos x="23" y="35"/>
                </a:cxn>
                <a:cxn ang="0">
                  <a:pos x="32" y="34"/>
                </a:cxn>
                <a:cxn ang="0">
                  <a:pos x="41" y="34"/>
                </a:cxn>
                <a:cxn ang="0">
                  <a:pos x="61" y="35"/>
                </a:cxn>
                <a:cxn ang="0">
                  <a:pos x="79" y="38"/>
                </a:cxn>
                <a:cxn ang="0">
                  <a:pos x="97" y="40"/>
                </a:cxn>
                <a:cxn ang="0">
                  <a:pos x="97" y="40"/>
                </a:cxn>
                <a:cxn ang="0">
                  <a:pos x="198" y="42"/>
                </a:cxn>
                <a:cxn ang="0">
                  <a:pos x="198" y="42"/>
                </a:cxn>
                <a:cxn ang="0">
                  <a:pos x="239" y="43"/>
                </a:cxn>
                <a:cxn ang="0">
                  <a:pos x="278" y="44"/>
                </a:cxn>
                <a:cxn ang="0">
                  <a:pos x="318" y="44"/>
                </a:cxn>
                <a:cxn ang="0">
                  <a:pos x="359" y="46"/>
                </a:cxn>
                <a:cxn ang="0">
                  <a:pos x="359" y="46"/>
                </a:cxn>
                <a:cxn ang="0">
                  <a:pos x="448" y="47"/>
                </a:cxn>
                <a:cxn ang="0">
                  <a:pos x="537" y="50"/>
                </a:cxn>
                <a:cxn ang="0">
                  <a:pos x="626" y="52"/>
                </a:cxn>
                <a:cxn ang="0">
                  <a:pos x="715" y="54"/>
                </a:cxn>
                <a:cxn ang="0">
                  <a:pos x="715" y="54"/>
                </a:cxn>
                <a:cxn ang="0">
                  <a:pos x="719" y="52"/>
                </a:cxn>
                <a:cxn ang="0">
                  <a:pos x="721" y="52"/>
                </a:cxn>
                <a:cxn ang="0">
                  <a:pos x="726" y="48"/>
                </a:cxn>
                <a:cxn ang="0">
                  <a:pos x="729" y="42"/>
                </a:cxn>
                <a:cxn ang="0">
                  <a:pos x="730" y="37"/>
                </a:cxn>
                <a:cxn ang="0">
                  <a:pos x="729" y="30"/>
                </a:cxn>
                <a:cxn ang="0">
                  <a:pos x="726" y="25"/>
                </a:cxn>
                <a:cxn ang="0">
                  <a:pos x="721" y="21"/>
                </a:cxn>
                <a:cxn ang="0">
                  <a:pos x="719" y="20"/>
                </a:cxn>
                <a:cxn ang="0">
                  <a:pos x="715" y="20"/>
                </a:cxn>
                <a:cxn ang="0">
                  <a:pos x="715" y="20"/>
                </a:cxn>
              </a:cxnLst>
              <a:rect l="0" t="0" r="r" b="b"/>
              <a:pathLst>
                <a:path w="730" h="54">
                  <a:moveTo>
                    <a:pt x="715" y="20"/>
                  </a:moveTo>
                  <a:lnTo>
                    <a:pt x="715" y="20"/>
                  </a:lnTo>
                  <a:lnTo>
                    <a:pt x="622" y="18"/>
                  </a:lnTo>
                  <a:lnTo>
                    <a:pt x="529" y="16"/>
                  </a:lnTo>
                  <a:lnTo>
                    <a:pt x="436" y="13"/>
                  </a:lnTo>
                  <a:lnTo>
                    <a:pt x="345" y="12"/>
                  </a:lnTo>
                  <a:lnTo>
                    <a:pt x="345" y="12"/>
                  </a:lnTo>
                  <a:lnTo>
                    <a:pt x="304" y="10"/>
                  </a:lnTo>
                  <a:lnTo>
                    <a:pt x="263" y="9"/>
                  </a:lnTo>
                  <a:lnTo>
                    <a:pt x="223" y="8"/>
                  </a:lnTo>
                  <a:lnTo>
                    <a:pt x="182" y="8"/>
                  </a:lnTo>
                  <a:lnTo>
                    <a:pt x="182" y="8"/>
                  </a:lnTo>
                  <a:lnTo>
                    <a:pt x="161" y="6"/>
                  </a:lnTo>
                  <a:lnTo>
                    <a:pt x="140" y="5"/>
                  </a:lnTo>
                  <a:lnTo>
                    <a:pt x="97" y="1"/>
                  </a:lnTo>
                  <a:lnTo>
                    <a:pt x="76" y="0"/>
                  </a:lnTo>
                  <a:lnTo>
                    <a:pt x="55" y="0"/>
                  </a:lnTo>
                  <a:lnTo>
                    <a:pt x="33" y="0"/>
                  </a:lnTo>
                  <a:lnTo>
                    <a:pt x="14" y="3"/>
                  </a:lnTo>
                  <a:lnTo>
                    <a:pt x="14" y="3"/>
                  </a:lnTo>
                  <a:lnTo>
                    <a:pt x="10" y="4"/>
                  </a:lnTo>
                  <a:lnTo>
                    <a:pt x="6" y="5"/>
                  </a:lnTo>
                  <a:lnTo>
                    <a:pt x="2" y="9"/>
                  </a:lnTo>
                  <a:lnTo>
                    <a:pt x="0" y="16"/>
                  </a:lnTo>
                  <a:lnTo>
                    <a:pt x="2" y="22"/>
                  </a:lnTo>
                  <a:lnTo>
                    <a:pt x="4" y="27"/>
                  </a:lnTo>
                  <a:lnTo>
                    <a:pt x="8" y="33"/>
                  </a:lnTo>
                  <a:lnTo>
                    <a:pt x="15" y="35"/>
                  </a:lnTo>
                  <a:lnTo>
                    <a:pt x="19" y="35"/>
                  </a:lnTo>
                  <a:lnTo>
                    <a:pt x="23" y="35"/>
                  </a:lnTo>
                  <a:lnTo>
                    <a:pt x="23" y="35"/>
                  </a:lnTo>
                  <a:lnTo>
                    <a:pt x="32" y="34"/>
                  </a:lnTo>
                  <a:lnTo>
                    <a:pt x="41" y="34"/>
                  </a:lnTo>
                  <a:lnTo>
                    <a:pt x="61" y="35"/>
                  </a:lnTo>
                  <a:lnTo>
                    <a:pt x="79" y="38"/>
                  </a:lnTo>
                  <a:lnTo>
                    <a:pt x="97" y="40"/>
                  </a:lnTo>
                  <a:lnTo>
                    <a:pt x="97" y="40"/>
                  </a:lnTo>
                  <a:lnTo>
                    <a:pt x="198" y="42"/>
                  </a:lnTo>
                  <a:lnTo>
                    <a:pt x="198" y="42"/>
                  </a:lnTo>
                  <a:lnTo>
                    <a:pt x="239" y="43"/>
                  </a:lnTo>
                  <a:lnTo>
                    <a:pt x="278" y="44"/>
                  </a:lnTo>
                  <a:lnTo>
                    <a:pt x="318" y="44"/>
                  </a:lnTo>
                  <a:lnTo>
                    <a:pt x="359" y="46"/>
                  </a:lnTo>
                  <a:lnTo>
                    <a:pt x="359" y="46"/>
                  </a:lnTo>
                  <a:lnTo>
                    <a:pt x="448" y="47"/>
                  </a:lnTo>
                  <a:lnTo>
                    <a:pt x="537" y="50"/>
                  </a:lnTo>
                  <a:lnTo>
                    <a:pt x="626" y="52"/>
                  </a:lnTo>
                  <a:lnTo>
                    <a:pt x="715" y="54"/>
                  </a:lnTo>
                  <a:lnTo>
                    <a:pt x="715" y="54"/>
                  </a:lnTo>
                  <a:lnTo>
                    <a:pt x="719" y="52"/>
                  </a:lnTo>
                  <a:lnTo>
                    <a:pt x="721" y="52"/>
                  </a:lnTo>
                  <a:lnTo>
                    <a:pt x="726" y="48"/>
                  </a:lnTo>
                  <a:lnTo>
                    <a:pt x="729" y="42"/>
                  </a:lnTo>
                  <a:lnTo>
                    <a:pt x="730" y="37"/>
                  </a:lnTo>
                  <a:lnTo>
                    <a:pt x="729" y="30"/>
                  </a:lnTo>
                  <a:lnTo>
                    <a:pt x="726" y="25"/>
                  </a:lnTo>
                  <a:lnTo>
                    <a:pt x="721" y="21"/>
                  </a:lnTo>
                  <a:lnTo>
                    <a:pt x="719" y="20"/>
                  </a:lnTo>
                  <a:lnTo>
                    <a:pt x="715" y="20"/>
                  </a:lnTo>
                  <a:lnTo>
                    <a:pt x="715" y="2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7" name="chenying0907 784"/>
            <p:cNvSpPr/>
            <p:nvPr/>
          </p:nvSpPr>
          <p:spPr bwMode="auto">
            <a:xfrm>
              <a:off x="2228851" y="3505200"/>
              <a:ext cx="38100" cy="95250"/>
            </a:xfrm>
            <a:custGeom>
              <a:avLst/>
              <a:gdLst/>
              <a:ahLst/>
              <a:cxnLst>
                <a:cxn ang="0">
                  <a:pos x="62" y="6"/>
                </a:cxn>
                <a:cxn ang="0">
                  <a:pos x="62" y="6"/>
                </a:cxn>
                <a:cxn ang="0">
                  <a:pos x="56" y="17"/>
                </a:cxn>
                <a:cxn ang="0">
                  <a:pos x="51" y="28"/>
                </a:cxn>
                <a:cxn ang="0">
                  <a:pos x="45" y="40"/>
                </a:cxn>
                <a:cxn ang="0">
                  <a:pos x="41" y="52"/>
                </a:cxn>
                <a:cxn ang="0">
                  <a:pos x="34" y="77"/>
                </a:cxn>
                <a:cxn ang="0">
                  <a:pos x="30" y="102"/>
                </a:cxn>
                <a:cxn ang="0">
                  <a:pos x="30" y="102"/>
                </a:cxn>
                <a:cxn ang="0">
                  <a:pos x="22" y="130"/>
                </a:cxn>
                <a:cxn ang="0">
                  <a:pos x="14" y="161"/>
                </a:cxn>
                <a:cxn ang="0">
                  <a:pos x="6" y="189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2"/>
                </a:cxn>
                <a:cxn ang="0">
                  <a:pos x="0" y="226"/>
                </a:cxn>
                <a:cxn ang="0">
                  <a:pos x="2" y="232"/>
                </a:cxn>
                <a:cxn ang="0">
                  <a:pos x="7" y="236"/>
                </a:cxn>
                <a:cxn ang="0">
                  <a:pos x="13" y="239"/>
                </a:cxn>
                <a:cxn ang="0">
                  <a:pos x="19" y="240"/>
                </a:cxn>
                <a:cxn ang="0">
                  <a:pos x="24" y="238"/>
                </a:cxn>
                <a:cxn ang="0">
                  <a:pos x="30" y="234"/>
                </a:cxn>
                <a:cxn ang="0">
                  <a:pos x="31" y="231"/>
                </a:cxn>
                <a:cxn ang="0">
                  <a:pos x="32" y="227"/>
                </a:cxn>
                <a:cxn ang="0">
                  <a:pos x="32" y="227"/>
                </a:cxn>
                <a:cxn ang="0">
                  <a:pos x="39" y="201"/>
                </a:cxn>
                <a:cxn ang="0">
                  <a:pos x="45" y="175"/>
                </a:cxn>
                <a:cxn ang="0">
                  <a:pos x="60" y="123"/>
                </a:cxn>
                <a:cxn ang="0">
                  <a:pos x="60" y="123"/>
                </a:cxn>
                <a:cxn ang="0">
                  <a:pos x="65" y="98"/>
                </a:cxn>
                <a:cxn ang="0">
                  <a:pos x="72" y="72"/>
                </a:cxn>
                <a:cxn ang="0">
                  <a:pos x="74" y="59"/>
                </a:cxn>
                <a:cxn ang="0">
                  <a:pos x="79" y="47"/>
                </a:cxn>
                <a:cxn ang="0">
                  <a:pos x="85" y="35"/>
                </a:cxn>
                <a:cxn ang="0">
                  <a:pos x="91" y="25"/>
                </a:cxn>
                <a:cxn ang="0">
                  <a:pos x="91" y="25"/>
                </a:cxn>
                <a:cxn ang="0">
                  <a:pos x="94" y="21"/>
                </a:cxn>
                <a:cxn ang="0">
                  <a:pos x="95" y="18"/>
                </a:cxn>
                <a:cxn ang="0">
                  <a:pos x="95" y="11"/>
                </a:cxn>
                <a:cxn ang="0">
                  <a:pos x="91" y="6"/>
                </a:cxn>
                <a:cxn ang="0">
                  <a:pos x="87" y="2"/>
                </a:cxn>
                <a:cxn ang="0">
                  <a:pos x="81" y="0"/>
                </a:cxn>
                <a:cxn ang="0">
                  <a:pos x="74" y="0"/>
                </a:cxn>
                <a:cxn ang="0">
                  <a:pos x="68" y="2"/>
                </a:cxn>
                <a:cxn ang="0">
                  <a:pos x="65" y="4"/>
                </a:cxn>
                <a:cxn ang="0">
                  <a:pos x="62" y="6"/>
                </a:cxn>
                <a:cxn ang="0">
                  <a:pos x="62" y="6"/>
                </a:cxn>
              </a:cxnLst>
              <a:rect l="0" t="0" r="r" b="b"/>
              <a:pathLst>
                <a:path w="95" h="240">
                  <a:moveTo>
                    <a:pt x="62" y="6"/>
                  </a:moveTo>
                  <a:lnTo>
                    <a:pt x="62" y="6"/>
                  </a:lnTo>
                  <a:lnTo>
                    <a:pt x="56" y="17"/>
                  </a:lnTo>
                  <a:lnTo>
                    <a:pt x="51" y="28"/>
                  </a:lnTo>
                  <a:lnTo>
                    <a:pt x="45" y="40"/>
                  </a:lnTo>
                  <a:lnTo>
                    <a:pt x="41" y="52"/>
                  </a:lnTo>
                  <a:lnTo>
                    <a:pt x="34" y="77"/>
                  </a:lnTo>
                  <a:lnTo>
                    <a:pt x="30" y="102"/>
                  </a:lnTo>
                  <a:lnTo>
                    <a:pt x="30" y="102"/>
                  </a:lnTo>
                  <a:lnTo>
                    <a:pt x="22" y="130"/>
                  </a:lnTo>
                  <a:lnTo>
                    <a:pt x="14" y="161"/>
                  </a:lnTo>
                  <a:lnTo>
                    <a:pt x="6" y="189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2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7" y="236"/>
                  </a:lnTo>
                  <a:lnTo>
                    <a:pt x="13" y="239"/>
                  </a:lnTo>
                  <a:lnTo>
                    <a:pt x="19" y="240"/>
                  </a:lnTo>
                  <a:lnTo>
                    <a:pt x="24" y="238"/>
                  </a:lnTo>
                  <a:lnTo>
                    <a:pt x="30" y="234"/>
                  </a:lnTo>
                  <a:lnTo>
                    <a:pt x="31" y="231"/>
                  </a:lnTo>
                  <a:lnTo>
                    <a:pt x="32" y="227"/>
                  </a:lnTo>
                  <a:lnTo>
                    <a:pt x="32" y="227"/>
                  </a:lnTo>
                  <a:lnTo>
                    <a:pt x="39" y="201"/>
                  </a:lnTo>
                  <a:lnTo>
                    <a:pt x="45" y="175"/>
                  </a:lnTo>
                  <a:lnTo>
                    <a:pt x="60" y="123"/>
                  </a:lnTo>
                  <a:lnTo>
                    <a:pt x="60" y="123"/>
                  </a:lnTo>
                  <a:lnTo>
                    <a:pt x="65" y="98"/>
                  </a:lnTo>
                  <a:lnTo>
                    <a:pt x="72" y="72"/>
                  </a:lnTo>
                  <a:lnTo>
                    <a:pt x="74" y="59"/>
                  </a:lnTo>
                  <a:lnTo>
                    <a:pt x="79" y="47"/>
                  </a:lnTo>
                  <a:lnTo>
                    <a:pt x="85" y="35"/>
                  </a:lnTo>
                  <a:lnTo>
                    <a:pt x="91" y="25"/>
                  </a:lnTo>
                  <a:lnTo>
                    <a:pt x="91" y="25"/>
                  </a:lnTo>
                  <a:lnTo>
                    <a:pt x="94" y="21"/>
                  </a:lnTo>
                  <a:lnTo>
                    <a:pt x="95" y="18"/>
                  </a:lnTo>
                  <a:lnTo>
                    <a:pt x="95" y="11"/>
                  </a:lnTo>
                  <a:lnTo>
                    <a:pt x="91" y="6"/>
                  </a:lnTo>
                  <a:lnTo>
                    <a:pt x="87" y="2"/>
                  </a:lnTo>
                  <a:lnTo>
                    <a:pt x="81" y="0"/>
                  </a:lnTo>
                  <a:lnTo>
                    <a:pt x="74" y="0"/>
                  </a:lnTo>
                  <a:lnTo>
                    <a:pt x="68" y="2"/>
                  </a:lnTo>
                  <a:lnTo>
                    <a:pt x="65" y="4"/>
                  </a:lnTo>
                  <a:lnTo>
                    <a:pt x="62" y="6"/>
                  </a:lnTo>
                  <a:lnTo>
                    <a:pt x="62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8" name="chenying0907 785"/>
            <p:cNvSpPr/>
            <p:nvPr/>
          </p:nvSpPr>
          <p:spPr bwMode="auto">
            <a:xfrm>
              <a:off x="2301876" y="3505200"/>
              <a:ext cx="15875" cy="95250"/>
            </a:xfrm>
            <a:custGeom>
              <a:avLst/>
              <a:gdLst/>
              <a:ahLst/>
              <a:cxnLst>
                <a:cxn ang="0">
                  <a:pos x="34" y="24"/>
                </a:cxn>
                <a:cxn ang="0">
                  <a:pos x="34" y="24"/>
                </a:cxn>
                <a:cxn ang="0">
                  <a:pos x="35" y="20"/>
                </a:cxn>
                <a:cxn ang="0">
                  <a:pos x="35" y="16"/>
                </a:cxn>
                <a:cxn ang="0">
                  <a:pos x="34" y="12"/>
                </a:cxn>
                <a:cxn ang="0">
                  <a:pos x="33" y="8"/>
                </a:cxn>
                <a:cxn ang="0">
                  <a:pos x="30" y="4"/>
                </a:cxn>
                <a:cxn ang="0">
                  <a:pos x="28" y="1"/>
                </a:cxn>
                <a:cxn ang="0">
                  <a:pos x="24" y="0"/>
                </a:cxn>
                <a:cxn ang="0">
                  <a:pos x="18" y="0"/>
                </a:cxn>
                <a:cxn ang="0">
                  <a:pos x="17" y="0"/>
                </a:cxn>
                <a:cxn ang="0">
                  <a:pos x="17" y="0"/>
                </a:cxn>
                <a:cxn ang="0">
                  <a:pos x="11" y="1"/>
                </a:cxn>
                <a:cxn ang="0">
                  <a:pos x="4" y="4"/>
                </a:cxn>
                <a:cxn ang="0">
                  <a:pos x="1" y="11"/>
                </a:cxn>
                <a:cxn ang="0">
                  <a:pos x="0" y="17"/>
                </a:cxn>
                <a:cxn ang="0">
                  <a:pos x="0" y="17"/>
                </a:cxn>
                <a:cxn ang="0">
                  <a:pos x="0" y="68"/>
                </a:cxn>
                <a:cxn ang="0">
                  <a:pos x="1" y="120"/>
                </a:cxn>
                <a:cxn ang="0">
                  <a:pos x="3" y="173"/>
                </a:cxn>
                <a:cxn ang="0">
                  <a:pos x="4" y="224"/>
                </a:cxn>
                <a:cxn ang="0">
                  <a:pos x="4" y="224"/>
                </a:cxn>
                <a:cxn ang="0">
                  <a:pos x="4" y="228"/>
                </a:cxn>
                <a:cxn ang="0">
                  <a:pos x="5" y="232"/>
                </a:cxn>
                <a:cxn ang="0">
                  <a:pos x="9" y="237"/>
                </a:cxn>
                <a:cxn ang="0">
                  <a:pos x="14" y="239"/>
                </a:cxn>
                <a:cxn ang="0">
                  <a:pos x="21" y="241"/>
                </a:cxn>
                <a:cxn ang="0">
                  <a:pos x="26" y="239"/>
                </a:cxn>
                <a:cxn ang="0">
                  <a:pos x="33" y="237"/>
                </a:cxn>
                <a:cxn ang="0">
                  <a:pos x="37" y="232"/>
                </a:cxn>
                <a:cxn ang="0">
                  <a:pos x="37" y="228"/>
                </a:cxn>
                <a:cxn ang="0">
                  <a:pos x="38" y="224"/>
                </a:cxn>
                <a:cxn ang="0">
                  <a:pos x="38" y="224"/>
                </a:cxn>
                <a:cxn ang="0">
                  <a:pos x="37" y="174"/>
                </a:cxn>
                <a:cxn ang="0">
                  <a:pos x="35" y="124"/>
                </a:cxn>
                <a:cxn ang="0">
                  <a:pos x="34" y="73"/>
                </a:cxn>
                <a:cxn ang="0">
                  <a:pos x="34" y="24"/>
                </a:cxn>
                <a:cxn ang="0">
                  <a:pos x="34" y="24"/>
                </a:cxn>
              </a:cxnLst>
              <a:rect l="0" t="0" r="r" b="b"/>
              <a:pathLst>
                <a:path w="38" h="241">
                  <a:moveTo>
                    <a:pt x="34" y="24"/>
                  </a:moveTo>
                  <a:lnTo>
                    <a:pt x="34" y="24"/>
                  </a:lnTo>
                  <a:lnTo>
                    <a:pt x="35" y="20"/>
                  </a:lnTo>
                  <a:lnTo>
                    <a:pt x="35" y="16"/>
                  </a:lnTo>
                  <a:lnTo>
                    <a:pt x="34" y="12"/>
                  </a:lnTo>
                  <a:lnTo>
                    <a:pt x="33" y="8"/>
                  </a:lnTo>
                  <a:lnTo>
                    <a:pt x="30" y="4"/>
                  </a:lnTo>
                  <a:lnTo>
                    <a:pt x="28" y="1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7" y="0"/>
                  </a:lnTo>
                  <a:lnTo>
                    <a:pt x="17" y="0"/>
                  </a:lnTo>
                  <a:lnTo>
                    <a:pt x="11" y="1"/>
                  </a:lnTo>
                  <a:lnTo>
                    <a:pt x="4" y="4"/>
                  </a:lnTo>
                  <a:lnTo>
                    <a:pt x="1" y="11"/>
                  </a:lnTo>
                  <a:lnTo>
                    <a:pt x="0" y="17"/>
                  </a:lnTo>
                  <a:lnTo>
                    <a:pt x="0" y="17"/>
                  </a:lnTo>
                  <a:lnTo>
                    <a:pt x="0" y="68"/>
                  </a:lnTo>
                  <a:lnTo>
                    <a:pt x="1" y="120"/>
                  </a:lnTo>
                  <a:lnTo>
                    <a:pt x="3" y="173"/>
                  </a:lnTo>
                  <a:lnTo>
                    <a:pt x="4" y="224"/>
                  </a:lnTo>
                  <a:lnTo>
                    <a:pt x="4" y="224"/>
                  </a:lnTo>
                  <a:lnTo>
                    <a:pt x="4" y="228"/>
                  </a:lnTo>
                  <a:lnTo>
                    <a:pt x="5" y="232"/>
                  </a:lnTo>
                  <a:lnTo>
                    <a:pt x="9" y="237"/>
                  </a:lnTo>
                  <a:lnTo>
                    <a:pt x="14" y="239"/>
                  </a:lnTo>
                  <a:lnTo>
                    <a:pt x="21" y="241"/>
                  </a:lnTo>
                  <a:lnTo>
                    <a:pt x="26" y="239"/>
                  </a:lnTo>
                  <a:lnTo>
                    <a:pt x="33" y="237"/>
                  </a:lnTo>
                  <a:lnTo>
                    <a:pt x="37" y="232"/>
                  </a:lnTo>
                  <a:lnTo>
                    <a:pt x="37" y="228"/>
                  </a:lnTo>
                  <a:lnTo>
                    <a:pt x="38" y="224"/>
                  </a:lnTo>
                  <a:lnTo>
                    <a:pt x="38" y="224"/>
                  </a:lnTo>
                  <a:lnTo>
                    <a:pt x="37" y="174"/>
                  </a:lnTo>
                  <a:lnTo>
                    <a:pt x="35" y="124"/>
                  </a:lnTo>
                  <a:lnTo>
                    <a:pt x="34" y="73"/>
                  </a:lnTo>
                  <a:lnTo>
                    <a:pt x="34" y="24"/>
                  </a:lnTo>
                  <a:lnTo>
                    <a:pt x="34" y="2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9" name="chenying0907 786"/>
            <p:cNvSpPr/>
            <p:nvPr/>
          </p:nvSpPr>
          <p:spPr bwMode="auto">
            <a:xfrm>
              <a:off x="2347913" y="3505200"/>
              <a:ext cx="52388" cy="101600"/>
            </a:xfrm>
            <a:custGeom>
              <a:avLst/>
              <a:gdLst/>
              <a:ahLst/>
              <a:cxnLst>
                <a:cxn ang="0">
                  <a:pos x="129" y="229"/>
                </a:cxn>
                <a:cxn ang="0">
                  <a:pos x="129" y="229"/>
                </a:cxn>
                <a:cxn ang="0">
                  <a:pos x="119" y="203"/>
                </a:cxn>
                <a:cxn ang="0">
                  <a:pos x="109" y="176"/>
                </a:cxn>
                <a:cxn ang="0">
                  <a:pos x="87" y="123"/>
                </a:cxn>
                <a:cxn ang="0">
                  <a:pos x="87" y="123"/>
                </a:cxn>
                <a:cxn ang="0">
                  <a:pos x="82" y="109"/>
                </a:cxn>
                <a:cxn ang="0">
                  <a:pos x="76" y="93"/>
                </a:cxn>
                <a:cxn ang="0">
                  <a:pos x="72" y="79"/>
                </a:cxn>
                <a:cxn ang="0">
                  <a:pos x="66" y="63"/>
                </a:cxn>
                <a:cxn ang="0">
                  <a:pos x="66" y="63"/>
                </a:cxn>
                <a:cxn ang="0">
                  <a:pos x="58" y="49"/>
                </a:cxn>
                <a:cxn ang="0">
                  <a:pos x="49" y="36"/>
                </a:cxn>
                <a:cxn ang="0">
                  <a:pos x="40" y="23"/>
                </a:cxn>
                <a:cxn ang="0">
                  <a:pos x="32" y="8"/>
                </a:cxn>
                <a:cxn ang="0">
                  <a:pos x="32" y="8"/>
                </a:cxn>
                <a:cxn ang="0">
                  <a:pos x="29" y="6"/>
                </a:cxn>
                <a:cxn ang="0">
                  <a:pos x="27" y="3"/>
                </a:cxn>
                <a:cxn ang="0">
                  <a:pos x="21" y="0"/>
                </a:cxn>
                <a:cxn ang="0">
                  <a:pos x="15" y="0"/>
                </a:cxn>
                <a:cxn ang="0">
                  <a:pos x="10" y="3"/>
                </a:cxn>
                <a:cxn ang="0">
                  <a:pos x="4" y="7"/>
                </a:cxn>
                <a:cxn ang="0">
                  <a:pos x="0" y="12"/>
                </a:cxn>
                <a:cxn ang="0">
                  <a:pos x="0" y="19"/>
                </a:cxn>
                <a:cxn ang="0">
                  <a:pos x="0" y="23"/>
                </a:cxn>
                <a:cxn ang="0">
                  <a:pos x="2" y="27"/>
                </a:cxn>
                <a:cxn ang="0">
                  <a:pos x="2" y="27"/>
                </a:cxn>
                <a:cxn ang="0">
                  <a:pos x="8" y="37"/>
                </a:cxn>
                <a:cxn ang="0">
                  <a:pos x="16" y="46"/>
                </a:cxn>
                <a:cxn ang="0">
                  <a:pos x="24" y="57"/>
                </a:cxn>
                <a:cxn ang="0">
                  <a:pos x="31" y="68"/>
                </a:cxn>
                <a:cxn ang="0">
                  <a:pos x="31" y="68"/>
                </a:cxn>
                <a:cxn ang="0">
                  <a:pos x="38" y="87"/>
                </a:cxn>
                <a:cxn ang="0">
                  <a:pos x="45" y="106"/>
                </a:cxn>
                <a:cxn ang="0">
                  <a:pos x="51" y="125"/>
                </a:cxn>
                <a:cxn ang="0">
                  <a:pos x="58" y="144"/>
                </a:cxn>
                <a:cxn ang="0">
                  <a:pos x="58" y="144"/>
                </a:cxn>
                <a:cxn ang="0">
                  <a:pos x="80" y="194"/>
                </a:cxn>
                <a:cxn ang="0">
                  <a:pos x="89" y="219"/>
                </a:cxn>
                <a:cxn ang="0">
                  <a:pos x="97" y="245"/>
                </a:cxn>
                <a:cxn ang="0">
                  <a:pos x="97" y="245"/>
                </a:cxn>
                <a:cxn ang="0">
                  <a:pos x="100" y="250"/>
                </a:cxn>
                <a:cxn ang="0">
                  <a:pos x="105" y="254"/>
                </a:cxn>
                <a:cxn ang="0">
                  <a:pos x="110" y="257"/>
                </a:cxn>
                <a:cxn ang="0">
                  <a:pos x="116" y="257"/>
                </a:cxn>
                <a:cxn ang="0">
                  <a:pos x="122" y="255"/>
                </a:cxn>
                <a:cxn ang="0">
                  <a:pos x="126" y="251"/>
                </a:cxn>
                <a:cxn ang="0">
                  <a:pos x="130" y="246"/>
                </a:cxn>
                <a:cxn ang="0">
                  <a:pos x="131" y="240"/>
                </a:cxn>
                <a:cxn ang="0">
                  <a:pos x="131" y="238"/>
                </a:cxn>
                <a:cxn ang="0">
                  <a:pos x="131" y="238"/>
                </a:cxn>
                <a:cxn ang="0">
                  <a:pos x="130" y="233"/>
                </a:cxn>
                <a:cxn ang="0">
                  <a:pos x="129" y="229"/>
                </a:cxn>
                <a:cxn ang="0">
                  <a:pos x="129" y="229"/>
                </a:cxn>
              </a:cxnLst>
              <a:rect l="0" t="0" r="r" b="b"/>
              <a:pathLst>
                <a:path w="131" h="257">
                  <a:moveTo>
                    <a:pt x="129" y="229"/>
                  </a:moveTo>
                  <a:lnTo>
                    <a:pt x="129" y="229"/>
                  </a:lnTo>
                  <a:lnTo>
                    <a:pt x="119" y="203"/>
                  </a:lnTo>
                  <a:lnTo>
                    <a:pt x="109" y="176"/>
                  </a:lnTo>
                  <a:lnTo>
                    <a:pt x="87" y="123"/>
                  </a:lnTo>
                  <a:lnTo>
                    <a:pt x="87" y="123"/>
                  </a:lnTo>
                  <a:lnTo>
                    <a:pt x="82" y="109"/>
                  </a:lnTo>
                  <a:lnTo>
                    <a:pt x="76" y="93"/>
                  </a:lnTo>
                  <a:lnTo>
                    <a:pt x="72" y="79"/>
                  </a:lnTo>
                  <a:lnTo>
                    <a:pt x="66" y="63"/>
                  </a:lnTo>
                  <a:lnTo>
                    <a:pt x="66" y="63"/>
                  </a:lnTo>
                  <a:lnTo>
                    <a:pt x="58" y="49"/>
                  </a:lnTo>
                  <a:lnTo>
                    <a:pt x="49" y="36"/>
                  </a:lnTo>
                  <a:lnTo>
                    <a:pt x="40" y="23"/>
                  </a:lnTo>
                  <a:lnTo>
                    <a:pt x="32" y="8"/>
                  </a:lnTo>
                  <a:lnTo>
                    <a:pt x="32" y="8"/>
                  </a:lnTo>
                  <a:lnTo>
                    <a:pt x="29" y="6"/>
                  </a:lnTo>
                  <a:lnTo>
                    <a:pt x="27" y="3"/>
                  </a:lnTo>
                  <a:lnTo>
                    <a:pt x="21" y="0"/>
                  </a:lnTo>
                  <a:lnTo>
                    <a:pt x="15" y="0"/>
                  </a:lnTo>
                  <a:lnTo>
                    <a:pt x="10" y="3"/>
                  </a:lnTo>
                  <a:lnTo>
                    <a:pt x="4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3"/>
                  </a:lnTo>
                  <a:lnTo>
                    <a:pt x="2" y="27"/>
                  </a:lnTo>
                  <a:lnTo>
                    <a:pt x="2" y="27"/>
                  </a:lnTo>
                  <a:lnTo>
                    <a:pt x="8" y="37"/>
                  </a:lnTo>
                  <a:lnTo>
                    <a:pt x="16" y="46"/>
                  </a:lnTo>
                  <a:lnTo>
                    <a:pt x="24" y="57"/>
                  </a:lnTo>
                  <a:lnTo>
                    <a:pt x="31" y="68"/>
                  </a:lnTo>
                  <a:lnTo>
                    <a:pt x="31" y="68"/>
                  </a:lnTo>
                  <a:lnTo>
                    <a:pt x="38" y="87"/>
                  </a:lnTo>
                  <a:lnTo>
                    <a:pt x="45" y="106"/>
                  </a:lnTo>
                  <a:lnTo>
                    <a:pt x="51" y="125"/>
                  </a:lnTo>
                  <a:lnTo>
                    <a:pt x="58" y="144"/>
                  </a:lnTo>
                  <a:lnTo>
                    <a:pt x="58" y="144"/>
                  </a:lnTo>
                  <a:lnTo>
                    <a:pt x="80" y="194"/>
                  </a:lnTo>
                  <a:lnTo>
                    <a:pt x="89" y="219"/>
                  </a:lnTo>
                  <a:lnTo>
                    <a:pt x="97" y="245"/>
                  </a:lnTo>
                  <a:lnTo>
                    <a:pt x="97" y="245"/>
                  </a:lnTo>
                  <a:lnTo>
                    <a:pt x="100" y="250"/>
                  </a:lnTo>
                  <a:lnTo>
                    <a:pt x="105" y="254"/>
                  </a:lnTo>
                  <a:lnTo>
                    <a:pt x="110" y="257"/>
                  </a:lnTo>
                  <a:lnTo>
                    <a:pt x="116" y="257"/>
                  </a:lnTo>
                  <a:lnTo>
                    <a:pt x="122" y="255"/>
                  </a:lnTo>
                  <a:lnTo>
                    <a:pt x="126" y="251"/>
                  </a:lnTo>
                  <a:lnTo>
                    <a:pt x="130" y="246"/>
                  </a:lnTo>
                  <a:lnTo>
                    <a:pt x="131" y="240"/>
                  </a:lnTo>
                  <a:lnTo>
                    <a:pt x="131" y="238"/>
                  </a:lnTo>
                  <a:lnTo>
                    <a:pt x="131" y="238"/>
                  </a:lnTo>
                  <a:lnTo>
                    <a:pt x="130" y="233"/>
                  </a:lnTo>
                  <a:lnTo>
                    <a:pt x="129" y="229"/>
                  </a:lnTo>
                  <a:lnTo>
                    <a:pt x="129" y="2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0" name="chenying0907 787"/>
            <p:cNvSpPr/>
            <p:nvPr/>
          </p:nvSpPr>
          <p:spPr bwMode="auto">
            <a:xfrm>
              <a:off x="2070101" y="3133725"/>
              <a:ext cx="482600" cy="66675"/>
            </a:xfrm>
            <a:custGeom>
              <a:avLst/>
              <a:gdLst/>
              <a:ahLst/>
              <a:cxnLst>
                <a:cxn ang="0">
                  <a:pos x="1214" y="145"/>
                </a:cxn>
                <a:cxn ang="0">
                  <a:pos x="1208" y="115"/>
                </a:cxn>
                <a:cxn ang="0">
                  <a:pos x="1202" y="92"/>
                </a:cxn>
                <a:cxn ang="0">
                  <a:pos x="1193" y="70"/>
                </a:cxn>
                <a:cxn ang="0">
                  <a:pos x="1170" y="50"/>
                </a:cxn>
                <a:cxn ang="0">
                  <a:pos x="1161" y="45"/>
                </a:cxn>
                <a:cxn ang="0">
                  <a:pos x="1131" y="33"/>
                </a:cxn>
                <a:cxn ang="0">
                  <a:pos x="1087" y="26"/>
                </a:cxn>
                <a:cxn ang="0">
                  <a:pos x="1044" y="26"/>
                </a:cxn>
                <a:cxn ang="0">
                  <a:pos x="1001" y="26"/>
                </a:cxn>
                <a:cxn ang="0">
                  <a:pos x="907" y="23"/>
                </a:cxn>
                <a:cxn ang="0">
                  <a:pos x="811" y="19"/>
                </a:cxn>
                <a:cxn ang="0">
                  <a:pos x="767" y="17"/>
                </a:cxn>
                <a:cxn ang="0">
                  <a:pos x="677" y="13"/>
                </a:cxn>
                <a:cxn ang="0">
                  <a:pos x="632" y="8"/>
                </a:cxn>
                <a:cxn ang="0">
                  <a:pos x="526" y="2"/>
                </a:cxn>
                <a:cxn ang="0">
                  <a:pos x="419" y="0"/>
                </a:cxn>
                <a:cxn ang="0">
                  <a:pos x="310" y="3"/>
                </a:cxn>
                <a:cxn ang="0">
                  <a:pos x="204" y="8"/>
                </a:cxn>
                <a:cxn ang="0">
                  <a:pos x="136" y="16"/>
                </a:cxn>
                <a:cxn ang="0">
                  <a:pos x="102" y="24"/>
                </a:cxn>
                <a:cxn ang="0">
                  <a:pos x="71" y="36"/>
                </a:cxn>
                <a:cxn ang="0">
                  <a:pos x="43" y="53"/>
                </a:cxn>
                <a:cxn ang="0">
                  <a:pos x="21" y="75"/>
                </a:cxn>
                <a:cxn ang="0">
                  <a:pos x="6" y="105"/>
                </a:cxn>
                <a:cxn ang="0">
                  <a:pos x="0" y="142"/>
                </a:cxn>
                <a:cxn ang="0">
                  <a:pos x="0" y="145"/>
                </a:cxn>
                <a:cxn ang="0">
                  <a:pos x="6" y="155"/>
                </a:cxn>
                <a:cxn ang="0">
                  <a:pos x="17" y="159"/>
                </a:cxn>
                <a:cxn ang="0">
                  <a:pos x="29" y="155"/>
                </a:cxn>
                <a:cxn ang="0">
                  <a:pos x="34" y="145"/>
                </a:cxn>
                <a:cxn ang="0">
                  <a:pos x="34" y="142"/>
                </a:cxn>
                <a:cxn ang="0">
                  <a:pos x="37" y="121"/>
                </a:cxn>
                <a:cxn ang="0">
                  <a:pos x="43" y="102"/>
                </a:cxn>
                <a:cxn ang="0">
                  <a:pos x="54" y="87"/>
                </a:cxn>
                <a:cxn ang="0">
                  <a:pos x="68" y="74"/>
                </a:cxn>
                <a:cxn ang="0">
                  <a:pos x="85" y="63"/>
                </a:cxn>
                <a:cxn ang="0">
                  <a:pos x="125" y="50"/>
                </a:cxn>
                <a:cxn ang="0">
                  <a:pos x="169" y="42"/>
                </a:cxn>
                <a:cxn ang="0">
                  <a:pos x="238" y="38"/>
                </a:cxn>
                <a:cxn ang="0">
                  <a:pos x="317" y="38"/>
                </a:cxn>
                <a:cxn ang="0">
                  <a:pos x="395" y="34"/>
                </a:cxn>
                <a:cxn ang="0">
                  <a:pos x="475" y="33"/>
                </a:cxn>
                <a:cxn ang="0">
                  <a:pos x="555" y="37"/>
                </a:cxn>
                <a:cxn ang="0">
                  <a:pos x="632" y="43"/>
                </a:cxn>
                <a:cxn ang="0">
                  <a:pos x="695" y="49"/>
                </a:cxn>
                <a:cxn ang="0">
                  <a:pos x="886" y="57"/>
                </a:cxn>
                <a:cxn ang="0">
                  <a:pos x="963" y="59"/>
                </a:cxn>
                <a:cxn ang="0">
                  <a:pos x="1042" y="60"/>
                </a:cxn>
                <a:cxn ang="0">
                  <a:pos x="1064" y="60"/>
                </a:cxn>
                <a:cxn ang="0">
                  <a:pos x="1108" y="66"/>
                </a:cxn>
                <a:cxn ang="0">
                  <a:pos x="1131" y="71"/>
                </a:cxn>
                <a:cxn ang="0">
                  <a:pos x="1144" y="76"/>
                </a:cxn>
                <a:cxn ang="0">
                  <a:pos x="1154" y="84"/>
                </a:cxn>
                <a:cxn ang="0">
                  <a:pos x="1167" y="105"/>
                </a:cxn>
                <a:cxn ang="0">
                  <a:pos x="1174" y="128"/>
                </a:cxn>
                <a:cxn ang="0">
                  <a:pos x="1180" y="155"/>
                </a:cxn>
                <a:cxn ang="0">
                  <a:pos x="1183" y="157"/>
                </a:cxn>
                <a:cxn ang="0">
                  <a:pos x="1189" y="164"/>
                </a:cxn>
                <a:cxn ang="0">
                  <a:pos x="1202" y="165"/>
                </a:cxn>
                <a:cxn ang="0">
                  <a:pos x="1213" y="159"/>
                </a:cxn>
                <a:cxn ang="0">
                  <a:pos x="1214" y="149"/>
                </a:cxn>
                <a:cxn ang="0">
                  <a:pos x="1214" y="145"/>
                </a:cxn>
              </a:cxnLst>
              <a:rect l="0" t="0" r="r" b="b"/>
              <a:pathLst>
                <a:path w="1214" h="166">
                  <a:moveTo>
                    <a:pt x="1214" y="145"/>
                  </a:moveTo>
                  <a:lnTo>
                    <a:pt x="1214" y="145"/>
                  </a:lnTo>
                  <a:lnTo>
                    <a:pt x="1210" y="130"/>
                  </a:lnTo>
                  <a:lnTo>
                    <a:pt x="1208" y="115"/>
                  </a:lnTo>
                  <a:lnTo>
                    <a:pt x="1205" y="104"/>
                  </a:lnTo>
                  <a:lnTo>
                    <a:pt x="1202" y="92"/>
                  </a:lnTo>
                  <a:lnTo>
                    <a:pt x="1199" y="80"/>
                  </a:lnTo>
                  <a:lnTo>
                    <a:pt x="1193" y="70"/>
                  </a:lnTo>
                  <a:lnTo>
                    <a:pt x="1184" y="59"/>
                  </a:lnTo>
                  <a:lnTo>
                    <a:pt x="1170" y="50"/>
                  </a:lnTo>
                  <a:lnTo>
                    <a:pt x="1170" y="50"/>
                  </a:lnTo>
                  <a:lnTo>
                    <a:pt x="1161" y="45"/>
                  </a:lnTo>
                  <a:lnTo>
                    <a:pt x="1150" y="40"/>
                  </a:lnTo>
                  <a:lnTo>
                    <a:pt x="1131" y="33"/>
                  </a:lnTo>
                  <a:lnTo>
                    <a:pt x="1110" y="29"/>
                  </a:lnTo>
                  <a:lnTo>
                    <a:pt x="1087" y="26"/>
                  </a:lnTo>
                  <a:lnTo>
                    <a:pt x="1065" y="26"/>
                  </a:lnTo>
                  <a:lnTo>
                    <a:pt x="1044" y="26"/>
                  </a:lnTo>
                  <a:lnTo>
                    <a:pt x="1001" y="26"/>
                  </a:lnTo>
                  <a:lnTo>
                    <a:pt x="1001" y="26"/>
                  </a:lnTo>
                  <a:lnTo>
                    <a:pt x="954" y="25"/>
                  </a:lnTo>
                  <a:lnTo>
                    <a:pt x="907" y="23"/>
                  </a:lnTo>
                  <a:lnTo>
                    <a:pt x="860" y="20"/>
                  </a:lnTo>
                  <a:lnTo>
                    <a:pt x="811" y="19"/>
                  </a:lnTo>
                  <a:lnTo>
                    <a:pt x="811" y="19"/>
                  </a:lnTo>
                  <a:lnTo>
                    <a:pt x="767" y="17"/>
                  </a:lnTo>
                  <a:lnTo>
                    <a:pt x="722" y="16"/>
                  </a:lnTo>
                  <a:lnTo>
                    <a:pt x="677" y="13"/>
                  </a:lnTo>
                  <a:lnTo>
                    <a:pt x="632" y="8"/>
                  </a:lnTo>
                  <a:lnTo>
                    <a:pt x="632" y="8"/>
                  </a:lnTo>
                  <a:lnTo>
                    <a:pt x="580" y="4"/>
                  </a:lnTo>
                  <a:lnTo>
                    <a:pt x="526" y="2"/>
                  </a:lnTo>
                  <a:lnTo>
                    <a:pt x="473" y="0"/>
                  </a:lnTo>
                  <a:lnTo>
                    <a:pt x="419" y="0"/>
                  </a:lnTo>
                  <a:lnTo>
                    <a:pt x="364" y="2"/>
                  </a:lnTo>
                  <a:lnTo>
                    <a:pt x="310" y="3"/>
                  </a:lnTo>
                  <a:lnTo>
                    <a:pt x="204" y="8"/>
                  </a:lnTo>
                  <a:lnTo>
                    <a:pt x="204" y="8"/>
                  </a:lnTo>
                  <a:lnTo>
                    <a:pt x="170" y="11"/>
                  </a:lnTo>
                  <a:lnTo>
                    <a:pt x="136" y="16"/>
                  </a:lnTo>
                  <a:lnTo>
                    <a:pt x="119" y="19"/>
                  </a:lnTo>
                  <a:lnTo>
                    <a:pt x="102" y="24"/>
                  </a:lnTo>
                  <a:lnTo>
                    <a:pt x="87" y="29"/>
                  </a:lnTo>
                  <a:lnTo>
                    <a:pt x="71" y="36"/>
                  </a:lnTo>
                  <a:lnTo>
                    <a:pt x="57" y="43"/>
                  </a:lnTo>
                  <a:lnTo>
                    <a:pt x="43" y="53"/>
                  </a:lnTo>
                  <a:lnTo>
                    <a:pt x="32" y="63"/>
                  </a:lnTo>
                  <a:lnTo>
                    <a:pt x="21" y="75"/>
                  </a:lnTo>
                  <a:lnTo>
                    <a:pt x="12" y="89"/>
                  </a:lnTo>
                  <a:lnTo>
                    <a:pt x="6" y="105"/>
                  </a:lnTo>
                  <a:lnTo>
                    <a:pt x="2" y="122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0" y="145"/>
                  </a:lnTo>
                  <a:lnTo>
                    <a:pt x="2" y="149"/>
                  </a:lnTo>
                  <a:lnTo>
                    <a:pt x="6" y="155"/>
                  </a:lnTo>
                  <a:lnTo>
                    <a:pt x="11" y="157"/>
                  </a:lnTo>
                  <a:lnTo>
                    <a:pt x="17" y="159"/>
                  </a:lnTo>
                  <a:lnTo>
                    <a:pt x="24" y="157"/>
                  </a:lnTo>
                  <a:lnTo>
                    <a:pt x="29" y="155"/>
                  </a:lnTo>
                  <a:lnTo>
                    <a:pt x="33" y="149"/>
                  </a:lnTo>
                  <a:lnTo>
                    <a:pt x="34" y="145"/>
                  </a:lnTo>
                  <a:lnTo>
                    <a:pt x="34" y="142"/>
                  </a:lnTo>
                  <a:lnTo>
                    <a:pt x="34" y="142"/>
                  </a:lnTo>
                  <a:lnTo>
                    <a:pt x="36" y="131"/>
                  </a:lnTo>
                  <a:lnTo>
                    <a:pt x="37" y="121"/>
                  </a:lnTo>
                  <a:lnTo>
                    <a:pt x="40" y="110"/>
                  </a:lnTo>
                  <a:lnTo>
                    <a:pt x="43" y="102"/>
                  </a:lnTo>
                  <a:lnTo>
                    <a:pt x="49" y="93"/>
                  </a:lnTo>
                  <a:lnTo>
                    <a:pt x="54" y="87"/>
                  </a:lnTo>
                  <a:lnTo>
                    <a:pt x="60" y="80"/>
                  </a:lnTo>
                  <a:lnTo>
                    <a:pt x="68" y="74"/>
                  </a:lnTo>
                  <a:lnTo>
                    <a:pt x="76" y="68"/>
                  </a:lnTo>
                  <a:lnTo>
                    <a:pt x="85" y="63"/>
                  </a:lnTo>
                  <a:lnTo>
                    <a:pt x="104" y="55"/>
                  </a:lnTo>
                  <a:lnTo>
                    <a:pt x="125" y="50"/>
                  </a:lnTo>
                  <a:lnTo>
                    <a:pt x="147" y="45"/>
                  </a:lnTo>
                  <a:lnTo>
                    <a:pt x="169" y="42"/>
                  </a:lnTo>
                  <a:lnTo>
                    <a:pt x="193" y="41"/>
                  </a:lnTo>
                  <a:lnTo>
                    <a:pt x="238" y="38"/>
                  </a:lnTo>
                  <a:lnTo>
                    <a:pt x="282" y="38"/>
                  </a:lnTo>
                  <a:lnTo>
                    <a:pt x="317" y="38"/>
                  </a:lnTo>
                  <a:lnTo>
                    <a:pt x="317" y="38"/>
                  </a:lnTo>
                  <a:lnTo>
                    <a:pt x="395" y="34"/>
                  </a:lnTo>
                  <a:lnTo>
                    <a:pt x="435" y="33"/>
                  </a:lnTo>
                  <a:lnTo>
                    <a:pt x="475" y="33"/>
                  </a:lnTo>
                  <a:lnTo>
                    <a:pt x="514" y="34"/>
                  </a:lnTo>
                  <a:lnTo>
                    <a:pt x="555" y="37"/>
                  </a:lnTo>
                  <a:lnTo>
                    <a:pt x="594" y="40"/>
                  </a:lnTo>
                  <a:lnTo>
                    <a:pt x="632" y="43"/>
                  </a:lnTo>
                  <a:lnTo>
                    <a:pt x="632" y="43"/>
                  </a:lnTo>
                  <a:lnTo>
                    <a:pt x="695" y="49"/>
                  </a:lnTo>
                  <a:lnTo>
                    <a:pt x="759" y="51"/>
                  </a:lnTo>
                  <a:lnTo>
                    <a:pt x="886" y="57"/>
                  </a:lnTo>
                  <a:lnTo>
                    <a:pt x="886" y="57"/>
                  </a:lnTo>
                  <a:lnTo>
                    <a:pt x="963" y="59"/>
                  </a:lnTo>
                  <a:lnTo>
                    <a:pt x="1002" y="60"/>
                  </a:lnTo>
                  <a:lnTo>
                    <a:pt x="1042" y="60"/>
                  </a:lnTo>
                  <a:lnTo>
                    <a:pt x="1042" y="60"/>
                  </a:lnTo>
                  <a:lnTo>
                    <a:pt x="1064" y="60"/>
                  </a:lnTo>
                  <a:lnTo>
                    <a:pt x="1086" y="62"/>
                  </a:lnTo>
                  <a:lnTo>
                    <a:pt x="1108" y="66"/>
                  </a:lnTo>
                  <a:lnTo>
                    <a:pt x="1131" y="71"/>
                  </a:lnTo>
                  <a:lnTo>
                    <a:pt x="1131" y="71"/>
                  </a:lnTo>
                  <a:lnTo>
                    <a:pt x="1137" y="74"/>
                  </a:lnTo>
                  <a:lnTo>
                    <a:pt x="1144" y="76"/>
                  </a:lnTo>
                  <a:lnTo>
                    <a:pt x="1150" y="80"/>
                  </a:lnTo>
                  <a:lnTo>
                    <a:pt x="1154" y="84"/>
                  </a:lnTo>
                  <a:lnTo>
                    <a:pt x="1162" y="93"/>
                  </a:lnTo>
                  <a:lnTo>
                    <a:pt x="1167" y="105"/>
                  </a:lnTo>
                  <a:lnTo>
                    <a:pt x="1171" y="117"/>
                  </a:lnTo>
                  <a:lnTo>
                    <a:pt x="1174" y="128"/>
                  </a:lnTo>
                  <a:lnTo>
                    <a:pt x="1178" y="142"/>
                  </a:lnTo>
                  <a:lnTo>
                    <a:pt x="1180" y="155"/>
                  </a:lnTo>
                  <a:lnTo>
                    <a:pt x="1180" y="155"/>
                  </a:lnTo>
                  <a:lnTo>
                    <a:pt x="1183" y="157"/>
                  </a:lnTo>
                  <a:lnTo>
                    <a:pt x="1184" y="160"/>
                  </a:lnTo>
                  <a:lnTo>
                    <a:pt x="1189" y="164"/>
                  </a:lnTo>
                  <a:lnTo>
                    <a:pt x="1196" y="166"/>
                  </a:lnTo>
                  <a:lnTo>
                    <a:pt x="1202" y="165"/>
                  </a:lnTo>
                  <a:lnTo>
                    <a:pt x="1209" y="162"/>
                  </a:lnTo>
                  <a:lnTo>
                    <a:pt x="1213" y="159"/>
                  </a:lnTo>
                  <a:lnTo>
                    <a:pt x="1214" y="152"/>
                  </a:lnTo>
                  <a:lnTo>
                    <a:pt x="1214" y="149"/>
                  </a:lnTo>
                  <a:lnTo>
                    <a:pt x="1214" y="145"/>
                  </a:lnTo>
                  <a:lnTo>
                    <a:pt x="1214" y="14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1" name="chenying0907 788"/>
            <p:cNvSpPr/>
            <p:nvPr/>
          </p:nvSpPr>
          <p:spPr bwMode="auto">
            <a:xfrm>
              <a:off x="2065338" y="3182938"/>
              <a:ext cx="488950" cy="465138"/>
            </a:xfrm>
            <a:custGeom>
              <a:avLst/>
              <a:gdLst/>
              <a:ahLst/>
              <a:cxnLst>
                <a:cxn ang="0">
                  <a:pos x="1227" y="941"/>
                </a:cxn>
                <a:cxn ang="0">
                  <a:pos x="1205" y="932"/>
                </a:cxn>
                <a:cxn ang="0">
                  <a:pos x="1194" y="948"/>
                </a:cxn>
                <a:cxn ang="0">
                  <a:pos x="1193" y="1003"/>
                </a:cxn>
                <a:cxn ang="0">
                  <a:pos x="1181" y="1034"/>
                </a:cxn>
                <a:cxn ang="0">
                  <a:pos x="1148" y="1072"/>
                </a:cxn>
                <a:cxn ang="0">
                  <a:pos x="1103" y="1109"/>
                </a:cxn>
                <a:cxn ang="0">
                  <a:pos x="1061" y="1121"/>
                </a:cxn>
                <a:cxn ang="0">
                  <a:pos x="974" y="1126"/>
                </a:cxn>
                <a:cxn ang="0">
                  <a:pos x="926" y="1135"/>
                </a:cxn>
                <a:cxn ang="0">
                  <a:pos x="807" y="1132"/>
                </a:cxn>
                <a:cxn ang="0">
                  <a:pos x="708" y="1123"/>
                </a:cxn>
                <a:cxn ang="0">
                  <a:pos x="434" y="1111"/>
                </a:cxn>
                <a:cxn ang="0">
                  <a:pos x="284" y="1106"/>
                </a:cxn>
                <a:cxn ang="0">
                  <a:pos x="135" y="1089"/>
                </a:cxn>
                <a:cxn ang="0">
                  <a:pos x="88" y="1064"/>
                </a:cxn>
                <a:cxn ang="0">
                  <a:pos x="51" y="1009"/>
                </a:cxn>
                <a:cxn ang="0">
                  <a:pos x="36" y="940"/>
                </a:cxn>
                <a:cxn ang="0">
                  <a:pos x="33" y="853"/>
                </a:cxn>
                <a:cxn ang="0">
                  <a:pos x="44" y="764"/>
                </a:cxn>
                <a:cxn ang="0">
                  <a:pos x="46" y="702"/>
                </a:cxn>
                <a:cxn ang="0">
                  <a:pos x="47" y="573"/>
                </a:cxn>
                <a:cxn ang="0">
                  <a:pos x="38" y="437"/>
                </a:cxn>
                <a:cxn ang="0">
                  <a:pos x="48" y="305"/>
                </a:cxn>
                <a:cxn ang="0">
                  <a:pos x="46" y="161"/>
                </a:cxn>
                <a:cxn ang="0">
                  <a:pos x="40" y="16"/>
                </a:cxn>
                <a:cxn ang="0">
                  <a:pos x="30" y="0"/>
                </a:cxn>
                <a:cxn ang="0">
                  <a:pos x="8" y="9"/>
                </a:cxn>
                <a:cxn ang="0">
                  <a:pos x="8" y="57"/>
                </a:cxn>
                <a:cxn ang="0">
                  <a:pos x="13" y="261"/>
                </a:cxn>
                <a:cxn ang="0">
                  <a:pos x="6" y="365"/>
                </a:cxn>
                <a:cxn ang="0">
                  <a:pos x="10" y="513"/>
                </a:cxn>
                <a:cxn ang="0">
                  <a:pos x="13" y="599"/>
                </a:cxn>
                <a:cxn ang="0">
                  <a:pos x="9" y="715"/>
                </a:cxn>
                <a:cxn ang="0">
                  <a:pos x="0" y="883"/>
                </a:cxn>
                <a:cxn ang="0">
                  <a:pos x="12" y="996"/>
                </a:cxn>
                <a:cxn ang="0">
                  <a:pos x="34" y="1051"/>
                </a:cxn>
                <a:cxn ang="0">
                  <a:pos x="74" y="1094"/>
                </a:cxn>
                <a:cxn ang="0">
                  <a:pos x="137" y="1123"/>
                </a:cxn>
                <a:cxn ang="0">
                  <a:pos x="196" y="1134"/>
                </a:cxn>
                <a:cxn ang="0">
                  <a:pos x="316" y="1136"/>
                </a:cxn>
                <a:cxn ang="0">
                  <a:pos x="462" y="1148"/>
                </a:cxn>
                <a:cxn ang="0">
                  <a:pos x="638" y="1155"/>
                </a:cxn>
                <a:cxn ang="0">
                  <a:pos x="815" y="1166"/>
                </a:cxn>
                <a:cxn ang="0">
                  <a:pos x="902" y="1169"/>
                </a:cxn>
                <a:cxn ang="0">
                  <a:pos x="967" y="1162"/>
                </a:cxn>
                <a:cxn ang="0">
                  <a:pos x="1075" y="1155"/>
                </a:cxn>
                <a:cxn ang="0">
                  <a:pos x="1126" y="1134"/>
                </a:cxn>
                <a:cxn ang="0">
                  <a:pos x="1184" y="1085"/>
                </a:cxn>
                <a:cxn ang="0">
                  <a:pos x="1215" y="1042"/>
                </a:cxn>
                <a:cxn ang="0">
                  <a:pos x="1228" y="982"/>
                </a:cxn>
              </a:cxnLst>
              <a:rect l="0" t="0" r="r" b="b"/>
              <a:pathLst>
                <a:path w="1228" h="1170">
                  <a:moveTo>
                    <a:pt x="1228" y="948"/>
                  </a:moveTo>
                  <a:lnTo>
                    <a:pt x="1228" y="948"/>
                  </a:lnTo>
                  <a:lnTo>
                    <a:pt x="1228" y="944"/>
                  </a:lnTo>
                  <a:lnTo>
                    <a:pt x="1227" y="941"/>
                  </a:lnTo>
                  <a:lnTo>
                    <a:pt x="1223" y="936"/>
                  </a:lnTo>
                  <a:lnTo>
                    <a:pt x="1218" y="932"/>
                  </a:lnTo>
                  <a:lnTo>
                    <a:pt x="1211" y="931"/>
                  </a:lnTo>
                  <a:lnTo>
                    <a:pt x="1205" y="932"/>
                  </a:lnTo>
                  <a:lnTo>
                    <a:pt x="1199" y="936"/>
                  </a:lnTo>
                  <a:lnTo>
                    <a:pt x="1195" y="941"/>
                  </a:lnTo>
                  <a:lnTo>
                    <a:pt x="1194" y="944"/>
                  </a:lnTo>
                  <a:lnTo>
                    <a:pt x="1194" y="948"/>
                  </a:lnTo>
                  <a:lnTo>
                    <a:pt x="1194" y="948"/>
                  </a:lnTo>
                  <a:lnTo>
                    <a:pt x="1194" y="970"/>
                  </a:lnTo>
                  <a:lnTo>
                    <a:pt x="1194" y="992"/>
                  </a:lnTo>
                  <a:lnTo>
                    <a:pt x="1193" y="1003"/>
                  </a:lnTo>
                  <a:lnTo>
                    <a:pt x="1190" y="1013"/>
                  </a:lnTo>
                  <a:lnTo>
                    <a:pt x="1186" y="1024"/>
                  </a:lnTo>
                  <a:lnTo>
                    <a:pt x="1181" y="1034"/>
                  </a:lnTo>
                  <a:lnTo>
                    <a:pt x="1181" y="1034"/>
                  </a:lnTo>
                  <a:lnTo>
                    <a:pt x="1175" y="1045"/>
                  </a:lnTo>
                  <a:lnTo>
                    <a:pt x="1167" y="1055"/>
                  </a:lnTo>
                  <a:lnTo>
                    <a:pt x="1158" y="1064"/>
                  </a:lnTo>
                  <a:lnTo>
                    <a:pt x="1148" y="1072"/>
                  </a:lnTo>
                  <a:lnTo>
                    <a:pt x="1130" y="1089"/>
                  </a:lnTo>
                  <a:lnTo>
                    <a:pt x="1110" y="1104"/>
                  </a:lnTo>
                  <a:lnTo>
                    <a:pt x="1110" y="1104"/>
                  </a:lnTo>
                  <a:lnTo>
                    <a:pt x="1103" y="1109"/>
                  </a:lnTo>
                  <a:lnTo>
                    <a:pt x="1095" y="1113"/>
                  </a:lnTo>
                  <a:lnTo>
                    <a:pt x="1086" y="1117"/>
                  </a:lnTo>
                  <a:lnTo>
                    <a:pt x="1078" y="1118"/>
                  </a:lnTo>
                  <a:lnTo>
                    <a:pt x="1061" y="1121"/>
                  </a:lnTo>
                  <a:lnTo>
                    <a:pt x="1044" y="1122"/>
                  </a:lnTo>
                  <a:lnTo>
                    <a:pt x="1008" y="1122"/>
                  </a:lnTo>
                  <a:lnTo>
                    <a:pt x="991" y="1122"/>
                  </a:lnTo>
                  <a:lnTo>
                    <a:pt x="974" y="1126"/>
                  </a:lnTo>
                  <a:lnTo>
                    <a:pt x="974" y="1126"/>
                  </a:lnTo>
                  <a:lnTo>
                    <a:pt x="959" y="1130"/>
                  </a:lnTo>
                  <a:lnTo>
                    <a:pt x="943" y="1132"/>
                  </a:lnTo>
                  <a:lnTo>
                    <a:pt x="926" y="1135"/>
                  </a:lnTo>
                  <a:lnTo>
                    <a:pt x="909" y="1136"/>
                  </a:lnTo>
                  <a:lnTo>
                    <a:pt x="876" y="1136"/>
                  </a:lnTo>
                  <a:lnTo>
                    <a:pt x="842" y="1135"/>
                  </a:lnTo>
                  <a:lnTo>
                    <a:pt x="807" y="1132"/>
                  </a:lnTo>
                  <a:lnTo>
                    <a:pt x="774" y="1130"/>
                  </a:lnTo>
                  <a:lnTo>
                    <a:pt x="740" y="1126"/>
                  </a:lnTo>
                  <a:lnTo>
                    <a:pt x="708" y="1123"/>
                  </a:lnTo>
                  <a:lnTo>
                    <a:pt x="708" y="1123"/>
                  </a:lnTo>
                  <a:lnTo>
                    <a:pt x="640" y="1121"/>
                  </a:lnTo>
                  <a:lnTo>
                    <a:pt x="570" y="1118"/>
                  </a:lnTo>
                  <a:lnTo>
                    <a:pt x="502" y="1115"/>
                  </a:lnTo>
                  <a:lnTo>
                    <a:pt x="434" y="1111"/>
                  </a:lnTo>
                  <a:lnTo>
                    <a:pt x="434" y="1111"/>
                  </a:lnTo>
                  <a:lnTo>
                    <a:pt x="396" y="1109"/>
                  </a:lnTo>
                  <a:lnTo>
                    <a:pt x="360" y="1108"/>
                  </a:lnTo>
                  <a:lnTo>
                    <a:pt x="284" y="1106"/>
                  </a:lnTo>
                  <a:lnTo>
                    <a:pt x="246" y="1104"/>
                  </a:lnTo>
                  <a:lnTo>
                    <a:pt x="208" y="1101"/>
                  </a:lnTo>
                  <a:lnTo>
                    <a:pt x="171" y="1096"/>
                  </a:lnTo>
                  <a:lnTo>
                    <a:pt x="135" y="1089"/>
                  </a:lnTo>
                  <a:lnTo>
                    <a:pt x="135" y="1089"/>
                  </a:lnTo>
                  <a:lnTo>
                    <a:pt x="116" y="1083"/>
                  </a:lnTo>
                  <a:lnTo>
                    <a:pt x="101" y="1075"/>
                  </a:lnTo>
                  <a:lnTo>
                    <a:pt x="88" y="1064"/>
                  </a:lnTo>
                  <a:lnTo>
                    <a:pt x="76" y="1053"/>
                  </a:lnTo>
                  <a:lnTo>
                    <a:pt x="65" y="1040"/>
                  </a:lnTo>
                  <a:lnTo>
                    <a:pt x="57" y="1025"/>
                  </a:lnTo>
                  <a:lnTo>
                    <a:pt x="51" y="1009"/>
                  </a:lnTo>
                  <a:lnTo>
                    <a:pt x="46" y="992"/>
                  </a:lnTo>
                  <a:lnTo>
                    <a:pt x="42" y="975"/>
                  </a:lnTo>
                  <a:lnTo>
                    <a:pt x="38" y="957"/>
                  </a:lnTo>
                  <a:lnTo>
                    <a:pt x="36" y="940"/>
                  </a:lnTo>
                  <a:lnTo>
                    <a:pt x="35" y="922"/>
                  </a:lnTo>
                  <a:lnTo>
                    <a:pt x="34" y="887"/>
                  </a:lnTo>
                  <a:lnTo>
                    <a:pt x="33" y="853"/>
                  </a:lnTo>
                  <a:lnTo>
                    <a:pt x="33" y="853"/>
                  </a:lnTo>
                  <a:lnTo>
                    <a:pt x="34" y="838"/>
                  </a:lnTo>
                  <a:lnTo>
                    <a:pt x="35" y="824"/>
                  </a:lnTo>
                  <a:lnTo>
                    <a:pt x="39" y="794"/>
                  </a:lnTo>
                  <a:lnTo>
                    <a:pt x="44" y="764"/>
                  </a:lnTo>
                  <a:lnTo>
                    <a:pt x="46" y="748"/>
                  </a:lnTo>
                  <a:lnTo>
                    <a:pt x="46" y="734"/>
                  </a:lnTo>
                  <a:lnTo>
                    <a:pt x="46" y="734"/>
                  </a:lnTo>
                  <a:lnTo>
                    <a:pt x="46" y="702"/>
                  </a:lnTo>
                  <a:lnTo>
                    <a:pt x="47" y="672"/>
                  </a:lnTo>
                  <a:lnTo>
                    <a:pt x="48" y="612"/>
                  </a:lnTo>
                  <a:lnTo>
                    <a:pt x="48" y="612"/>
                  </a:lnTo>
                  <a:lnTo>
                    <a:pt x="47" y="573"/>
                  </a:lnTo>
                  <a:lnTo>
                    <a:pt x="46" y="533"/>
                  </a:lnTo>
                  <a:lnTo>
                    <a:pt x="39" y="455"/>
                  </a:lnTo>
                  <a:lnTo>
                    <a:pt x="39" y="455"/>
                  </a:lnTo>
                  <a:lnTo>
                    <a:pt x="38" y="437"/>
                  </a:lnTo>
                  <a:lnTo>
                    <a:pt x="38" y="417"/>
                  </a:lnTo>
                  <a:lnTo>
                    <a:pt x="42" y="379"/>
                  </a:lnTo>
                  <a:lnTo>
                    <a:pt x="46" y="341"/>
                  </a:lnTo>
                  <a:lnTo>
                    <a:pt x="48" y="305"/>
                  </a:lnTo>
                  <a:lnTo>
                    <a:pt x="48" y="305"/>
                  </a:lnTo>
                  <a:lnTo>
                    <a:pt x="50" y="268"/>
                  </a:lnTo>
                  <a:lnTo>
                    <a:pt x="50" y="231"/>
                  </a:lnTo>
                  <a:lnTo>
                    <a:pt x="46" y="161"/>
                  </a:lnTo>
                  <a:lnTo>
                    <a:pt x="43" y="89"/>
                  </a:lnTo>
                  <a:lnTo>
                    <a:pt x="42" y="52"/>
                  </a:lnTo>
                  <a:lnTo>
                    <a:pt x="40" y="16"/>
                  </a:lnTo>
                  <a:lnTo>
                    <a:pt x="40" y="16"/>
                  </a:lnTo>
                  <a:lnTo>
                    <a:pt x="40" y="12"/>
                  </a:lnTo>
                  <a:lnTo>
                    <a:pt x="39" y="9"/>
                  </a:lnTo>
                  <a:lnTo>
                    <a:pt x="35" y="4"/>
                  </a:lnTo>
                  <a:lnTo>
                    <a:pt x="30" y="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2" y="4"/>
                  </a:lnTo>
                  <a:lnTo>
                    <a:pt x="8" y="9"/>
                  </a:lnTo>
                  <a:lnTo>
                    <a:pt x="6" y="12"/>
                  </a:lnTo>
                  <a:lnTo>
                    <a:pt x="6" y="16"/>
                  </a:lnTo>
                  <a:lnTo>
                    <a:pt x="6" y="16"/>
                  </a:lnTo>
                  <a:lnTo>
                    <a:pt x="8" y="57"/>
                  </a:lnTo>
                  <a:lnTo>
                    <a:pt x="9" y="98"/>
                  </a:lnTo>
                  <a:lnTo>
                    <a:pt x="12" y="180"/>
                  </a:lnTo>
                  <a:lnTo>
                    <a:pt x="13" y="221"/>
                  </a:lnTo>
                  <a:lnTo>
                    <a:pt x="13" y="261"/>
                  </a:lnTo>
                  <a:lnTo>
                    <a:pt x="12" y="303"/>
                  </a:lnTo>
                  <a:lnTo>
                    <a:pt x="8" y="344"/>
                  </a:lnTo>
                  <a:lnTo>
                    <a:pt x="8" y="344"/>
                  </a:lnTo>
                  <a:lnTo>
                    <a:pt x="6" y="365"/>
                  </a:lnTo>
                  <a:lnTo>
                    <a:pt x="5" y="386"/>
                  </a:lnTo>
                  <a:lnTo>
                    <a:pt x="5" y="428"/>
                  </a:lnTo>
                  <a:lnTo>
                    <a:pt x="8" y="471"/>
                  </a:lnTo>
                  <a:lnTo>
                    <a:pt x="10" y="513"/>
                  </a:lnTo>
                  <a:lnTo>
                    <a:pt x="10" y="513"/>
                  </a:lnTo>
                  <a:lnTo>
                    <a:pt x="13" y="533"/>
                  </a:lnTo>
                  <a:lnTo>
                    <a:pt x="13" y="556"/>
                  </a:lnTo>
                  <a:lnTo>
                    <a:pt x="13" y="599"/>
                  </a:lnTo>
                  <a:lnTo>
                    <a:pt x="12" y="641"/>
                  </a:lnTo>
                  <a:lnTo>
                    <a:pt x="10" y="684"/>
                  </a:lnTo>
                  <a:lnTo>
                    <a:pt x="10" y="684"/>
                  </a:lnTo>
                  <a:lnTo>
                    <a:pt x="9" y="715"/>
                  </a:lnTo>
                  <a:lnTo>
                    <a:pt x="8" y="747"/>
                  </a:lnTo>
                  <a:lnTo>
                    <a:pt x="2" y="815"/>
                  </a:lnTo>
                  <a:lnTo>
                    <a:pt x="1" y="849"/>
                  </a:lnTo>
                  <a:lnTo>
                    <a:pt x="0" y="883"/>
                  </a:lnTo>
                  <a:lnTo>
                    <a:pt x="0" y="917"/>
                  </a:lnTo>
                  <a:lnTo>
                    <a:pt x="2" y="949"/>
                  </a:lnTo>
                  <a:lnTo>
                    <a:pt x="8" y="981"/>
                  </a:lnTo>
                  <a:lnTo>
                    <a:pt x="12" y="996"/>
                  </a:lnTo>
                  <a:lnTo>
                    <a:pt x="16" y="1011"/>
                  </a:lnTo>
                  <a:lnTo>
                    <a:pt x="21" y="1025"/>
                  </a:lnTo>
                  <a:lnTo>
                    <a:pt x="27" y="1038"/>
                  </a:lnTo>
                  <a:lnTo>
                    <a:pt x="34" y="1051"/>
                  </a:lnTo>
                  <a:lnTo>
                    <a:pt x="43" y="1063"/>
                  </a:lnTo>
                  <a:lnTo>
                    <a:pt x="52" y="1075"/>
                  </a:lnTo>
                  <a:lnTo>
                    <a:pt x="63" y="1085"/>
                  </a:lnTo>
                  <a:lnTo>
                    <a:pt x="74" y="1094"/>
                  </a:lnTo>
                  <a:lnTo>
                    <a:pt x="88" y="1104"/>
                  </a:lnTo>
                  <a:lnTo>
                    <a:pt x="103" y="1111"/>
                  </a:lnTo>
                  <a:lnTo>
                    <a:pt x="119" y="1118"/>
                  </a:lnTo>
                  <a:lnTo>
                    <a:pt x="137" y="1123"/>
                  </a:lnTo>
                  <a:lnTo>
                    <a:pt x="156" y="1128"/>
                  </a:lnTo>
                  <a:lnTo>
                    <a:pt x="156" y="1128"/>
                  </a:lnTo>
                  <a:lnTo>
                    <a:pt x="176" y="1131"/>
                  </a:lnTo>
                  <a:lnTo>
                    <a:pt x="196" y="1134"/>
                  </a:lnTo>
                  <a:lnTo>
                    <a:pt x="237" y="1136"/>
                  </a:lnTo>
                  <a:lnTo>
                    <a:pt x="277" y="1136"/>
                  </a:lnTo>
                  <a:lnTo>
                    <a:pt x="316" y="1136"/>
                  </a:lnTo>
                  <a:lnTo>
                    <a:pt x="316" y="1136"/>
                  </a:lnTo>
                  <a:lnTo>
                    <a:pt x="353" y="1138"/>
                  </a:lnTo>
                  <a:lnTo>
                    <a:pt x="388" y="1142"/>
                  </a:lnTo>
                  <a:lnTo>
                    <a:pt x="425" y="1144"/>
                  </a:lnTo>
                  <a:lnTo>
                    <a:pt x="462" y="1148"/>
                  </a:lnTo>
                  <a:lnTo>
                    <a:pt x="462" y="1148"/>
                  </a:lnTo>
                  <a:lnTo>
                    <a:pt x="505" y="1151"/>
                  </a:lnTo>
                  <a:lnTo>
                    <a:pt x="549" y="1152"/>
                  </a:lnTo>
                  <a:lnTo>
                    <a:pt x="638" y="1155"/>
                  </a:lnTo>
                  <a:lnTo>
                    <a:pt x="683" y="1156"/>
                  </a:lnTo>
                  <a:lnTo>
                    <a:pt x="727" y="1157"/>
                  </a:lnTo>
                  <a:lnTo>
                    <a:pt x="770" y="1161"/>
                  </a:lnTo>
                  <a:lnTo>
                    <a:pt x="815" y="1166"/>
                  </a:lnTo>
                  <a:lnTo>
                    <a:pt x="815" y="1166"/>
                  </a:lnTo>
                  <a:lnTo>
                    <a:pt x="842" y="1169"/>
                  </a:lnTo>
                  <a:lnTo>
                    <a:pt x="872" y="1170"/>
                  </a:lnTo>
                  <a:lnTo>
                    <a:pt x="902" y="1169"/>
                  </a:lnTo>
                  <a:lnTo>
                    <a:pt x="930" y="1165"/>
                  </a:lnTo>
                  <a:lnTo>
                    <a:pt x="930" y="1165"/>
                  </a:lnTo>
                  <a:lnTo>
                    <a:pt x="948" y="1164"/>
                  </a:lnTo>
                  <a:lnTo>
                    <a:pt x="967" y="1162"/>
                  </a:lnTo>
                  <a:lnTo>
                    <a:pt x="1003" y="1161"/>
                  </a:lnTo>
                  <a:lnTo>
                    <a:pt x="1040" y="1160"/>
                  </a:lnTo>
                  <a:lnTo>
                    <a:pt x="1058" y="1159"/>
                  </a:lnTo>
                  <a:lnTo>
                    <a:pt x="1075" y="1155"/>
                  </a:lnTo>
                  <a:lnTo>
                    <a:pt x="1075" y="1155"/>
                  </a:lnTo>
                  <a:lnTo>
                    <a:pt x="1093" y="1149"/>
                  </a:lnTo>
                  <a:lnTo>
                    <a:pt x="1110" y="1143"/>
                  </a:lnTo>
                  <a:lnTo>
                    <a:pt x="1126" y="1134"/>
                  </a:lnTo>
                  <a:lnTo>
                    <a:pt x="1142" y="1123"/>
                  </a:lnTo>
                  <a:lnTo>
                    <a:pt x="1156" y="1111"/>
                  </a:lnTo>
                  <a:lnTo>
                    <a:pt x="1171" y="1098"/>
                  </a:lnTo>
                  <a:lnTo>
                    <a:pt x="1184" y="1085"/>
                  </a:lnTo>
                  <a:lnTo>
                    <a:pt x="1197" y="1071"/>
                  </a:lnTo>
                  <a:lnTo>
                    <a:pt x="1197" y="1071"/>
                  </a:lnTo>
                  <a:lnTo>
                    <a:pt x="1207" y="1057"/>
                  </a:lnTo>
                  <a:lnTo>
                    <a:pt x="1215" y="1042"/>
                  </a:lnTo>
                  <a:lnTo>
                    <a:pt x="1222" y="1028"/>
                  </a:lnTo>
                  <a:lnTo>
                    <a:pt x="1224" y="1013"/>
                  </a:lnTo>
                  <a:lnTo>
                    <a:pt x="1227" y="998"/>
                  </a:lnTo>
                  <a:lnTo>
                    <a:pt x="1228" y="982"/>
                  </a:lnTo>
                  <a:lnTo>
                    <a:pt x="1228" y="948"/>
                  </a:lnTo>
                  <a:lnTo>
                    <a:pt x="1228" y="94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2" name="chenying0907 789"/>
            <p:cNvSpPr/>
            <p:nvPr/>
          </p:nvSpPr>
          <p:spPr bwMode="auto">
            <a:xfrm>
              <a:off x="2540001" y="3187700"/>
              <a:ext cx="14288" cy="381000"/>
            </a:xfrm>
            <a:custGeom>
              <a:avLst/>
              <a:gdLst/>
              <a:ahLst/>
              <a:cxnLst>
                <a:cxn ang="0">
                  <a:pos x="0" y="17"/>
                </a:cxn>
                <a:cxn ang="0">
                  <a:pos x="0" y="942"/>
                </a:cxn>
                <a:cxn ang="0">
                  <a:pos x="0" y="942"/>
                </a:cxn>
                <a:cxn ang="0">
                  <a:pos x="0" y="946"/>
                </a:cxn>
                <a:cxn ang="0">
                  <a:pos x="1" y="950"/>
                </a:cxn>
                <a:cxn ang="0">
                  <a:pos x="5" y="955"/>
                </a:cxn>
                <a:cxn ang="0">
                  <a:pos x="11" y="958"/>
                </a:cxn>
                <a:cxn ang="0">
                  <a:pos x="17" y="959"/>
                </a:cxn>
                <a:cxn ang="0">
                  <a:pos x="24" y="958"/>
                </a:cxn>
                <a:cxn ang="0">
                  <a:pos x="29" y="955"/>
                </a:cxn>
                <a:cxn ang="0">
                  <a:pos x="33" y="950"/>
                </a:cxn>
                <a:cxn ang="0">
                  <a:pos x="34" y="946"/>
                </a:cxn>
                <a:cxn ang="0">
                  <a:pos x="34" y="942"/>
                </a:cxn>
                <a:cxn ang="0">
                  <a:pos x="34" y="17"/>
                </a:cxn>
                <a:cxn ang="0">
                  <a:pos x="34" y="17"/>
                </a:cxn>
                <a:cxn ang="0">
                  <a:pos x="34" y="13"/>
                </a:cxn>
                <a:cxn ang="0">
                  <a:pos x="33" y="9"/>
                </a:cxn>
                <a:cxn ang="0">
                  <a:pos x="29" y="4"/>
                </a:cxn>
                <a:cxn ang="0">
                  <a:pos x="24" y="2"/>
                </a:cxn>
                <a:cxn ang="0">
                  <a:pos x="17" y="0"/>
                </a:cxn>
                <a:cxn ang="0">
                  <a:pos x="11" y="2"/>
                </a:cxn>
                <a:cxn ang="0">
                  <a:pos x="5" y="4"/>
                </a:cxn>
                <a:cxn ang="0">
                  <a:pos x="1" y="9"/>
                </a:cxn>
                <a:cxn ang="0">
                  <a:pos x="0" y="13"/>
                </a:cxn>
                <a:cxn ang="0">
                  <a:pos x="0" y="17"/>
                </a:cxn>
                <a:cxn ang="0">
                  <a:pos x="0" y="17"/>
                </a:cxn>
              </a:cxnLst>
              <a:rect l="0" t="0" r="r" b="b"/>
              <a:pathLst>
                <a:path w="34" h="959">
                  <a:moveTo>
                    <a:pt x="0" y="17"/>
                  </a:moveTo>
                  <a:lnTo>
                    <a:pt x="0" y="942"/>
                  </a:lnTo>
                  <a:lnTo>
                    <a:pt x="0" y="942"/>
                  </a:lnTo>
                  <a:lnTo>
                    <a:pt x="0" y="946"/>
                  </a:lnTo>
                  <a:lnTo>
                    <a:pt x="1" y="950"/>
                  </a:lnTo>
                  <a:lnTo>
                    <a:pt x="5" y="955"/>
                  </a:lnTo>
                  <a:lnTo>
                    <a:pt x="11" y="958"/>
                  </a:lnTo>
                  <a:lnTo>
                    <a:pt x="17" y="959"/>
                  </a:lnTo>
                  <a:lnTo>
                    <a:pt x="24" y="958"/>
                  </a:lnTo>
                  <a:lnTo>
                    <a:pt x="29" y="955"/>
                  </a:lnTo>
                  <a:lnTo>
                    <a:pt x="33" y="950"/>
                  </a:lnTo>
                  <a:lnTo>
                    <a:pt x="34" y="946"/>
                  </a:lnTo>
                  <a:lnTo>
                    <a:pt x="34" y="942"/>
                  </a:lnTo>
                  <a:lnTo>
                    <a:pt x="34" y="17"/>
                  </a:lnTo>
                  <a:lnTo>
                    <a:pt x="34" y="17"/>
                  </a:lnTo>
                  <a:lnTo>
                    <a:pt x="34" y="13"/>
                  </a:lnTo>
                  <a:lnTo>
                    <a:pt x="33" y="9"/>
                  </a:lnTo>
                  <a:lnTo>
                    <a:pt x="29" y="4"/>
                  </a:lnTo>
                  <a:lnTo>
                    <a:pt x="24" y="2"/>
                  </a:lnTo>
                  <a:lnTo>
                    <a:pt x="17" y="0"/>
                  </a:lnTo>
                  <a:lnTo>
                    <a:pt x="11" y="2"/>
                  </a:lnTo>
                  <a:lnTo>
                    <a:pt x="5" y="4"/>
                  </a:lnTo>
                  <a:lnTo>
                    <a:pt x="1" y="9"/>
                  </a:lnTo>
                  <a:lnTo>
                    <a:pt x="0" y="13"/>
                  </a:lnTo>
                  <a:lnTo>
                    <a:pt x="0" y="17"/>
                  </a:lnTo>
                  <a:lnTo>
                    <a:pt x="0" y="1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" name="chenying0907 790"/>
            <p:cNvSpPr>
              <a:spLocks noEditPoints="1"/>
            </p:cNvSpPr>
            <p:nvPr/>
          </p:nvSpPr>
          <p:spPr bwMode="auto">
            <a:xfrm>
              <a:off x="2105026" y="3662363"/>
              <a:ext cx="395288" cy="60325"/>
            </a:xfrm>
            <a:custGeom>
              <a:avLst/>
              <a:gdLst/>
              <a:ahLst/>
              <a:cxnLst>
                <a:cxn ang="0">
                  <a:pos x="986" y="64"/>
                </a:cxn>
                <a:cxn ang="0">
                  <a:pos x="982" y="47"/>
                </a:cxn>
                <a:cxn ang="0">
                  <a:pos x="974" y="35"/>
                </a:cxn>
                <a:cxn ang="0">
                  <a:pos x="961" y="31"/>
                </a:cxn>
                <a:cxn ang="0">
                  <a:pos x="937" y="29"/>
                </a:cxn>
                <a:cxn ang="0">
                  <a:pos x="875" y="23"/>
                </a:cxn>
                <a:cxn ang="0">
                  <a:pos x="828" y="20"/>
                </a:cxn>
                <a:cxn ang="0">
                  <a:pos x="651" y="18"/>
                </a:cxn>
                <a:cxn ang="0">
                  <a:pos x="275" y="10"/>
                </a:cxn>
                <a:cxn ang="0">
                  <a:pos x="29" y="0"/>
                </a:cxn>
                <a:cxn ang="0">
                  <a:pos x="18" y="1"/>
                </a:cxn>
                <a:cxn ang="0">
                  <a:pos x="7" y="9"/>
                </a:cxn>
                <a:cxn ang="0">
                  <a:pos x="1" y="22"/>
                </a:cxn>
                <a:cxn ang="0">
                  <a:pos x="0" y="73"/>
                </a:cxn>
                <a:cxn ang="0">
                  <a:pos x="7" y="101"/>
                </a:cxn>
                <a:cxn ang="0">
                  <a:pos x="13" y="107"/>
                </a:cxn>
                <a:cxn ang="0">
                  <a:pos x="34" y="115"/>
                </a:cxn>
                <a:cxn ang="0">
                  <a:pos x="82" y="116"/>
                </a:cxn>
                <a:cxn ang="0">
                  <a:pos x="166" y="127"/>
                </a:cxn>
                <a:cxn ang="0">
                  <a:pos x="314" y="140"/>
                </a:cxn>
                <a:cxn ang="0">
                  <a:pos x="390" y="141"/>
                </a:cxn>
                <a:cxn ang="0">
                  <a:pos x="596" y="145"/>
                </a:cxn>
                <a:cxn ang="0">
                  <a:pos x="701" y="152"/>
                </a:cxn>
                <a:cxn ang="0">
                  <a:pos x="954" y="152"/>
                </a:cxn>
                <a:cxn ang="0">
                  <a:pos x="964" y="150"/>
                </a:cxn>
                <a:cxn ang="0">
                  <a:pos x="971" y="144"/>
                </a:cxn>
                <a:cxn ang="0">
                  <a:pos x="984" y="141"/>
                </a:cxn>
                <a:cxn ang="0">
                  <a:pos x="993" y="132"/>
                </a:cxn>
                <a:cxn ang="0">
                  <a:pos x="995" y="122"/>
                </a:cxn>
                <a:cxn ang="0">
                  <a:pos x="989" y="76"/>
                </a:cxn>
                <a:cxn ang="0">
                  <a:pos x="651" y="106"/>
                </a:cxn>
                <a:cxn ang="0">
                  <a:pos x="477" y="99"/>
                </a:cxn>
                <a:cxn ang="0">
                  <a:pos x="339" y="95"/>
                </a:cxn>
                <a:cxn ang="0">
                  <a:pos x="201" y="86"/>
                </a:cxn>
                <a:cxn ang="0">
                  <a:pos x="112" y="73"/>
                </a:cxn>
                <a:cxn ang="0">
                  <a:pos x="63" y="68"/>
                </a:cxn>
                <a:cxn ang="0">
                  <a:pos x="48" y="69"/>
                </a:cxn>
                <a:cxn ang="0">
                  <a:pos x="47" y="47"/>
                </a:cxn>
                <a:cxn ang="0">
                  <a:pos x="158" y="51"/>
                </a:cxn>
                <a:cxn ang="0">
                  <a:pos x="433" y="56"/>
                </a:cxn>
                <a:cxn ang="0">
                  <a:pos x="547" y="61"/>
                </a:cxn>
                <a:cxn ang="0">
                  <a:pos x="725" y="65"/>
                </a:cxn>
                <a:cxn ang="0">
                  <a:pos x="782" y="67"/>
                </a:cxn>
                <a:cxn ang="0">
                  <a:pos x="840" y="68"/>
                </a:cxn>
                <a:cxn ang="0">
                  <a:pos x="917" y="71"/>
                </a:cxn>
                <a:cxn ang="0">
                  <a:pos x="943" y="76"/>
                </a:cxn>
                <a:cxn ang="0">
                  <a:pos x="948" y="106"/>
                </a:cxn>
              </a:cxnLst>
              <a:rect l="0" t="0" r="r" b="b"/>
              <a:pathLst>
                <a:path w="995" h="153">
                  <a:moveTo>
                    <a:pt x="989" y="76"/>
                  </a:moveTo>
                  <a:lnTo>
                    <a:pt x="989" y="76"/>
                  </a:lnTo>
                  <a:lnTo>
                    <a:pt x="986" y="64"/>
                  </a:lnTo>
                  <a:lnTo>
                    <a:pt x="984" y="52"/>
                  </a:lnTo>
                  <a:lnTo>
                    <a:pt x="984" y="52"/>
                  </a:lnTo>
                  <a:lnTo>
                    <a:pt x="982" y="47"/>
                  </a:lnTo>
                  <a:lnTo>
                    <a:pt x="981" y="42"/>
                  </a:lnTo>
                  <a:lnTo>
                    <a:pt x="978" y="38"/>
                  </a:lnTo>
                  <a:lnTo>
                    <a:pt x="974" y="35"/>
                  </a:lnTo>
                  <a:lnTo>
                    <a:pt x="971" y="33"/>
                  </a:lnTo>
                  <a:lnTo>
                    <a:pt x="965" y="31"/>
                  </a:lnTo>
                  <a:lnTo>
                    <a:pt x="961" y="31"/>
                  </a:lnTo>
                  <a:lnTo>
                    <a:pt x="956" y="31"/>
                  </a:lnTo>
                  <a:lnTo>
                    <a:pt x="956" y="31"/>
                  </a:lnTo>
                  <a:lnTo>
                    <a:pt x="937" y="29"/>
                  </a:lnTo>
                  <a:lnTo>
                    <a:pt x="916" y="26"/>
                  </a:lnTo>
                  <a:lnTo>
                    <a:pt x="896" y="26"/>
                  </a:lnTo>
                  <a:lnTo>
                    <a:pt x="875" y="23"/>
                  </a:lnTo>
                  <a:lnTo>
                    <a:pt x="875" y="23"/>
                  </a:lnTo>
                  <a:lnTo>
                    <a:pt x="853" y="21"/>
                  </a:lnTo>
                  <a:lnTo>
                    <a:pt x="828" y="20"/>
                  </a:lnTo>
                  <a:lnTo>
                    <a:pt x="781" y="20"/>
                  </a:lnTo>
                  <a:lnTo>
                    <a:pt x="781" y="20"/>
                  </a:lnTo>
                  <a:lnTo>
                    <a:pt x="651" y="18"/>
                  </a:lnTo>
                  <a:lnTo>
                    <a:pt x="522" y="14"/>
                  </a:lnTo>
                  <a:lnTo>
                    <a:pt x="522" y="14"/>
                  </a:lnTo>
                  <a:lnTo>
                    <a:pt x="275" y="10"/>
                  </a:lnTo>
                  <a:lnTo>
                    <a:pt x="152" y="6"/>
                  </a:lnTo>
                  <a:lnTo>
                    <a:pt x="90" y="4"/>
                  </a:lnTo>
                  <a:lnTo>
                    <a:pt x="29" y="0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8" y="1"/>
                  </a:lnTo>
                  <a:lnTo>
                    <a:pt x="12" y="4"/>
                  </a:lnTo>
                  <a:lnTo>
                    <a:pt x="7" y="9"/>
                  </a:lnTo>
                  <a:lnTo>
                    <a:pt x="3" y="14"/>
                  </a:lnTo>
                  <a:lnTo>
                    <a:pt x="1" y="22"/>
                  </a:lnTo>
                  <a:lnTo>
                    <a:pt x="1" y="22"/>
                  </a:lnTo>
                  <a:lnTo>
                    <a:pt x="1" y="42"/>
                  </a:lnTo>
                  <a:lnTo>
                    <a:pt x="0" y="63"/>
                  </a:lnTo>
                  <a:lnTo>
                    <a:pt x="0" y="73"/>
                  </a:lnTo>
                  <a:lnTo>
                    <a:pt x="1" y="82"/>
                  </a:lnTo>
                  <a:lnTo>
                    <a:pt x="3" y="93"/>
                  </a:lnTo>
                  <a:lnTo>
                    <a:pt x="7" y="101"/>
                  </a:lnTo>
                  <a:lnTo>
                    <a:pt x="7" y="101"/>
                  </a:lnTo>
                  <a:lnTo>
                    <a:pt x="9" y="105"/>
                  </a:lnTo>
                  <a:lnTo>
                    <a:pt x="13" y="107"/>
                  </a:lnTo>
                  <a:lnTo>
                    <a:pt x="17" y="110"/>
                  </a:lnTo>
                  <a:lnTo>
                    <a:pt x="22" y="112"/>
                  </a:lnTo>
                  <a:lnTo>
                    <a:pt x="34" y="115"/>
                  </a:lnTo>
                  <a:lnTo>
                    <a:pt x="46" y="116"/>
                  </a:lnTo>
                  <a:lnTo>
                    <a:pt x="71" y="116"/>
                  </a:lnTo>
                  <a:lnTo>
                    <a:pt x="82" y="116"/>
                  </a:lnTo>
                  <a:lnTo>
                    <a:pt x="90" y="118"/>
                  </a:lnTo>
                  <a:lnTo>
                    <a:pt x="90" y="118"/>
                  </a:lnTo>
                  <a:lnTo>
                    <a:pt x="166" y="127"/>
                  </a:lnTo>
                  <a:lnTo>
                    <a:pt x="239" y="135"/>
                  </a:lnTo>
                  <a:lnTo>
                    <a:pt x="277" y="137"/>
                  </a:lnTo>
                  <a:lnTo>
                    <a:pt x="314" y="140"/>
                  </a:lnTo>
                  <a:lnTo>
                    <a:pt x="352" y="141"/>
                  </a:lnTo>
                  <a:lnTo>
                    <a:pt x="390" y="141"/>
                  </a:lnTo>
                  <a:lnTo>
                    <a:pt x="390" y="141"/>
                  </a:lnTo>
                  <a:lnTo>
                    <a:pt x="458" y="141"/>
                  </a:lnTo>
                  <a:lnTo>
                    <a:pt x="527" y="142"/>
                  </a:lnTo>
                  <a:lnTo>
                    <a:pt x="596" y="145"/>
                  </a:lnTo>
                  <a:lnTo>
                    <a:pt x="666" y="149"/>
                  </a:lnTo>
                  <a:lnTo>
                    <a:pt x="666" y="149"/>
                  </a:lnTo>
                  <a:lnTo>
                    <a:pt x="701" y="152"/>
                  </a:lnTo>
                  <a:lnTo>
                    <a:pt x="738" y="153"/>
                  </a:lnTo>
                  <a:lnTo>
                    <a:pt x="810" y="153"/>
                  </a:lnTo>
                  <a:lnTo>
                    <a:pt x="954" y="152"/>
                  </a:lnTo>
                  <a:lnTo>
                    <a:pt x="954" y="152"/>
                  </a:lnTo>
                  <a:lnTo>
                    <a:pt x="959" y="152"/>
                  </a:lnTo>
                  <a:lnTo>
                    <a:pt x="964" y="150"/>
                  </a:lnTo>
                  <a:lnTo>
                    <a:pt x="968" y="146"/>
                  </a:lnTo>
                  <a:lnTo>
                    <a:pt x="971" y="144"/>
                  </a:lnTo>
                  <a:lnTo>
                    <a:pt x="971" y="144"/>
                  </a:lnTo>
                  <a:lnTo>
                    <a:pt x="976" y="144"/>
                  </a:lnTo>
                  <a:lnTo>
                    <a:pt x="980" y="142"/>
                  </a:lnTo>
                  <a:lnTo>
                    <a:pt x="984" y="141"/>
                  </a:lnTo>
                  <a:lnTo>
                    <a:pt x="988" y="139"/>
                  </a:lnTo>
                  <a:lnTo>
                    <a:pt x="991" y="136"/>
                  </a:lnTo>
                  <a:lnTo>
                    <a:pt x="993" y="132"/>
                  </a:lnTo>
                  <a:lnTo>
                    <a:pt x="995" y="127"/>
                  </a:lnTo>
                  <a:lnTo>
                    <a:pt x="995" y="122"/>
                  </a:lnTo>
                  <a:lnTo>
                    <a:pt x="995" y="122"/>
                  </a:lnTo>
                  <a:lnTo>
                    <a:pt x="993" y="99"/>
                  </a:lnTo>
                  <a:lnTo>
                    <a:pt x="989" y="76"/>
                  </a:lnTo>
                  <a:lnTo>
                    <a:pt x="989" y="76"/>
                  </a:lnTo>
                  <a:close/>
                  <a:moveTo>
                    <a:pt x="710" y="106"/>
                  </a:moveTo>
                  <a:lnTo>
                    <a:pt x="710" y="106"/>
                  </a:lnTo>
                  <a:lnTo>
                    <a:pt x="651" y="106"/>
                  </a:lnTo>
                  <a:lnTo>
                    <a:pt x="594" y="103"/>
                  </a:lnTo>
                  <a:lnTo>
                    <a:pt x="535" y="101"/>
                  </a:lnTo>
                  <a:lnTo>
                    <a:pt x="477" y="99"/>
                  </a:lnTo>
                  <a:lnTo>
                    <a:pt x="477" y="99"/>
                  </a:lnTo>
                  <a:lnTo>
                    <a:pt x="408" y="97"/>
                  </a:lnTo>
                  <a:lnTo>
                    <a:pt x="339" y="95"/>
                  </a:lnTo>
                  <a:lnTo>
                    <a:pt x="271" y="91"/>
                  </a:lnTo>
                  <a:lnTo>
                    <a:pt x="201" y="86"/>
                  </a:lnTo>
                  <a:lnTo>
                    <a:pt x="201" y="86"/>
                  </a:lnTo>
                  <a:lnTo>
                    <a:pt x="171" y="82"/>
                  </a:lnTo>
                  <a:lnTo>
                    <a:pt x="141" y="77"/>
                  </a:lnTo>
                  <a:lnTo>
                    <a:pt x="112" y="73"/>
                  </a:lnTo>
                  <a:lnTo>
                    <a:pt x="82" y="71"/>
                  </a:lnTo>
                  <a:lnTo>
                    <a:pt x="82" y="71"/>
                  </a:lnTo>
                  <a:lnTo>
                    <a:pt x="63" y="68"/>
                  </a:lnTo>
                  <a:lnTo>
                    <a:pt x="58" y="68"/>
                  </a:lnTo>
                  <a:lnTo>
                    <a:pt x="52" y="68"/>
                  </a:lnTo>
                  <a:lnTo>
                    <a:pt x="48" y="69"/>
                  </a:lnTo>
                  <a:lnTo>
                    <a:pt x="47" y="72"/>
                  </a:lnTo>
                  <a:lnTo>
                    <a:pt x="47" y="72"/>
                  </a:lnTo>
                  <a:lnTo>
                    <a:pt x="47" y="47"/>
                  </a:lnTo>
                  <a:lnTo>
                    <a:pt x="47" y="47"/>
                  </a:lnTo>
                  <a:lnTo>
                    <a:pt x="102" y="50"/>
                  </a:lnTo>
                  <a:lnTo>
                    <a:pt x="158" y="51"/>
                  </a:lnTo>
                  <a:lnTo>
                    <a:pt x="268" y="52"/>
                  </a:lnTo>
                  <a:lnTo>
                    <a:pt x="378" y="55"/>
                  </a:lnTo>
                  <a:lnTo>
                    <a:pt x="433" y="56"/>
                  </a:lnTo>
                  <a:lnTo>
                    <a:pt x="488" y="59"/>
                  </a:lnTo>
                  <a:lnTo>
                    <a:pt x="488" y="59"/>
                  </a:lnTo>
                  <a:lnTo>
                    <a:pt x="547" y="61"/>
                  </a:lnTo>
                  <a:lnTo>
                    <a:pt x="607" y="64"/>
                  </a:lnTo>
                  <a:lnTo>
                    <a:pt x="666" y="65"/>
                  </a:lnTo>
                  <a:lnTo>
                    <a:pt x="725" y="65"/>
                  </a:lnTo>
                  <a:lnTo>
                    <a:pt x="725" y="65"/>
                  </a:lnTo>
                  <a:lnTo>
                    <a:pt x="753" y="65"/>
                  </a:lnTo>
                  <a:lnTo>
                    <a:pt x="782" y="67"/>
                  </a:lnTo>
                  <a:lnTo>
                    <a:pt x="811" y="68"/>
                  </a:lnTo>
                  <a:lnTo>
                    <a:pt x="840" y="68"/>
                  </a:lnTo>
                  <a:lnTo>
                    <a:pt x="840" y="68"/>
                  </a:lnTo>
                  <a:lnTo>
                    <a:pt x="863" y="68"/>
                  </a:lnTo>
                  <a:lnTo>
                    <a:pt x="889" y="69"/>
                  </a:lnTo>
                  <a:lnTo>
                    <a:pt x="917" y="71"/>
                  </a:lnTo>
                  <a:lnTo>
                    <a:pt x="930" y="73"/>
                  </a:lnTo>
                  <a:lnTo>
                    <a:pt x="943" y="76"/>
                  </a:lnTo>
                  <a:lnTo>
                    <a:pt x="943" y="76"/>
                  </a:lnTo>
                  <a:lnTo>
                    <a:pt x="943" y="81"/>
                  </a:lnTo>
                  <a:lnTo>
                    <a:pt x="943" y="81"/>
                  </a:lnTo>
                  <a:lnTo>
                    <a:pt x="948" y="106"/>
                  </a:lnTo>
                  <a:lnTo>
                    <a:pt x="710" y="10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PA_chenying0907 133"/>
          <p:cNvGrpSpPr/>
          <p:nvPr>
            <p:custDataLst>
              <p:tags r:id="rId3"/>
            </p:custDataLst>
          </p:nvPr>
        </p:nvGrpSpPr>
        <p:grpSpPr>
          <a:xfrm>
            <a:off x="8173318" y="2084851"/>
            <a:ext cx="1959928" cy="1500606"/>
            <a:chOff x="4148138" y="3128963"/>
            <a:chExt cx="798513" cy="611188"/>
          </a:xfrm>
          <a:solidFill>
            <a:schemeClr val="accent4"/>
          </a:solidFill>
        </p:grpSpPr>
        <p:sp>
          <p:nvSpPr>
            <p:cNvPr id="135" name="chenying0907 791"/>
            <p:cNvSpPr/>
            <p:nvPr/>
          </p:nvSpPr>
          <p:spPr bwMode="auto">
            <a:xfrm>
              <a:off x="4168776" y="3275013"/>
              <a:ext cx="30163" cy="60325"/>
            </a:xfrm>
            <a:custGeom>
              <a:avLst/>
              <a:gdLst/>
              <a:ahLst/>
              <a:cxnLst>
                <a:cxn ang="0">
                  <a:pos x="65" y="2"/>
                </a:cxn>
                <a:cxn ang="0">
                  <a:pos x="65" y="2"/>
                </a:cxn>
                <a:cxn ang="0">
                  <a:pos x="59" y="8"/>
                </a:cxn>
                <a:cxn ang="0">
                  <a:pos x="52" y="15"/>
                </a:cxn>
                <a:cxn ang="0">
                  <a:pos x="47" y="23"/>
                </a:cxn>
                <a:cxn ang="0">
                  <a:pos x="43" y="32"/>
                </a:cxn>
                <a:cxn ang="0">
                  <a:pos x="34" y="49"/>
                </a:cxn>
                <a:cxn ang="0">
                  <a:pos x="27" y="66"/>
                </a:cxn>
                <a:cxn ang="0">
                  <a:pos x="27" y="66"/>
                </a:cxn>
                <a:cxn ang="0">
                  <a:pos x="18" y="85"/>
                </a:cxn>
                <a:cxn ang="0">
                  <a:pos x="10" y="105"/>
                </a:cxn>
                <a:cxn ang="0">
                  <a:pos x="4" y="125"/>
                </a:cxn>
                <a:cxn ang="0">
                  <a:pos x="0" y="145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49"/>
                </a:cxn>
                <a:cxn ang="0">
                  <a:pos x="4" y="152"/>
                </a:cxn>
                <a:cxn ang="0">
                  <a:pos x="6" y="152"/>
                </a:cxn>
                <a:cxn ang="0">
                  <a:pos x="8" y="152"/>
                </a:cxn>
                <a:cxn ang="0">
                  <a:pos x="10" y="151"/>
                </a:cxn>
                <a:cxn ang="0">
                  <a:pos x="10" y="148"/>
                </a:cxn>
                <a:cxn ang="0">
                  <a:pos x="10" y="148"/>
                </a:cxn>
                <a:cxn ang="0">
                  <a:pos x="14" y="130"/>
                </a:cxn>
                <a:cxn ang="0">
                  <a:pos x="21" y="113"/>
                </a:cxn>
                <a:cxn ang="0">
                  <a:pos x="34" y="79"/>
                </a:cxn>
                <a:cxn ang="0">
                  <a:pos x="34" y="79"/>
                </a:cxn>
                <a:cxn ang="0">
                  <a:pos x="40" y="60"/>
                </a:cxn>
                <a:cxn ang="0">
                  <a:pos x="50" y="42"/>
                </a:cxn>
                <a:cxn ang="0">
                  <a:pos x="55" y="33"/>
                </a:cxn>
                <a:cxn ang="0">
                  <a:pos x="60" y="24"/>
                </a:cxn>
                <a:cxn ang="0">
                  <a:pos x="67" y="16"/>
                </a:cxn>
                <a:cxn ang="0">
                  <a:pos x="74" y="9"/>
                </a:cxn>
                <a:cxn ang="0">
                  <a:pos x="74" y="9"/>
                </a:cxn>
                <a:cxn ang="0">
                  <a:pos x="76" y="8"/>
                </a:cxn>
                <a:cxn ang="0">
                  <a:pos x="76" y="6"/>
                </a:cxn>
                <a:cxn ang="0">
                  <a:pos x="76" y="4"/>
                </a:cxn>
                <a:cxn ang="0">
                  <a:pos x="74" y="2"/>
                </a:cxn>
                <a:cxn ang="0">
                  <a:pos x="71" y="0"/>
                </a:cxn>
                <a:cxn ang="0">
                  <a:pos x="68" y="0"/>
                </a:cxn>
                <a:cxn ang="0">
                  <a:pos x="65" y="2"/>
                </a:cxn>
                <a:cxn ang="0">
                  <a:pos x="65" y="2"/>
                </a:cxn>
              </a:cxnLst>
              <a:rect l="0" t="0" r="r" b="b"/>
              <a:pathLst>
                <a:path w="76" h="152">
                  <a:moveTo>
                    <a:pt x="65" y="2"/>
                  </a:moveTo>
                  <a:lnTo>
                    <a:pt x="65" y="2"/>
                  </a:lnTo>
                  <a:lnTo>
                    <a:pt x="59" y="8"/>
                  </a:lnTo>
                  <a:lnTo>
                    <a:pt x="52" y="15"/>
                  </a:lnTo>
                  <a:lnTo>
                    <a:pt x="47" y="23"/>
                  </a:lnTo>
                  <a:lnTo>
                    <a:pt x="43" y="32"/>
                  </a:lnTo>
                  <a:lnTo>
                    <a:pt x="34" y="49"/>
                  </a:lnTo>
                  <a:lnTo>
                    <a:pt x="27" y="66"/>
                  </a:lnTo>
                  <a:lnTo>
                    <a:pt x="27" y="66"/>
                  </a:lnTo>
                  <a:lnTo>
                    <a:pt x="18" y="85"/>
                  </a:lnTo>
                  <a:lnTo>
                    <a:pt x="10" y="105"/>
                  </a:lnTo>
                  <a:lnTo>
                    <a:pt x="4" y="125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49"/>
                  </a:lnTo>
                  <a:lnTo>
                    <a:pt x="4" y="152"/>
                  </a:lnTo>
                  <a:lnTo>
                    <a:pt x="6" y="152"/>
                  </a:lnTo>
                  <a:lnTo>
                    <a:pt x="8" y="152"/>
                  </a:lnTo>
                  <a:lnTo>
                    <a:pt x="10" y="151"/>
                  </a:lnTo>
                  <a:lnTo>
                    <a:pt x="10" y="148"/>
                  </a:lnTo>
                  <a:lnTo>
                    <a:pt x="10" y="148"/>
                  </a:lnTo>
                  <a:lnTo>
                    <a:pt x="14" y="130"/>
                  </a:lnTo>
                  <a:lnTo>
                    <a:pt x="21" y="113"/>
                  </a:lnTo>
                  <a:lnTo>
                    <a:pt x="34" y="79"/>
                  </a:lnTo>
                  <a:lnTo>
                    <a:pt x="34" y="79"/>
                  </a:lnTo>
                  <a:lnTo>
                    <a:pt x="40" y="60"/>
                  </a:lnTo>
                  <a:lnTo>
                    <a:pt x="50" y="42"/>
                  </a:lnTo>
                  <a:lnTo>
                    <a:pt x="55" y="33"/>
                  </a:lnTo>
                  <a:lnTo>
                    <a:pt x="60" y="24"/>
                  </a:lnTo>
                  <a:lnTo>
                    <a:pt x="67" y="16"/>
                  </a:lnTo>
                  <a:lnTo>
                    <a:pt x="74" y="9"/>
                  </a:lnTo>
                  <a:lnTo>
                    <a:pt x="74" y="9"/>
                  </a:lnTo>
                  <a:lnTo>
                    <a:pt x="76" y="8"/>
                  </a:lnTo>
                  <a:lnTo>
                    <a:pt x="76" y="6"/>
                  </a:lnTo>
                  <a:lnTo>
                    <a:pt x="76" y="4"/>
                  </a:lnTo>
                  <a:lnTo>
                    <a:pt x="74" y="2"/>
                  </a:lnTo>
                  <a:lnTo>
                    <a:pt x="71" y="0"/>
                  </a:lnTo>
                  <a:lnTo>
                    <a:pt x="68" y="0"/>
                  </a:lnTo>
                  <a:lnTo>
                    <a:pt x="65" y="2"/>
                  </a:lnTo>
                  <a:lnTo>
                    <a:pt x="6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6" name="chenying0907 792"/>
            <p:cNvSpPr/>
            <p:nvPr/>
          </p:nvSpPr>
          <p:spPr bwMode="auto">
            <a:xfrm>
              <a:off x="4179888" y="3259138"/>
              <a:ext cx="46038" cy="98425"/>
            </a:xfrm>
            <a:custGeom>
              <a:avLst/>
              <a:gdLst/>
              <a:ahLst/>
              <a:cxnLst>
                <a:cxn ang="0">
                  <a:pos x="109" y="2"/>
                </a:cxn>
                <a:cxn ang="0">
                  <a:pos x="109" y="2"/>
                </a:cxn>
                <a:cxn ang="0">
                  <a:pos x="88" y="25"/>
                </a:cxn>
                <a:cxn ang="0">
                  <a:pos x="68" y="51"/>
                </a:cxn>
                <a:cxn ang="0">
                  <a:pos x="59" y="65"/>
                </a:cxn>
                <a:cxn ang="0">
                  <a:pos x="51" y="79"/>
                </a:cxn>
                <a:cxn ang="0">
                  <a:pos x="45" y="92"/>
                </a:cxn>
                <a:cxn ang="0">
                  <a:pos x="38" y="106"/>
                </a:cxn>
                <a:cxn ang="0">
                  <a:pos x="38" y="106"/>
                </a:cxn>
                <a:cxn ang="0">
                  <a:pos x="26" y="139"/>
                </a:cxn>
                <a:cxn ang="0">
                  <a:pos x="14" y="173"/>
                </a:cxn>
                <a:cxn ang="0">
                  <a:pos x="9" y="190"/>
                </a:cxn>
                <a:cxn ang="0">
                  <a:pos x="5" y="207"/>
                </a:cxn>
                <a:cxn ang="0">
                  <a:pos x="1" y="224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4"/>
                </a:cxn>
                <a:cxn ang="0">
                  <a:pos x="1" y="246"/>
                </a:cxn>
                <a:cxn ang="0">
                  <a:pos x="5" y="248"/>
                </a:cxn>
                <a:cxn ang="0">
                  <a:pos x="9" y="246"/>
                </a:cxn>
                <a:cxn ang="0">
                  <a:pos x="11" y="244"/>
                </a:cxn>
                <a:cxn ang="0">
                  <a:pos x="12" y="241"/>
                </a:cxn>
                <a:cxn ang="0">
                  <a:pos x="12" y="241"/>
                </a:cxn>
                <a:cxn ang="0">
                  <a:pos x="13" y="227"/>
                </a:cxn>
                <a:cxn ang="0">
                  <a:pos x="16" y="211"/>
                </a:cxn>
                <a:cxn ang="0">
                  <a:pos x="20" y="195"/>
                </a:cxn>
                <a:cxn ang="0">
                  <a:pos x="25" y="180"/>
                </a:cxn>
                <a:cxn ang="0">
                  <a:pos x="35" y="150"/>
                </a:cxn>
                <a:cxn ang="0">
                  <a:pos x="46" y="119"/>
                </a:cxn>
                <a:cxn ang="0">
                  <a:pos x="46" y="119"/>
                </a:cxn>
                <a:cxn ang="0">
                  <a:pos x="51" y="105"/>
                </a:cxn>
                <a:cxn ang="0">
                  <a:pos x="59" y="91"/>
                </a:cxn>
                <a:cxn ang="0">
                  <a:pos x="67" y="75"/>
                </a:cxn>
                <a:cxn ang="0">
                  <a:pos x="75" y="61"/>
                </a:cxn>
                <a:cxn ang="0">
                  <a:pos x="85" y="48"/>
                </a:cxn>
                <a:cxn ang="0">
                  <a:pos x="96" y="34"/>
                </a:cxn>
                <a:cxn ang="0">
                  <a:pos x="117" y="10"/>
                </a:cxn>
                <a:cxn ang="0">
                  <a:pos x="117" y="10"/>
                </a:cxn>
                <a:cxn ang="0">
                  <a:pos x="118" y="8"/>
                </a:cxn>
                <a:cxn ang="0">
                  <a:pos x="118" y="6"/>
                </a:cxn>
                <a:cxn ang="0">
                  <a:pos x="117" y="2"/>
                </a:cxn>
                <a:cxn ang="0">
                  <a:pos x="113" y="0"/>
                </a:cxn>
                <a:cxn ang="0">
                  <a:pos x="110" y="0"/>
                </a:cxn>
                <a:cxn ang="0">
                  <a:pos x="109" y="2"/>
                </a:cxn>
                <a:cxn ang="0">
                  <a:pos x="109" y="2"/>
                </a:cxn>
              </a:cxnLst>
              <a:rect l="0" t="0" r="r" b="b"/>
              <a:pathLst>
                <a:path w="118" h="248">
                  <a:moveTo>
                    <a:pt x="109" y="2"/>
                  </a:moveTo>
                  <a:lnTo>
                    <a:pt x="109" y="2"/>
                  </a:lnTo>
                  <a:lnTo>
                    <a:pt x="88" y="25"/>
                  </a:lnTo>
                  <a:lnTo>
                    <a:pt x="68" y="51"/>
                  </a:lnTo>
                  <a:lnTo>
                    <a:pt x="59" y="65"/>
                  </a:lnTo>
                  <a:lnTo>
                    <a:pt x="51" y="79"/>
                  </a:lnTo>
                  <a:lnTo>
                    <a:pt x="45" y="92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26" y="139"/>
                  </a:lnTo>
                  <a:lnTo>
                    <a:pt x="14" y="173"/>
                  </a:lnTo>
                  <a:lnTo>
                    <a:pt x="9" y="190"/>
                  </a:lnTo>
                  <a:lnTo>
                    <a:pt x="5" y="207"/>
                  </a:lnTo>
                  <a:lnTo>
                    <a:pt x="1" y="224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4"/>
                  </a:lnTo>
                  <a:lnTo>
                    <a:pt x="1" y="246"/>
                  </a:lnTo>
                  <a:lnTo>
                    <a:pt x="5" y="248"/>
                  </a:lnTo>
                  <a:lnTo>
                    <a:pt x="9" y="246"/>
                  </a:lnTo>
                  <a:lnTo>
                    <a:pt x="11" y="244"/>
                  </a:lnTo>
                  <a:lnTo>
                    <a:pt x="12" y="241"/>
                  </a:lnTo>
                  <a:lnTo>
                    <a:pt x="12" y="241"/>
                  </a:lnTo>
                  <a:lnTo>
                    <a:pt x="13" y="227"/>
                  </a:lnTo>
                  <a:lnTo>
                    <a:pt x="16" y="211"/>
                  </a:lnTo>
                  <a:lnTo>
                    <a:pt x="20" y="195"/>
                  </a:lnTo>
                  <a:lnTo>
                    <a:pt x="25" y="180"/>
                  </a:lnTo>
                  <a:lnTo>
                    <a:pt x="35" y="150"/>
                  </a:lnTo>
                  <a:lnTo>
                    <a:pt x="46" y="119"/>
                  </a:lnTo>
                  <a:lnTo>
                    <a:pt x="46" y="119"/>
                  </a:lnTo>
                  <a:lnTo>
                    <a:pt x="51" y="105"/>
                  </a:lnTo>
                  <a:lnTo>
                    <a:pt x="59" y="91"/>
                  </a:lnTo>
                  <a:lnTo>
                    <a:pt x="67" y="75"/>
                  </a:lnTo>
                  <a:lnTo>
                    <a:pt x="75" y="61"/>
                  </a:lnTo>
                  <a:lnTo>
                    <a:pt x="85" y="48"/>
                  </a:lnTo>
                  <a:lnTo>
                    <a:pt x="96" y="34"/>
                  </a:lnTo>
                  <a:lnTo>
                    <a:pt x="117" y="10"/>
                  </a:lnTo>
                  <a:lnTo>
                    <a:pt x="117" y="10"/>
                  </a:lnTo>
                  <a:lnTo>
                    <a:pt x="118" y="8"/>
                  </a:lnTo>
                  <a:lnTo>
                    <a:pt x="118" y="6"/>
                  </a:lnTo>
                  <a:lnTo>
                    <a:pt x="117" y="2"/>
                  </a:lnTo>
                  <a:lnTo>
                    <a:pt x="113" y="0"/>
                  </a:lnTo>
                  <a:lnTo>
                    <a:pt x="110" y="0"/>
                  </a:lnTo>
                  <a:lnTo>
                    <a:pt x="109" y="2"/>
                  </a:lnTo>
                  <a:lnTo>
                    <a:pt x="10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7" name="chenying0907 793"/>
            <p:cNvSpPr/>
            <p:nvPr/>
          </p:nvSpPr>
          <p:spPr bwMode="auto">
            <a:xfrm>
              <a:off x="4194176" y="3235325"/>
              <a:ext cx="60325" cy="142875"/>
            </a:xfrm>
            <a:custGeom>
              <a:avLst/>
              <a:gdLst/>
              <a:ahLst/>
              <a:cxnLst>
                <a:cxn ang="0">
                  <a:pos x="143" y="1"/>
                </a:cxn>
                <a:cxn ang="0">
                  <a:pos x="143" y="1"/>
                </a:cxn>
                <a:cxn ang="0">
                  <a:pos x="131" y="16"/>
                </a:cxn>
                <a:cxn ang="0">
                  <a:pos x="122" y="31"/>
                </a:cxn>
                <a:cxn ang="0">
                  <a:pos x="113" y="48"/>
                </a:cxn>
                <a:cxn ang="0">
                  <a:pos x="106" y="65"/>
                </a:cxn>
                <a:cxn ang="0">
                  <a:pos x="106" y="65"/>
                </a:cxn>
                <a:cxn ang="0">
                  <a:pos x="96" y="92"/>
                </a:cxn>
                <a:cxn ang="0">
                  <a:pos x="84" y="119"/>
                </a:cxn>
                <a:cxn ang="0">
                  <a:pos x="62" y="171"/>
                </a:cxn>
                <a:cxn ang="0">
                  <a:pos x="62" y="171"/>
                </a:cxn>
                <a:cxn ang="0">
                  <a:pos x="42" y="217"/>
                </a:cxn>
                <a:cxn ang="0">
                  <a:pos x="24" y="262"/>
                </a:cxn>
                <a:cxn ang="0">
                  <a:pos x="16" y="285"/>
                </a:cxn>
                <a:cxn ang="0">
                  <a:pos x="8" y="307"/>
                </a:cxn>
                <a:cxn ang="0">
                  <a:pos x="4" y="332"/>
                </a:cxn>
                <a:cxn ang="0">
                  <a:pos x="0" y="356"/>
                </a:cxn>
                <a:cxn ang="0">
                  <a:pos x="0" y="356"/>
                </a:cxn>
                <a:cxn ang="0">
                  <a:pos x="0" y="358"/>
                </a:cxn>
                <a:cxn ang="0">
                  <a:pos x="1" y="360"/>
                </a:cxn>
                <a:cxn ang="0">
                  <a:pos x="4" y="361"/>
                </a:cxn>
                <a:cxn ang="0">
                  <a:pos x="5" y="361"/>
                </a:cxn>
                <a:cxn ang="0">
                  <a:pos x="9" y="360"/>
                </a:cxn>
                <a:cxn ang="0">
                  <a:pos x="10" y="358"/>
                </a:cxn>
                <a:cxn ang="0">
                  <a:pos x="12" y="356"/>
                </a:cxn>
                <a:cxn ang="0">
                  <a:pos x="12" y="356"/>
                </a:cxn>
                <a:cxn ang="0">
                  <a:pos x="14" y="334"/>
                </a:cxn>
                <a:cxn ang="0">
                  <a:pos x="20" y="311"/>
                </a:cxn>
                <a:cxn ang="0">
                  <a:pos x="26" y="289"/>
                </a:cxn>
                <a:cxn ang="0">
                  <a:pos x="33" y="268"/>
                </a:cxn>
                <a:cxn ang="0">
                  <a:pos x="51" y="225"/>
                </a:cxn>
                <a:cxn ang="0">
                  <a:pos x="69" y="183"/>
                </a:cxn>
                <a:cxn ang="0">
                  <a:pos x="69" y="183"/>
                </a:cxn>
                <a:cxn ang="0">
                  <a:pos x="88" y="140"/>
                </a:cxn>
                <a:cxn ang="0">
                  <a:pos x="107" y="95"/>
                </a:cxn>
                <a:cxn ang="0">
                  <a:pos x="107" y="95"/>
                </a:cxn>
                <a:cxn ang="0">
                  <a:pos x="115" y="73"/>
                </a:cxn>
                <a:cxn ang="0">
                  <a:pos x="124" y="51"/>
                </a:cxn>
                <a:cxn ang="0">
                  <a:pos x="130" y="41"/>
                </a:cxn>
                <a:cxn ang="0">
                  <a:pos x="136" y="30"/>
                </a:cxn>
                <a:cxn ang="0">
                  <a:pos x="143" y="20"/>
                </a:cxn>
                <a:cxn ang="0">
                  <a:pos x="150" y="10"/>
                </a:cxn>
                <a:cxn ang="0">
                  <a:pos x="150" y="10"/>
                </a:cxn>
                <a:cxn ang="0">
                  <a:pos x="152" y="8"/>
                </a:cxn>
                <a:cxn ang="0">
                  <a:pos x="152" y="5"/>
                </a:cxn>
                <a:cxn ang="0">
                  <a:pos x="150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3" y="1"/>
                </a:cxn>
                <a:cxn ang="0">
                  <a:pos x="143" y="1"/>
                </a:cxn>
              </a:cxnLst>
              <a:rect l="0" t="0" r="r" b="b"/>
              <a:pathLst>
                <a:path w="152" h="361">
                  <a:moveTo>
                    <a:pt x="143" y="1"/>
                  </a:moveTo>
                  <a:lnTo>
                    <a:pt x="143" y="1"/>
                  </a:lnTo>
                  <a:lnTo>
                    <a:pt x="131" y="16"/>
                  </a:lnTo>
                  <a:lnTo>
                    <a:pt x="122" y="31"/>
                  </a:lnTo>
                  <a:lnTo>
                    <a:pt x="113" y="48"/>
                  </a:lnTo>
                  <a:lnTo>
                    <a:pt x="106" y="65"/>
                  </a:lnTo>
                  <a:lnTo>
                    <a:pt x="106" y="65"/>
                  </a:lnTo>
                  <a:lnTo>
                    <a:pt x="96" y="92"/>
                  </a:lnTo>
                  <a:lnTo>
                    <a:pt x="84" y="119"/>
                  </a:lnTo>
                  <a:lnTo>
                    <a:pt x="62" y="171"/>
                  </a:lnTo>
                  <a:lnTo>
                    <a:pt x="62" y="171"/>
                  </a:lnTo>
                  <a:lnTo>
                    <a:pt x="42" y="217"/>
                  </a:lnTo>
                  <a:lnTo>
                    <a:pt x="24" y="262"/>
                  </a:lnTo>
                  <a:lnTo>
                    <a:pt x="16" y="285"/>
                  </a:lnTo>
                  <a:lnTo>
                    <a:pt x="8" y="307"/>
                  </a:lnTo>
                  <a:lnTo>
                    <a:pt x="4" y="332"/>
                  </a:lnTo>
                  <a:lnTo>
                    <a:pt x="0" y="356"/>
                  </a:lnTo>
                  <a:lnTo>
                    <a:pt x="0" y="356"/>
                  </a:lnTo>
                  <a:lnTo>
                    <a:pt x="0" y="358"/>
                  </a:lnTo>
                  <a:lnTo>
                    <a:pt x="1" y="360"/>
                  </a:lnTo>
                  <a:lnTo>
                    <a:pt x="4" y="361"/>
                  </a:lnTo>
                  <a:lnTo>
                    <a:pt x="5" y="361"/>
                  </a:lnTo>
                  <a:lnTo>
                    <a:pt x="9" y="360"/>
                  </a:lnTo>
                  <a:lnTo>
                    <a:pt x="10" y="358"/>
                  </a:lnTo>
                  <a:lnTo>
                    <a:pt x="12" y="356"/>
                  </a:lnTo>
                  <a:lnTo>
                    <a:pt x="12" y="356"/>
                  </a:lnTo>
                  <a:lnTo>
                    <a:pt x="14" y="334"/>
                  </a:lnTo>
                  <a:lnTo>
                    <a:pt x="20" y="311"/>
                  </a:lnTo>
                  <a:lnTo>
                    <a:pt x="26" y="289"/>
                  </a:lnTo>
                  <a:lnTo>
                    <a:pt x="33" y="268"/>
                  </a:lnTo>
                  <a:lnTo>
                    <a:pt x="51" y="225"/>
                  </a:lnTo>
                  <a:lnTo>
                    <a:pt x="69" y="183"/>
                  </a:lnTo>
                  <a:lnTo>
                    <a:pt x="69" y="183"/>
                  </a:lnTo>
                  <a:lnTo>
                    <a:pt x="88" y="140"/>
                  </a:lnTo>
                  <a:lnTo>
                    <a:pt x="107" y="95"/>
                  </a:lnTo>
                  <a:lnTo>
                    <a:pt x="107" y="95"/>
                  </a:lnTo>
                  <a:lnTo>
                    <a:pt x="115" y="73"/>
                  </a:lnTo>
                  <a:lnTo>
                    <a:pt x="124" y="51"/>
                  </a:lnTo>
                  <a:lnTo>
                    <a:pt x="130" y="41"/>
                  </a:lnTo>
                  <a:lnTo>
                    <a:pt x="136" y="30"/>
                  </a:lnTo>
                  <a:lnTo>
                    <a:pt x="143" y="20"/>
                  </a:lnTo>
                  <a:lnTo>
                    <a:pt x="150" y="10"/>
                  </a:lnTo>
                  <a:lnTo>
                    <a:pt x="150" y="10"/>
                  </a:lnTo>
                  <a:lnTo>
                    <a:pt x="152" y="8"/>
                  </a:lnTo>
                  <a:lnTo>
                    <a:pt x="152" y="5"/>
                  </a:lnTo>
                  <a:lnTo>
                    <a:pt x="150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3" y="1"/>
                  </a:lnTo>
                  <a:lnTo>
                    <a:pt x="143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8" name="chenying0907 794"/>
            <p:cNvSpPr/>
            <p:nvPr/>
          </p:nvSpPr>
          <p:spPr bwMode="auto">
            <a:xfrm>
              <a:off x="4233863" y="3203575"/>
              <a:ext cx="58738" cy="160338"/>
            </a:xfrm>
            <a:custGeom>
              <a:avLst/>
              <a:gdLst/>
              <a:ahLst/>
              <a:cxnLst>
                <a:cxn ang="0">
                  <a:pos x="140" y="2"/>
                </a:cxn>
                <a:cxn ang="0">
                  <a:pos x="140" y="2"/>
                </a:cxn>
                <a:cxn ang="0">
                  <a:pos x="134" y="4"/>
                </a:cxn>
                <a:cxn ang="0">
                  <a:pos x="131" y="7"/>
                </a:cxn>
                <a:cxn ang="0">
                  <a:pos x="130" y="11"/>
                </a:cxn>
                <a:cxn ang="0">
                  <a:pos x="130" y="11"/>
                </a:cxn>
                <a:cxn ang="0">
                  <a:pos x="126" y="24"/>
                </a:cxn>
                <a:cxn ang="0">
                  <a:pos x="121" y="36"/>
                </a:cxn>
                <a:cxn ang="0">
                  <a:pos x="109" y="60"/>
                </a:cxn>
                <a:cxn ang="0">
                  <a:pos x="109" y="60"/>
                </a:cxn>
                <a:cxn ang="0">
                  <a:pos x="87" y="123"/>
                </a:cxn>
                <a:cxn ang="0">
                  <a:pos x="74" y="155"/>
                </a:cxn>
                <a:cxn ang="0">
                  <a:pos x="61" y="185"/>
                </a:cxn>
                <a:cxn ang="0">
                  <a:pos x="61" y="185"/>
                </a:cxn>
                <a:cxn ang="0">
                  <a:pos x="48" y="211"/>
                </a:cxn>
                <a:cxn ang="0">
                  <a:pos x="37" y="237"/>
                </a:cxn>
                <a:cxn ang="0">
                  <a:pos x="27" y="263"/>
                </a:cxn>
                <a:cxn ang="0">
                  <a:pos x="17" y="291"/>
                </a:cxn>
                <a:cxn ang="0">
                  <a:pos x="11" y="317"/>
                </a:cxn>
                <a:cxn ang="0">
                  <a:pos x="6" y="344"/>
                </a:cxn>
                <a:cxn ang="0">
                  <a:pos x="2" y="373"/>
                </a:cxn>
                <a:cxn ang="0">
                  <a:pos x="0" y="402"/>
                </a:cxn>
                <a:cxn ang="0">
                  <a:pos x="0" y="402"/>
                </a:cxn>
                <a:cxn ang="0">
                  <a:pos x="0" y="404"/>
                </a:cxn>
                <a:cxn ang="0">
                  <a:pos x="2" y="406"/>
                </a:cxn>
                <a:cxn ang="0">
                  <a:pos x="6" y="407"/>
                </a:cxn>
                <a:cxn ang="0">
                  <a:pos x="10" y="406"/>
                </a:cxn>
                <a:cxn ang="0">
                  <a:pos x="11" y="404"/>
                </a:cxn>
                <a:cxn ang="0">
                  <a:pos x="11" y="402"/>
                </a:cxn>
                <a:cxn ang="0">
                  <a:pos x="11" y="402"/>
                </a:cxn>
                <a:cxn ang="0">
                  <a:pos x="14" y="373"/>
                </a:cxn>
                <a:cxn ang="0">
                  <a:pos x="16" y="345"/>
                </a:cxn>
                <a:cxn ang="0">
                  <a:pos x="21" y="319"/>
                </a:cxn>
                <a:cxn ang="0">
                  <a:pos x="29" y="293"/>
                </a:cxn>
                <a:cxn ang="0">
                  <a:pos x="37" y="267"/>
                </a:cxn>
                <a:cxn ang="0">
                  <a:pos x="48" y="242"/>
                </a:cxn>
                <a:cxn ang="0">
                  <a:pos x="58" y="216"/>
                </a:cxn>
                <a:cxn ang="0">
                  <a:pos x="70" y="191"/>
                </a:cxn>
                <a:cxn ang="0">
                  <a:pos x="70" y="191"/>
                </a:cxn>
                <a:cxn ang="0">
                  <a:pos x="80" y="169"/>
                </a:cxn>
                <a:cxn ang="0">
                  <a:pos x="89" y="147"/>
                </a:cxn>
                <a:cxn ang="0">
                  <a:pos x="106" y="101"/>
                </a:cxn>
                <a:cxn ang="0">
                  <a:pos x="106" y="101"/>
                </a:cxn>
                <a:cxn ang="0">
                  <a:pos x="117" y="73"/>
                </a:cxn>
                <a:cxn ang="0">
                  <a:pos x="127" y="46"/>
                </a:cxn>
                <a:cxn ang="0">
                  <a:pos x="127" y="46"/>
                </a:cxn>
                <a:cxn ang="0">
                  <a:pos x="135" y="28"/>
                </a:cxn>
                <a:cxn ang="0">
                  <a:pos x="140" y="17"/>
                </a:cxn>
                <a:cxn ang="0">
                  <a:pos x="143" y="13"/>
                </a:cxn>
                <a:cxn ang="0">
                  <a:pos x="146" y="11"/>
                </a:cxn>
                <a:cxn ang="0">
                  <a:pos x="146" y="11"/>
                </a:cxn>
                <a:cxn ang="0">
                  <a:pos x="148" y="9"/>
                </a:cxn>
                <a:cxn ang="0">
                  <a:pos x="148" y="8"/>
                </a:cxn>
                <a:cxn ang="0">
                  <a:pos x="148" y="5"/>
                </a:cxn>
                <a:cxn ang="0">
                  <a:pos x="148" y="4"/>
                </a:cxn>
                <a:cxn ang="0">
                  <a:pos x="144" y="2"/>
                </a:cxn>
                <a:cxn ang="0">
                  <a:pos x="143" y="0"/>
                </a:cxn>
                <a:cxn ang="0">
                  <a:pos x="140" y="2"/>
                </a:cxn>
                <a:cxn ang="0">
                  <a:pos x="140" y="2"/>
                </a:cxn>
              </a:cxnLst>
              <a:rect l="0" t="0" r="r" b="b"/>
              <a:pathLst>
                <a:path w="148" h="407">
                  <a:moveTo>
                    <a:pt x="140" y="2"/>
                  </a:moveTo>
                  <a:lnTo>
                    <a:pt x="140" y="2"/>
                  </a:lnTo>
                  <a:lnTo>
                    <a:pt x="134" y="4"/>
                  </a:lnTo>
                  <a:lnTo>
                    <a:pt x="131" y="7"/>
                  </a:lnTo>
                  <a:lnTo>
                    <a:pt x="130" y="11"/>
                  </a:lnTo>
                  <a:lnTo>
                    <a:pt x="130" y="11"/>
                  </a:lnTo>
                  <a:lnTo>
                    <a:pt x="126" y="24"/>
                  </a:lnTo>
                  <a:lnTo>
                    <a:pt x="121" y="36"/>
                  </a:lnTo>
                  <a:lnTo>
                    <a:pt x="109" y="60"/>
                  </a:lnTo>
                  <a:lnTo>
                    <a:pt x="109" y="60"/>
                  </a:lnTo>
                  <a:lnTo>
                    <a:pt x="87" y="123"/>
                  </a:lnTo>
                  <a:lnTo>
                    <a:pt x="74" y="155"/>
                  </a:lnTo>
                  <a:lnTo>
                    <a:pt x="61" y="185"/>
                  </a:lnTo>
                  <a:lnTo>
                    <a:pt x="61" y="185"/>
                  </a:lnTo>
                  <a:lnTo>
                    <a:pt x="48" y="211"/>
                  </a:lnTo>
                  <a:lnTo>
                    <a:pt x="37" y="237"/>
                  </a:lnTo>
                  <a:lnTo>
                    <a:pt x="27" y="263"/>
                  </a:lnTo>
                  <a:lnTo>
                    <a:pt x="17" y="291"/>
                  </a:lnTo>
                  <a:lnTo>
                    <a:pt x="11" y="317"/>
                  </a:lnTo>
                  <a:lnTo>
                    <a:pt x="6" y="344"/>
                  </a:lnTo>
                  <a:lnTo>
                    <a:pt x="2" y="373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0" y="404"/>
                  </a:lnTo>
                  <a:lnTo>
                    <a:pt x="2" y="406"/>
                  </a:lnTo>
                  <a:lnTo>
                    <a:pt x="6" y="407"/>
                  </a:lnTo>
                  <a:lnTo>
                    <a:pt x="10" y="406"/>
                  </a:lnTo>
                  <a:lnTo>
                    <a:pt x="11" y="404"/>
                  </a:lnTo>
                  <a:lnTo>
                    <a:pt x="11" y="402"/>
                  </a:lnTo>
                  <a:lnTo>
                    <a:pt x="11" y="402"/>
                  </a:lnTo>
                  <a:lnTo>
                    <a:pt x="14" y="373"/>
                  </a:lnTo>
                  <a:lnTo>
                    <a:pt x="16" y="345"/>
                  </a:lnTo>
                  <a:lnTo>
                    <a:pt x="21" y="319"/>
                  </a:lnTo>
                  <a:lnTo>
                    <a:pt x="29" y="293"/>
                  </a:lnTo>
                  <a:lnTo>
                    <a:pt x="37" y="267"/>
                  </a:lnTo>
                  <a:lnTo>
                    <a:pt x="48" y="242"/>
                  </a:lnTo>
                  <a:lnTo>
                    <a:pt x="58" y="216"/>
                  </a:lnTo>
                  <a:lnTo>
                    <a:pt x="70" y="191"/>
                  </a:lnTo>
                  <a:lnTo>
                    <a:pt x="70" y="191"/>
                  </a:lnTo>
                  <a:lnTo>
                    <a:pt x="80" y="169"/>
                  </a:lnTo>
                  <a:lnTo>
                    <a:pt x="89" y="147"/>
                  </a:lnTo>
                  <a:lnTo>
                    <a:pt x="106" y="101"/>
                  </a:lnTo>
                  <a:lnTo>
                    <a:pt x="106" y="101"/>
                  </a:lnTo>
                  <a:lnTo>
                    <a:pt x="117" y="73"/>
                  </a:lnTo>
                  <a:lnTo>
                    <a:pt x="127" y="46"/>
                  </a:lnTo>
                  <a:lnTo>
                    <a:pt x="127" y="46"/>
                  </a:lnTo>
                  <a:lnTo>
                    <a:pt x="135" y="28"/>
                  </a:lnTo>
                  <a:lnTo>
                    <a:pt x="140" y="17"/>
                  </a:lnTo>
                  <a:lnTo>
                    <a:pt x="143" y="13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8" y="9"/>
                  </a:lnTo>
                  <a:lnTo>
                    <a:pt x="148" y="8"/>
                  </a:lnTo>
                  <a:lnTo>
                    <a:pt x="148" y="5"/>
                  </a:lnTo>
                  <a:lnTo>
                    <a:pt x="148" y="4"/>
                  </a:lnTo>
                  <a:lnTo>
                    <a:pt x="144" y="2"/>
                  </a:lnTo>
                  <a:lnTo>
                    <a:pt x="143" y="0"/>
                  </a:lnTo>
                  <a:lnTo>
                    <a:pt x="140" y="2"/>
                  </a:lnTo>
                  <a:lnTo>
                    <a:pt x="140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9" name="chenying0907 795"/>
            <p:cNvSpPr/>
            <p:nvPr/>
          </p:nvSpPr>
          <p:spPr bwMode="auto">
            <a:xfrm>
              <a:off x="4260851" y="3186113"/>
              <a:ext cx="68263" cy="142875"/>
            </a:xfrm>
            <a:custGeom>
              <a:avLst/>
              <a:gdLst/>
              <a:ahLst/>
              <a:cxnLst>
                <a:cxn ang="0">
                  <a:pos x="163" y="2"/>
                </a:cxn>
                <a:cxn ang="0">
                  <a:pos x="163" y="2"/>
                </a:cxn>
                <a:cxn ang="0">
                  <a:pos x="147" y="20"/>
                </a:cxn>
                <a:cxn ang="0">
                  <a:pos x="134" y="40"/>
                </a:cxn>
                <a:cxn ang="0">
                  <a:pos x="122" y="61"/>
                </a:cxn>
                <a:cxn ang="0">
                  <a:pos x="112" y="81"/>
                </a:cxn>
                <a:cxn ang="0">
                  <a:pos x="102" y="102"/>
                </a:cxn>
                <a:cxn ang="0">
                  <a:pos x="95" y="125"/>
                </a:cxn>
                <a:cxn ang="0">
                  <a:pos x="79" y="169"/>
                </a:cxn>
                <a:cxn ang="0">
                  <a:pos x="79" y="169"/>
                </a:cxn>
                <a:cxn ang="0">
                  <a:pos x="70" y="197"/>
                </a:cxn>
                <a:cxn ang="0">
                  <a:pos x="59" y="223"/>
                </a:cxn>
                <a:cxn ang="0">
                  <a:pos x="49" y="249"/>
                </a:cxn>
                <a:cxn ang="0">
                  <a:pos x="37" y="275"/>
                </a:cxn>
                <a:cxn ang="0">
                  <a:pos x="37" y="275"/>
                </a:cxn>
                <a:cxn ang="0">
                  <a:pos x="27" y="295"/>
                </a:cxn>
                <a:cxn ang="0">
                  <a:pos x="16" y="314"/>
                </a:cxn>
                <a:cxn ang="0">
                  <a:pos x="7" y="334"/>
                </a:cxn>
                <a:cxn ang="0">
                  <a:pos x="4" y="344"/>
                </a:cxn>
                <a:cxn ang="0">
                  <a:pos x="0" y="355"/>
                </a:cxn>
                <a:cxn ang="0">
                  <a:pos x="0" y="355"/>
                </a:cxn>
                <a:cxn ang="0">
                  <a:pos x="0" y="357"/>
                </a:cxn>
                <a:cxn ang="0">
                  <a:pos x="2" y="359"/>
                </a:cxn>
                <a:cxn ang="0">
                  <a:pos x="6" y="361"/>
                </a:cxn>
                <a:cxn ang="0">
                  <a:pos x="10" y="361"/>
                </a:cxn>
                <a:cxn ang="0">
                  <a:pos x="11" y="360"/>
                </a:cxn>
                <a:cxn ang="0">
                  <a:pos x="12" y="357"/>
                </a:cxn>
                <a:cxn ang="0">
                  <a:pos x="12" y="357"/>
                </a:cxn>
                <a:cxn ang="0">
                  <a:pos x="15" y="347"/>
                </a:cxn>
                <a:cxn ang="0">
                  <a:pos x="19" y="335"/>
                </a:cxn>
                <a:cxn ang="0">
                  <a:pos x="29" y="314"/>
                </a:cxn>
                <a:cxn ang="0">
                  <a:pos x="40" y="293"/>
                </a:cxn>
                <a:cxn ang="0">
                  <a:pos x="51" y="272"/>
                </a:cxn>
                <a:cxn ang="0">
                  <a:pos x="51" y="272"/>
                </a:cxn>
                <a:cxn ang="0">
                  <a:pos x="59" y="253"/>
                </a:cxn>
                <a:cxn ang="0">
                  <a:pos x="68" y="232"/>
                </a:cxn>
                <a:cxn ang="0">
                  <a:pos x="84" y="190"/>
                </a:cxn>
                <a:cxn ang="0">
                  <a:pos x="84" y="190"/>
                </a:cxn>
                <a:cxn ang="0">
                  <a:pos x="101" y="143"/>
                </a:cxn>
                <a:cxn ang="0">
                  <a:pos x="119" y="96"/>
                </a:cxn>
                <a:cxn ang="0">
                  <a:pos x="129" y="74"/>
                </a:cxn>
                <a:cxn ang="0">
                  <a:pos x="140" y="51"/>
                </a:cxn>
                <a:cxn ang="0">
                  <a:pos x="154" y="30"/>
                </a:cxn>
                <a:cxn ang="0">
                  <a:pos x="171" y="10"/>
                </a:cxn>
                <a:cxn ang="0">
                  <a:pos x="171" y="10"/>
                </a:cxn>
                <a:cxn ang="0">
                  <a:pos x="172" y="8"/>
                </a:cxn>
                <a:cxn ang="0">
                  <a:pos x="172" y="6"/>
                </a:cxn>
                <a:cxn ang="0">
                  <a:pos x="171" y="2"/>
                </a:cxn>
                <a:cxn ang="0">
                  <a:pos x="167" y="0"/>
                </a:cxn>
                <a:cxn ang="0">
                  <a:pos x="164" y="0"/>
                </a:cxn>
                <a:cxn ang="0">
                  <a:pos x="163" y="2"/>
                </a:cxn>
                <a:cxn ang="0">
                  <a:pos x="163" y="2"/>
                </a:cxn>
              </a:cxnLst>
              <a:rect l="0" t="0" r="r" b="b"/>
              <a:pathLst>
                <a:path w="172" h="361">
                  <a:moveTo>
                    <a:pt x="163" y="2"/>
                  </a:moveTo>
                  <a:lnTo>
                    <a:pt x="163" y="2"/>
                  </a:lnTo>
                  <a:lnTo>
                    <a:pt x="147" y="20"/>
                  </a:lnTo>
                  <a:lnTo>
                    <a:pt x="134" y="40"/>
                  </a:lnTo>
                  <a:lnTo>
                    <a:pt x="122" y="61"/>
                  </a:lnTo>
                  <a:lnTo>
                    <a:pt x="112" y="81"/>
                  </a:lnTo>
                  <a:lnTo>
                    <a:pt x="102" y="102"/>
                  </a:lnTo>
                  <a:lnTo>
                    <a:pt x="95" y="125"/>
                  </a:lnTo>
                  <a:lnTo>
                    <a:pt x="79" y="169"/>
                  </a:lnTo>
                  <a:lnTo>
                    <a:pt x="79" y="169"/>
                  </a:lnTo>
                  <a:lnTo>
                    <a:pt x="70" y="197"/>
                  </a:lnTo>
                  <a:lnTo>
                    <a:pt x="59" y="223"/>
                  </a:lnTo>
                  <a:lnTo>
                    <a:pt x="49" y="249"/>
                  </a:lnTo>
                  <a:lnTo>
                    <a:pt x="37" y="275"/>
                  </a:lnTo>
                  <a:lnTo>
                    <a:pt x="37" y="275"/>
                  </a:lnTo>
                  <a:lnTo>
                    <a:pt x="27" y="295"/>
                  </a:lnTo>
                  <a:lnTo>
                    <a:pt x="16" y="314"/>
                  </a:lnTo>
                  <a:lnTo>
                    <a:pt x="7" y="334"/>
                  </a:lnTo>
                  <a:lnTo>
                    <a:pt x="4" y="344"/>
                  </a:lnTo>
                  <a:lnTo>
                    <a:pt x="0" y="355"/>
                  </a:lnTo>
                  <a:lnTo>
                    <a:pt x="0" y="355"/>
                  </a:lnTo>
                  <a:lnTo>
                    <a:pt x="0" y="357"/>
                  </a:lnTo>
                  <a:lnTo>
                    <a:pt x="2" y="359"/>
                  </a:lnTo>
                  <a:lnTo>
                    <a:pt x="6" y="361"/>
                  </a:lnTo>
                  <a:lnTo>
                    <a:pt x="10" y="361"/>
                  </a:lnTo>
                  <a:lnTo>
                    <a:pt x="11" y="360"/>
                  </a:lnTo>
                  <a:lnTo>
                    <a:pt x="12" y="357"/>
                  </a:lnTo>
                  <a:lnTo>
                    <a:pt x="12" y="357"/>
                  </a:lnTo>
                  <a:lnTo>
                    <a:pt x="15" y="347"/>
                  </a:lnTo>
                  <a:lnTo>
                    <a:pt x="19" y="335"/>
                  </a:lnTo>
                  <a:lnTo>
                    <a:pt x="29" y="314"/>
                  </a:lnTo>
                  <a:lnTo>
                    <a:pt x="40" y="293"/>
                  </a:lnTo>
                  <a:lnTo>
                    <a:pt x="51" y="272"/>
                  </a:lnTo>
                  <a:lnTo>
                    <a:pt x="51" y="272"/>
                  </a:lnTo>
                  <a:lnTo>
                    <a:pt x="59" y="253"/>
                  </a:lnTo>
                  <a:lnTo>
                    <a:pt x="68" y="232"/>
                  </a:lnTo>
                  <a:lnTo>
                    <a:pt x="84" y="190"/>
                  </a:lnTo>
                  <a:lnTo>
                    <a:pt x="84" y="190"/>
                  </a:lnTo>
                  <a:lnTo>
                    <a:pt x="101" y="143"/>
                  </a:lnTo>
                  <a:lnTo>
                    <a:pt x="119" y="96"/>
                  </a:lnTo>
                  <a:lnTo>
                    <a:pt x="129" y="74"/>
                  </a:lnTo>
                  <a:lnTo>
                    <a:pt x="140" y="51"/>
                  </a:lnTo>
                  <a:lnTo>
                    <a:pt x="154" y="30"/>
                  </a:lnTo>
                  <a:lnTo>
                    <a:pt x="171" y="10"/>
                  </a:lnTo>
                  <a:lnTo>
                    <a:pt x="171" y="10"/>
                  </a:lnTo>
                  <a:lnTo>
                    <a:pt x="172" y="8"/>
                  </a:lnTo>
                  <a:lnTo>
                    <a:pt x="172" y="6"/>
                  </a:lnTo>
                  <a:lnTo>
                    <a:pt x="171" y="2"/>
                  </a:lnTo>
                  <a:lnTo>
                    <a:pt x="167" y="0"/>
                  </a:lnTo>
                  <a:lnTo>
                    <a:pt x="164" y="0"/>
                  </a:lnTo>
                  <a:lnTo>
                    <a:pt x="163" y="2"/>
                  </a:lnTo>
                  <a:lnTo>
                    <a:pt x="16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0" name="chenying0907 796"/>
            <p:cNvSpPr/>
            <p:nvPr/>
          </p:nvSpPr>
          <p:spPr bwMode="auto">
            <a:xfrm>
              <a:off x="4303713" y="3165475"/>
              <a:ext cx="65088" cy="142875"/>
            </a:xfrm>
            <a:custGeom>
              <a:avLst/>
              <a:gdLst/>
              <a:ahLst/>
              <a:cxnLst>
                <a:cxn ang="0">
                  <a:pos x="153" y="2"/>
                </a:cxn>
                <a:cxn ang="0">
                  <a:pos x="153" y="2"/>
                </a:cxn>
                <a:cxn ang="0">
                  <a:pos x="140" y="23"/>
                </a:cxn>
                <a:cxn ang="0">
                  <a:pos x="128" y="43"/>
                </a:cxn>
                <a:cxn ang="0">
                  <a:pos x="108" y="85"/>
                </a:cxn>
                <a:cxn ang="0">
                  <a:pos x="70" y="170"/>
                </a:cxn>
                <a:cxn ang="0">
                  <a:pos x="70" y="170"/>
                </a:cxn>
                <a:cxn ang="0">
                  <a:pos x="49" y="216"/>
                </a:cxn>
                <a:cxn ang="0">
                  <a:pos x="30" y="261"/>
                </a:cxn>
                <a:cxn ang="0">
                  <a:pos x="21" y="284"/>
                </a:cxn>
                <a:cxn ang="0">
                  <a:pos x="13" y="307"/>
                </a:cxn>
                <a:cxn ang="0">
                  <a:pos x="5" y="331"/>
                </a:cxn>
                <a:cxn ang="0">
                  <a:pos x="0" y="354"/>
                </a:cxn>
                <a:cxn ang="0">
                  <a:pos x="0" y="354"/>
                </a:cxn>
                <a:cxn ang="0">
                  <a:pos x="0" y="357"/>
                </a:cxn>
                <a:cxn ang="0">
                  <a:pos x="0" y="359"/>
                </a:cxn>
                <a:cxn ang="0">
                  <a:pos x="4" y="361"/>
                </a:cxn>
                <a:cxn ang="0">
                  <a:pos x="8" y="361"/>
                </a:cxn>
                <a:cxn ang="0">
                  <a:pos x="9" y="359"/>
                </a:cxn>
                <a:cxn ang="0">
                  <a:pos x="10" y="357"/>
                </a:cxn>
                <a:cxn ang="0">
                  <a:pos x="10" y="357"/>
                </a:cxn>
                <a:cxn ang="0">
                  <a:pos x="17" y="335"/>
                </a:cxn>
                <a:cxn ang="0">
                  <a:pos x="23" y="311"/>
                </a:cxn>
                <a:cxn ang="0">
                  <a:pos x="31" y="287"/>
                </a:cxn>
                <a:cxn ang="0">
                  <a:pos x="40" y="265"/>
                </a:cxn>
                <a:cxn ang="0">
                  <a:pos x="60" y="219"/>
                </a:cxn>
                <a:cxn ang="0">
                  <a:pos x="80" y="176"/>
                </a:cxn>
                <a:cxn ang="0">
                  <a:pos x="80" y="176"/>
                </a:cxn>
                <a:cxn ang="0">
                  <a:pos x="99" y="133"/>
                </a:cxn>
                <a:cxn ang="0">
                  <a:pos x="119" y="91"/>
                </a:cxn>
                <a:cxn ang="0">
                  <a:pos x="138" y="49"/>
                </a:cxn>
                <a:cxn ang="0">
                  <a:pos x="150" y="29"/>
                </a:cxn>
                <a:cxn ang="0">
                  <a:pos x="162" y="9"/>
                </a:cxn>
                <a:cxn ang="0">
                  <a:pos x="162" y="9"/>
                </a:cxn>
                <a:cxn ang="0">
                  <a:pos x="163" y="6"/>
                </a:cxn>
                <a:cxn ang="0">
                  <a:pos x="163" y="4"/>
                </a:cxn>
                <a:cxn ang="0">
                  <a:pos x="161" y="1"/>
                </a:cxn>
                <a:cxn ang="0">
                  <a:pos x="155" y="0"/>
                </a:cxn>
                <a:cxn ang="0">
                  <a:pos x="154" y="1"/>
                </a:cxn>
                <a:cxn ang="0">
                  <a:pos x="153" y="2"/>
                </a:cxn>
                <a:cxn ang="0">
                  <a:pos x="153" y="2"/>
                </a:cxn>
              </a:cxnLst>
              <a:rect l="0" t="0" r="r" b="b"/>
              <a:pathLst>
                <a:path w="163" h="361">
                  <a:moveTo>
                    <a:pt x="153" y="2"/>
                  </a:moveTo>
                  <a:lnTo>
                    <a:pt x="153" y="2"/>
                  </a:lnTo>
                  <a:lnTo>
                    <a:pt x="140" y="23"/>
                  </a:lnTo>
                  <a:lnTo>
                    <a:pt x="128" y="43"/>
                  </a:lnTo>
                  <a:lnTo>
                    <a:pt x="108" y="85"/>
                  </a:lnTo>
                  <a:lnTo>
                    <a:pt x="70" y="170"/>
                  </a:lnTo>
                  <a:lnTo>
                    <a:pt x="70" y="170"/>
                  </a:lnTo>
                  <a:lnTo>
                    <a:pt x="49" y="216"/>
                  </a:lnTo>
                  <a:lnTo>
                    <a:pt x="30" y="261"/>
                  </a:lnTo>
                  <a:lnTo>
                    <a:pt x="21" y="284"/>
                  </a:lnTo>
                  <a:lnTo>
                    <a:pt x="13" y="307"/>
                  </a:lnTo>
                  <a:lnTo>
                    <a:pt x="5" y="331"/>
                  </a:lnTo>
                  <a:lnTo>
                    <a:pt x="0" y="354"/>
                  </a:lnTo>
                  <a:lnTo>
                    <a:pt x="0" y="354"/>
                  </a:lnTo>
                  <a:lnTo>
                    <a:pt x="0" y="357"/>
                  </a:lnTo>
                  <a:lnTo>
                    <a:pt x="0" y="359"/>
                  </a:lnTo>
                  <a:lnTo>
                    <a:pt x="4" y="361"/>
                  </a:lnTo>
                  <a:lnTo>
                    <a:pt x="8" y="361"/>
                  </a:lnTo>
                  <a:lnTo>
                    <a:pt x="9" y="359"/>
                  </a:lnTo>
                  <a:lnTo>
                    <a:pt x="10" y="357"/>
                  </a:lnTo>
                  <a:lnTo>
                    <a:pt x="10" y="357"/>
                  </a:lnTo>
                  <a:lnTo>
                    <a:pt x="17" y="335"/>
                  </a:lnTo>
                  <a:lnTo>
                    <a:pt x="23" y="311"/>
                  </a:lnTo>
                  <a:lnTo>
                    <a:pt x="31" y="287"/>
                  </a:lnTo>
                  <a:lnTo>
                    <a:pt x="40" y="265"/>
                  </a:lnTo>
                  <a:lnTo>
                    <a:pt x="60" y="219"/>
                  </a:lnTo>
                  <a:lnTo>
                    <a:pt x="80" y="176"/>
                  </a:lnTo>
                  <a:lnTo>
                    <a:pt x="80" y="176"/>
                  </a:lnTo>
                  <a:lnTo>
                    <a:pt x="99" y="133"/>
                  </a:lnTo>
                  <a:lnTo>
                    <a:pt x="119" y="91"/>
                  </a:lnTo>
                  <a:lnTo>
                    <a:pt x="138" y="49"/>
                  </a:lnTo>
                  <a:lnTo>
                    <a:pt x="150" y="29"/>
                  </a:lnTo>
                  <a:lnTo>
                    <a:pt x="162" y="9"/>
                  </a:lnTo>
                  <a:lnTo>
                    <a:pt x="162" y="9"/>
                  </a:lnTo>
                  <a:lnTo>
                    <a:pt x="163" y="6"/>
                  </a:lnTo>
                  <a:lnTo>
                    <a:pt x="163" y="4"/>
                  </a:lnTo>
                  <a:lnTo>
                    <a:pt x="161" y="1"/>
                  </a:lnTo>
                  <a:lnTo>
                    <a:pt x="155" y="0"/>
                  </a:lnTo>
                  <a:lnTo>
                    <a:pt x="154" y="1"/>
                  </a:lnTo>
                  <a:lnTo>
                    <a:pt x="153" y="2"/>
                  </a:lnTo>
                  <a:lnTo>
                    <a:pt x="153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1" name="chenying0907 797"/>
            <p:cNvSpPr/>
            <p:nvPr/>
          </p:nvSpPr>
          <p:spPr bwMode="auto">
            <a:xfrm>
              <a:off x="4344988" y="3162300"/>
              <a:ext cx="53975" cy="125413"/>
            </a:xfrm>
            <a:custGeom>
              <a:avLst/>
              <a:gdLst/>
              <a:ahLst/>
              <a:cxnLst>
                <a:cxn ang="0">
                  <a:pos x="123" y="3"/>
                </a:cxn>
                <a:cxn ang="0">
                  <a:pos x="123" y="3"/>
                </a:cxn>
                <a:cxn ang="0">
                  <a:pos x="112" y="20"/>
                </a:cxn>
                <a:cxn ang="0">
                  <a:pos x="103" y="38"/>
                </a:cxn>
                <a:cxn ang="0">
                  <a:pos x="95" y="58"/>
                </a:cxn>
                <a:cxn ang="0">
                  <a:pos x="89" y="77"/>
                </a:cxn>
                <a:cxn ang="0">
                  <a:pos x="76" y="118"/>
                </a:cxn>
                <a:cxn ang="0">
                  <a:pos x="64" y="157"/>
                </a:cxn>
                <a:cxn ang="0">
                  <a:pos x="64" y="157"/>
                </a:cxn>
                <a:cxn ang="0">
                  <a:pos x="49" y="202"/>
                </a:cxn>
                <a:cxn ang="0">
                  <a:pos x="40" y="224"/>
                </a:cxn>
                <a:cxn ang="0">
                  <a:pos x="31" y="245"/>
                </a:cxn>
                <a:cxn ang="0">
                  <a:pos x="31" y="245"/>
                </a:cxn>
                <a:cxn ang="0">
                  <a:pos x="14" y="276"/>
                </a:cxn>
                <a:cxn ang="0">
                  <a:pos x="6" y="292"/>
                </a:cxn>
                <a:cxn ang="0">
                  <a:pos x="0" y="308"/>
                </a:cxn>
                <a:cxn ang="0">
                  <a:pos x="0" y="308"/>
                </a:cxn>
                <a:cxn ang="0">
                  <a:pos x="0" y="310"/>
                </a:cxn>
                <a:cxn ang="0">
                  <a:pos x="0" y="313"/>
                </a:cxn>
                <a:cxn ang="0">
                  <a:pos x="2" y="314"/>
                </a:cxn>
                <a:cxn ang="0">
                  <a:pos x="4" y="315"/>
                </a:cxn>
                <a:cxn ang="0">
                  <a:pos x="8" y="314"/>
                </a:cxn>
                <a:cxn ang="0">
                  <a:pos x="10" y="313"/>
                </a:cxn>
                <a:cxn ang="0">
                  <a:pos x="11" y="311"/>
                </a:cxn>
                <a:cxn ang="0">
                  <a:pos x="11" y="311"/>
                </a:cxn>
                <a:cxn ang="0">
                  <a:pos x="18" y="293"/>
                </a:cxn>
                <a:cxn ang="0">
                  <a:pos x="27" y="276"/>
                </a:cxn>
                <a:cxn ang="0">
                  <a:pos x="44" y="243"/>
                </a:cxn>
                <a:cxn ang="0">
                  <a:pos x="44" y="243"/>
                </a:cxn>
                <a:cxn ang="0">
                  <a:pos x="52" y="225"/>
                </a:cxn>
                <a:cxn ang="0">
                  <a:pos x="59" y="207"/>
                </a:cxn>
                <a:cxn ang="0">
                  <a:pos x="72" y="170"/>
                </a:cxn>
                <a:cxn ang="0">
                  <a:pos x="72" y="170"/>
                </a:cxn>
                <a:cxn ang="0">
                  <a:pos x="79" y="151"/>
                </a:cxn>
                <a:cxn ang="0">
                  <a:pos x="85" y="130"/>
                </a:cxn>
                <a:cxn ang="0">
                  <a:pos x="98" y="87"/>
                </a:cxn>
                <a:cxn ang="0">
                  <a:pos x="104" y="67"/>
                </a:cxn>
                <a:cxn ang="0">
                  <a:pos x="112" y="46"/>
                </a:cxn>
                <a:cxn ang="0">
                  <a:pos x="121" y="26"/>
                </a:cxn>
                <a:cxn ang="0">
                  <a:pos x="132" y="8"/>
                </a:cxn>
                <a:cxn ang="0">
                  <a:pos x="132" y="8"/>
                </a:cxn>
                <a:cxn ang="0">
                  <a:pos x="133" y="5"/>
                </a:cxn>
                <a:cxn ang="0">
                  <a:pos x="133" y="4"/>
                </a:cxn>
                <a:cxn ang="0">
                  <a:pos x="132" y="2"/>
                </a:cxn>
                <a:cxn ang="0">
                  <a:pos x="130" y="0"/>
                </a:cxn>
                <a:cxn ang="0">
                  <a:pos x="127" y="0"/>
                </a:cxn>
                <a:cxn ang="0">
                  <a:pos x="124" y="0"/>
                </a:cxn>
                <a:cxn ang="0">
                  <a:pos x="123" y="3"/>
                </a:cxn>
                <a:cxn ang="0">
                  <a:pos x="123" y="3"/>
                </a:cxn>
              </a:cxnLst>
              <a:rect l="0" t="0" r="r" b="b"/>
              <a:pathLst>
                <a:path w="133" h="315">
                  <a:moveTo>
                    <a:pt x="123" y="3"/>
                  </a:moveTo>
                  <a:lnTo>
                    <a:pt x="123" y="3"/>
                  </a:lnTo>
                  <a:lnTo>
                    <a:pt x="112" y="20"/>
                  </a:lnTo>
                  <a:lnTo>
                    <a:pt x="103" y="38"/>
                  </a:lnTo>
                  <a:lnTo>
                    <a:pt x="95" y="58"/>
                  </a:lnTo>
                  <a:lnTo>
                    <a:pt x="89" y="77"/>
                  </a:lnTo>
                  <a:lnTo>
                    <a:pt x="76" y="118"/>
                  </a:lnTo>
                  <a:lnTo>
                    <a:pt x="64" y="157"/>
                  </a:lnTo>
                  <a:lnTo>
                    <a:pt x="64" y="157"/>
                  </a:lnTo>
                  <a:lnTo>
                    <a:pt x="49" y="202"/>
                  </a:lnTo>
                  <a:lnTo>
                    <a:pt x="40" y="224"/>
                  </a:lnTo>
                  <a:lnTo>
                    <a:pt x="31" y="245"/>
                  </a:lnTo>
                  <a:lnTo>
                    <a:pt x="31" y="245"/>
                  </a:lnTo>
                  <a:lnTo>
                    <a:pt x="14" y="276"/>
                  </a:lnTo>
                  <a:lnTo>
                    <a:pt x="6" y="292"/>
                  </a:lnTo>
                  <a:lnTo>
                    <a:pt x="0" y="308"/>
                  </a:lnTo>
                  <a:lnTo>
                    <a:pt x="0" y="308"/>
                  </a:lnTo>
                  <a:lnTo>
                    <a:pt x="0" y="310"/>
                  </a:lnTo>
                  <a:lnTo>
                    <a:pt x="0" y="313"/>
                  </a:lnTo>
                  <a:lnTo>
                    <a:pt x="2" y="314"/>
                  </a:lnTo>
                  <a:lnTo>
                    <a:pt x="4" y="315"/>
                  </a:lnTo>
                  <a:lnTo>
                    <a:pt x="8" y="314"/>
                  </a:lnTo>
                  <a:lnTo>
                    <a:pt x="10" y="313"/>
                  </a:lnTo>
                  <a:lnTo>
                    <a:pt x="11" y="311"/>
                  </a:lnTo>
                  <a:lnTo>
                    <a:pt x="11" y="311"/>
                  </a:lnTo>
                  <a:lnTo>
                    <a:pt x="18" y="293"/>
                  </a:lnTo>
                  <a:lnTo>
                    <a:pt x="27" y="276"/>
                  </a:lnTo>
                  <a:lnTo>
                    <a:pt x="44" y="243"/>
                  </a:lnTo>
                  <a:lnTo>
                    <a:pt x="44" y="243"/>
                  </a:lnTo>
                  <a:lnTo>
                    <a:pt x="52" y="225"/>
                  </a:lnTo>
                  <a:lnTo>
                    <a:pt x="59" y="207"/>
                  </a:lnTo>
                  <a:lnTo>
                    <a:pt x="72" y="170"/>
                  </a:lnTo>
                  <a:lnTo>
                    <a:pt x="72" y="170"/>
                  </a:lnTo>
                  <a:lnTo>
                    <a:pt x="79" y="151"/>
                  </a:lnTo>
                  <a:lnTo>
                    <a:pt x="85" y="130"/>
                  </a:lnTo>
                  <a:lnTo>
                    <a:pt x="98" y="87"/>
                  </a:lnTo>
                  <a:lnTo>
                    <a:pt x="104" y="67"/>
                  </a:lnTo>
                  <a:lnTo>
                    <a:pt x="112" y="46"/>
                  </a:lnTo>
                  <a:lnTo>
                    <a:pt x="121" y="26"/>
                  </a:lnTo>
                  <a:lnTo>
                    <a:pt x="132" y="8"/>
                  </a:lnTo>
                  <a:lnTo>
                    <a:pt x="132" y="8"/>
                  </a:lnTo>
                  <a:lnTo>
                    <a:pt x="133" y="5"/>
                  </a:lnTo>
                  <a:lnTo>
                    <a:pt x="133" y="4"/>
                  </a:lnTo>
                  <a:lnTo>
                    <a:pt x="132" y="2"/>
                  </a:lnTo>
                  <a:lnTo>
                    <a:pt x="130" y="0"/>
                  </a:lnTo>
                  <a:lnTo>
                    <a:pt x="127" y="0"/>
                  </a:lnTo>
                  <a:lnTo>
                    <a:pt x="124" y="0"/>
                  </a:lnTo>
                  <a:lnTo>
                    <a:pt x="123" y="3"/>
                  </a:lnTo>
                  <a:lnTo>
                    <a:pt x="123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2" name="chenying0907 798"/>
            <p:cNvSpPr/>
            <p:nvPr/>
          </p:nvSpPr>
          <p:spPr bwMode="auto">
            <a:xfrm>
              <a:off x="4391026" y="3178175"/>
              <a:ext cx="33338" cy="66675"/>
            </a:xfrm>
            <a:custGeom>
              <a:avLst/>
              <a:gdLst/>
              <a:ahLst/>
              <a:cxnLst>
                <a:cxn ang="0">
                  <a:pos x="75" y="2"/>
                </a:cxn>
                <a:cxn ang="0">
                  <a:pos x="75" y="2"/>
                </a:cxn>
                <a:cxn ang="0">
                  <a:pos x="68" y="10"/>
                </a:cxn>
                <a:cxn ang="0">
                  <a:pos x="63" y="18"/>
                </a:cxn>
                <a:cxn ang="0">
                  <a:pos x="53" y="35"/>
                </a:cxn>
                <a:cxn ang="0">
                  <a:pos x="46" y="53"/>
                </a:cxn>
                <a:cxn ang="0">
                  <a:pos x="40" y="73"/>
                </a:cxn>
                <a:cxn ang="0">
                  <a:pos x="40" y="73"/>
                </a:cxn>
                <a:cxn ang="0">
                  <a:pos x="31" y="95"/>
                </a:cxn>
                <a:cxn ang="0">
                  <a:pos x="20" y="117"/>
                </a:cxn>
                <a:cxn ang="0">
                  <a:pos x="10" y="138"/>
                </a:cxn>
                <a:cxn ang="0">
                  <a:pos x="2" y="161"/>
                </a:cxn>
                <a:cxn ang="0">
                  <a:pos x="2" y="161"/>
                </a:cxn>
                <a:cxn ang="0">
                  <a:pos x="0" y="163"/>
                </a:cxn>
                <a:cxn ang="0">
                  <a:pos x="2" y="165"/>
                </a:cxn>
                <a:cxn ang="0">
                  <a:pos x="3" y="166"/>
                </a:cxn>
                <a:cxn ang="0">
                  <a:pos x="4" y="167"/>
                </a:cxn>
                <a:cxn ang="0">
                  <a:pos x="10" y="167"/>
                </a:cxn>
                <a:cxn ang="0">
                  <a:pos x="11" y="166"/>
                </a:cxn>
                <a:cxn ang="0">
                  <a:pos x="12" y="163"/>
                </a:cxn>
                <a:cxn ang="0">
                  <a:pos x="12" y="163"/>
                </a:cxn>
                <a:cxn ang="0">
                  <a:pos x="19" y="146"/>
                </a:cxn>
                <a:cxn ang="0">
                  <a:pos x="28" y="129"/>
                </a:cxn>
                <a:cxn ang="0">
                  <a:pos x="36" y="112"/>
                </a:cxn>
                <a:cxn ang="0">
                  <a:pos x="44" y="95"/>
                </a:cxn>
                <a:cxn ang="0">
                  <a:pos x="44" y="95"/>
                </a:cxn>
                <a:cxn ang="0">
                  <a:pos x="51" y="73"/>
                </a:cxn>
                <a:cxn ang="0">
                  <a:pos x="59" y="51"/>
                </a:cxn>
                <a:cxn ang="0">
                  <a:pos x="65" y="40"/>
                </a:cxn>
                <a:cxn ang="0">
                  <a:pos x="70" y="30"/>
                </a:cxn>
                <a:cxn ang="0">
                  <a:pos x="75" y="19"/>
                </a:cxn>
                <a:cxn ang="0">
                  <a:pos x="83" y="10"/>
                </a:cxn>
                <a:cxn ang="0">
                  <a:pos x="83" y="10"/>
                </a:cxn>
                <a:cxn ang="0">
                  <a:pos x="84" y="8"/>
                </a:cxn>
                <a:cxn ang="0">
                  <a:pos x="84" y="6"/>
                </a:cxn>
                <a:cxn ang="0">
                  <a:pos x="83" y="2"/>
                </a:cxn>
                <a:cxn ang="0">
                  <a:pos x="79" y="0"/>
                </a:cxn>
                <a:cxn ang="0">
                  <a:pos x="76" y="1"/>
                </a:cxn>
                <a:cxn ang="0">
                  <a:pos x="75" y="2"/>
                </a:cxn>
                <a:cxn ang="0">
                  <a:pos x="75" y="2"/>
                </a:cxn>
              </a:cxnLst>
              <a:rect l="0" t="0" r="r" b="b"/>
              <a:pathLst>
                <a:path w="84" h="167">
                  <a:moveTo>
                    <a:pt x="75" y="2"/>
                  </a:moveTo>
                  <a:lnTo>
                    <a:pt x="75" y="2"/>
                  </a:lnTo>
                  <a:lnTo>
                    <a:pt x="68" y="10"/>
                  </a:lnTo>
                  <a:lnTo>
                    <a:pt x="63" y="18"/>
                  </a:lnTo>
                  <a:lnTo>
                    <a:pt x="53" y="35"/>
                  </a:lnTo>
                  <a:lnTo>
                    <a:pt x="46" y="53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31" y="95"/>
                  </a:lnTo>
                  <a:lnTo>
                    <a:pt x="20" y="117"/>
                  </a:lnTo>
                  <a:lnTo>
                    <a:pt x="10" y="138"/>
                  </a:lnTo>
                  <a:lnTo>
                    <a:pt x="2" y="161"/>
                  </a:lnTo>
                  <a:lnTo>
                    <a:pt x="2" y="161"/>
                  </a:lnTo>
                  <a:lnTo>
                    <a:pt x="0" y="163"/>
                  </a:lnTo>
                  <a:lnTo>
                    <a:pt x="2" y="165"/>
                  </a:lnTo>
                  <a:lnTo>
                    <a:pt x="3" y="166"/>
                  </a:lnTo>
                  <a:lnTo>
                    <a:pt x="4" y="167"/>
                  </a:lnTo>
                  <a:lnTo>
                    <a:pt x="10" y="167"/>
                  </a:lnTo>
                  <a:lnTo>
                    <a:pt x="11" y="166"/>
                  </a:lnTo>
                  <a:lnTo>
                    <a:pt x="12" y="163"/>
                  </a:lnTo>
                  <a:lnTo>
                    <a:pt x="12" y="163"/>
                  </a:lnTo>
                  <a:lnTo>
                    <a:pt x="19" y="146"/>
                  </a:lnTo>
                  <a:lnTo>
                    <a:pt x="28" y="129"/>
                  </a:lnTo>
                  <a:lnTo>
                    <a:pt x="36" y="112"/>
                  </a:lnTo>
                  <a:lnTo>
                    <a:pt x="44" y="95"/>
                  </a:lnTo>
                  <a:lnTo>
                    <a:pt x="44" y="95"/>
                  </a:lnTo>
                  <a:lnTo>
                    <a:pt x="51" y="73"/>
                  </a:lnTo>
                  <a:lnTo>
                    <a:pt x="59" y="51"/>
                  </a:lnTo>
                  <a:lnTo>
                    <a:pt x="65" y="40"/>
                  </a:lnTo>
                  <a:lnTo>
                    <a:pt x="70" y="30"/>
                  </a:lnTo>
                  <a:lnTo>
                    <a:pt x="75" y="19"/>
                  </a:lnTo>
                  <a:lnTo>
                    <a:pt x="83" y="10"/>
                  </a:lnTo>
                  <a:lnTo>
                    <a:pt x="83" y="10"/>
                  </a:lnTo>
                  <a:lnTo>
                    <a:pt x="84" y="8"/>
                  </a:lnTo>
                  <a:lnTo>
                    <a:pt x="84" y="6"/>
                  </a:lnTo>
                  <a:lnTo>
                    <a:pt x="83" y="2"/>
                  </a:lnTo>
                  <a:lnTo>
                    <a:pt x="79" y="0"/>
                  </a:lnTo>
                  <a:lnTo>
                    <a:pt x="76" y="1"/>
                  </a:lnTo>
                  <a:lnTo>
                    <a:pt x="75" y="2"/>
                  </a:lnTo>
                  <a:lnTo>
                    <a:pt x="7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3" name="chenying0907 799"/>
            <p:cNvSpPr/>
            <p:nvPr/>
          </p:nvSpPr>
          <p:spPr bwMode="auto">
            <a:xfrm>
              <a:off x="4416426" y="3190875"/>
              <a:ext cx="14288" cy="26988"/>
            </a:xfrm>
            <a:custGeom>
              <a:avLst/>
              <a:gdLst/>
              <a:ahLst/>
              <a:cxnLst>
                <a:cxn ang="0">
                  <a:pos x="22" y="5"/>
                </a:cxn>
                <a:cxn ang="0">
                  <a:pos x="22" y="5"/>
                </a:cxn>
                <a:cxn ang="0">
                  <a:pos x="21" y="13"/>
                </a:cxn>
                <a:cxn ang="0">
                  <a:pos x="17" y="20"/>
                </a:cxn>
                <a:cxn ang="0">
                  <a:pos x="17" y="20"/>
                </a:cxn>
                <a:cxn ang="0">
                  <a:pos x="14" y="30"/>
                </a:cxn>
                <a:cxn ang="0">
                  <a:pos x="14" y="30"/>
                </a:cxn>
                <a:cxn ang="0">
                  <a:pos x="8" y="46"/>
                </a:cxn>
                <a:cxn ang="0">
                  <a:pos x="0" y="60"/>
                </a:cxn>
                <a:cxn ang="0">
                  <a:pos x="0" y="60"/>
                </a:cxn>
                <a:cxn ang="0">
                  <a:pos x="0" y="62"/>
                </a:cxn>
                <a:cxn ang="0">
                  <a:pos x="0" y="64"/>
                </a:cxn>
                <a:cxn ang="0">
                  <a:pos x="2" y="67"/>
                </a:cxn>
                <a:cxn ang="0">
                  <a:pos x="6" y="68"/>
                </a:cxn>
                <a:cxn ang="0">
                  <a:pos x="9" y="67"/>
                </a:cxn>
                <a:cxn ang="0">
                  <a:pos x="10" y="66"/>
                </a:cxn>
                <a:cxn ang="0">
                  <a:pos x="10" y="66"/>
                </a:cxn>
                <a:cxn ang="0">
                  <a:pos x="18" y="50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3" y="12"/>
                </a:cxn>
                <a:cxn ang="0">
                  <a:pos x="34" y="5"/>
                </a:cxn>
                <a:cxn ang="0">
                  <a:pos x="34" y="5"/>
                </a:cxn>
                <a:cxn ang="0">
                  <a:pos x="34" y="3"/>
                </a:cxn>
                <a:cxn ang="0">
                  <a:pos x="33" y="1"/>
                </a:cxn>
                <a:cxn ang="0">
                  <a:pos x="31" y="0"/>
                </a:cxn>
                <a:cxn ang="0">
                  <a:pos x="29" y="0"/>
                </a:cxn>
                <a:cxn ang="0">
                  <a:pos x="25" y="1"/>
                </a:cxn>
                <a:cxn ang="0">
                  <a:pos x="23" y="3"/>
                </a:cxn>
                <a:cxn ang="0">
                  <a:pos x="22" y="5"/>
                </a:cxn>
                <a:cxn ang="0">
                  <a:pos x="22" y="5"/>
                </a:cxn>
              </a:cxnLst>
              <a:rect l="0" t="0" r="r" b="b"/>
              <a:pathLst>
                <a:path w="34" h="68">
                  <a:moveTo>
                    <a:pt x="22" y="5"/>
                  </a:moveTo>
                  <a:lnTo>
                    <a:pt x="22" y="5"/>
                  </a:lnTo>
                  <a:lnTo>
                    <a:pt x="21" y="13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4" y="30"/>
                  </a:lnTo>
                  <a:lnTo>
                    <a:pt x="14" y="30"/>
                  </a:lnTo>
                  <a:lnTo>
                    <a:pt x="8" y="46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0" y="62"/>
                  </a:lnTo>
                  <a:lnTo>
                    <a:pt x="0" y="64"/>
                  </a:lnTo>
                  <a:lnTo>
                    <a:pt x="2" y="67"/>
                  </a:lnTo>
                  <a:lnTo>
                    <a:pt x="6" y="68"/>
                  </a:lnTo>
                  <a:lnTo>
                    <a:pt x="9" y="67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8" y="50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3" y="12"/>
                  </a:lnTo>
                  <a:lnTo>
                    <a:pt x="34" y="5"/>
                  </a:lnTo>
                  <a:lnTo>
                    <a:pt x="34" y="5"/>
                  </a:lnTo>
                  <a:lnTo>
                    <a:pt x="34" y="3"/>
                  </a:lnTo>
                  <a:lnTo>
                    <a:pt x="33" y="1"/>
                  </a:lnTo>
                  <a:lnTo>
                    <a:pt x="31" y="0"/>
                  </a:lnTo>
                  <a:lnTo>
                    <a:pt x="29" y="0"/>
                  </a:lnTo>
                  <a:lnTo>
                    <a:pt x="25" y="1"/>
                  </a:lnTo>
                  <a:lnTo>
                    <a:pt x="23" y="3"/>
                  </a:lnTo>
                  <a:lnTo>
                    <a:pt x="22" y="5"/>
                  </a:lnTo>
                  <a:lnTo>
                    <a:pt x="2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4" name="chenying0907 800"/>
            <p:cNvSpPr/>
            <p:nvPr/>
          </p:nvSpPr>
          <p:spPr bwMode="auto">
            <a:xfrm>
              <a:off x="4371976" y="3368675"/>
              <a:ext cx="15875" cy="26988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25" y="11"/>
                </a:cxn>
                <a:cxn ang="0">
                  <a:pos x="21" y="17"/>
                </a:cxn>
                <a:cxn ang="0">
                  <a:pos x="17" y="24"/>
                </a:cxn>
                <a:cxn ang="0">
                  <a:pos x="13" y="30"/>
                </a:cxn>
                <a:cxn ang="0">
                  <a:pos x="13" y="30"/>
                </a:cxn>
                <a:cxn ang="0">
                  <a:pos x="1" y="64"/>
                </a:cxn>
                <a:cxn ang="0">
                  <a:pos x="1" y="64"/>
                </a:cxn>
                <a:cxn ang="0">
                  <a:pos x="0" y="67"/>
                </a:cxn>
                <a:cxn ang="0">
                  <a:pos x="1" y="68"/>
                </a:cxn>
                <a:cxn ang="0">
                  <a:pos x="4" y="71"/>
                </a:cxn>
                <a:cxn ang="0">
                  <a:pos x="9" y="71"/>
                </a:cxn>
                <a:cxn ang="0">
                  <a:pos x="10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23" y="37"/>
                </a:cxn>
                <a:cxn ang="0">
                  <a:pos x="23" y="37"/>
                </a:cxn>
                <a:cxn ang="0">
                  <a:pos x="26" y="29"/>
                </a:cxn>
                <a:cxn ang="0">
                  <a:pos x="31" y="21"/>
                </a:cxn>
                <a:cxn ang="0">
                  <a:pos x="35" y="15"/>
                </a:cxn>
                <a:cxn ang="0">
                  <a:pos x="38" y="7"/>
                </a:cxn>
                <a:cxn ang="0">
                  <a:pos x="38" y="7"/>
                </a:cxn>
                <a:cxn ang="0">
                  <a:pos x="39" y="4"/>
                </a:cxn>
                <a:cxn ang="0">
                  <a:pos x="38" y="1"/>
                </a:cxn>
                <a:cxn ang="0">
                  <a:pos x="36" y="0"/>
                </a:cxn>
                <a:cxn ang="0">
                  <a:pos x="35" y="0"/>
                </a:cxn>
                <a:cxn ang="0">
                  <a:pos x="30" y="0"/>
                </a:cxn>
                <a:cxn ang="0">
                  <a:pos x="28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9" h="71">
                  <a:moveTo>
                    <a:pt x="27" y="3"/>
                  </a:moveTo>
                  <a:lnTo>
                    <a:pt x="27" y="3"/>
                  </a:lnTo>
                  <a:lnTo>
                    <a:pt x="25" y="11"/>
                  </a:lnTo>
                  <a:lnTo>
                    <a:pt x="21" y="17"/>
                  </a:lnTo>
                  <a:lnTo>
                    <a:pt x="17" y="24"/>
                  </a:lnTo>
                  <a:lnTo>
                    <a:pt x="13" y="30"/>
                  </a:lnTo>
                  <a:lnTo>
                    <a:pt x="13" y="30"/>
                  </a:lnTo>
                  <a:lnTo>
                    <a:pt x="1" y="64"/>
                  </a:lnTo>
                  <a:lnTo>
                    <a:pt x="1" y="64"/>
                  </a:lnTo>
                  <a:lnTo>
                    <a:pt x="0" y="67"/>
                  </a:lnTo>
                  <a:lnTo>
                    <a:pt x="1" y="68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0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23" y="37"/>
                  </a:lnTo>
                  <a:lnTo>
                    <a:pt x="23" y="37"/>
                  </a:lnTo>
                  <a:lnTo>
                    <a:pt x="26" y="29"/>
                  </a:lnTo>
                  <a:lnTo>
                    <a:pt x="31" y="21"/>
                  </a:lnTo>
                  <a:lnTo>
                    <a:pt x="35" y="15"/>
                  </a:lnTo>
                  <a:lnTo>
                    <a:pt x="38" y="7"/>
                  </a:lnTo>
                  <a:lnTo>
                    <a:pt x="38" y="7"/>
                  </a:lnTo>
                  <a:lnTo>
                    <a:pt x="39" y="4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5" y="0"/>
                  </a:lnTo>
                  <a:lnTo>
                    <a:pt x="30" y="0"/>
                  </a:lnTo>
                  <a:lnTo>
                    <a:pt x="28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5" name="chenying0907 801"/>
            <p:cNvSpPr/>
            <p:nvPr/>
          </p:nvSpPr>
          <p:spPr bwMode="auto">
            <a:xfrm>
              <a:off x="4394201" y="3375025"/>
              <a:ext cx="12700" cy="25400"/>
            </a:xfrm>
            <a:custGeom>
              <a:avLst/>
              <a:gdLst/>
              <a:ahLst/>
              <a:cxnLst>
                <a:cxn ang="0">
                  <a:pos x="24" y="4"/>
                </a:cxn>
                <a:cxn ang="0">
                  <a:pos x="24" y="4"/>
                </a:cxn>
                <a:cxn ang="0">
                  <a:pos x="23" y="8"/>
                </a:cxn>
                <a:cxn ang="0">
                  <a:pos x="21" y="11"/>
                </a:cxn>
                <a:cxn ang="0">
                  <a:pos x="17" y="16"/>
                </a:cxn>
                <a:cxn ang="0">
                  <a:pos x="17" y="16"/>
                </a:cxn>
                <a:cxn ang="0">
                  <a:pos x="13" y="23"/>
                </a:cxn>
                <a:cxn ang="0">
                  <a:pos x="11" y="29"/>
                </a:cxn>
                <a:cxn ang="0">
                  <a:pos x="11" y="29"/>
                </a:cxn>
                <a:cxn ang="0">
                  <a:pos x="7" y="36"/>
                </a:cxn>
                <a:cxn ang="0">
                  <a:pos x="3" y="44"/>
                </a:cxn>
                <a:cxn ang="0">
                  <a:pos x="2" y="51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6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1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20" y="37"/>
                </a:cxn>
                <a:cxn ang="0">
                  <a:pos x="23" y="33"/>
                </a:cxn>
                <a:cxn ang="0">
                  <a:pos x="23" y="31"/>
                </a:cxn>
                <a:cxn ang="0">
                  <a:pos x="23" y="31"/>
                </a:cxn>
                <a:cxn ang="0">
                  <a:pos x="25" y="24"/>
                </a:cxn>
                <a:cxn ang="0">
                  <a:pos x="29" y="19"/>
                </a:cxn>
                <a:cxn ang="0">
                  <a:pos x="33" y="14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3" y="3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6" y="0"/>
                </a:cxn>
                <a:cxn ang="0">
                  <a:pos x="24" y="2"/>
                </a:cxn>
                <a:cxn ang="0">
                  <a:pos x="24" y="4"/>
                </a:cxn>
                <a:cxn ang="0">
                  <a:pos x="24" y="4"/>
                </a:cxn>
              </a:cxnLst>
              <a:rect l="0" t="0" r="r" b="b"/>
              <a:pathLst>
                <a:path w="34" h="65">
                  <a:moveTo>
                    <a:pt x="24" y="4"/>
                  </a:moveTo>
                  <a:lnTo>
                    <a:pt x="24" y="4"/>
                  </a:lnTo>
                  <a:lnTo>
                    <a:pt x="23" y="8"/>
                  </a:lnTo>
                  <a:lnTo>
                    <a:pt x="21" y="11"/>
                  </a:lnTo>
                  <a:lnTo>
                    <a:pt x="17" y="16"/>
                  </a:lnTo>
                  <a:lnTo>
                    <a:pt x="17" y="16"/>
                  </a:lnTo>
                  <a:lnTo>
                    <a:pt x="13" y="23"/>
                  </a:lnTo>
                  <a:lnTo>
                    <a:pt x="11" y="29"/>
                  </a:lnTo>
                  <a:lnTo>
                    <a:pt x="11" y="29"/>
                  </a:lnTo>
                  <a:lnTo>
                    <a:pt x="7" y="36"/>
                  </a:lnTo>
                  <a:lnTo>
                    <a:pt x="3" y="44"/>
                  </a:lnTo>
                  <a:lnTo>
                    <a:pt x="2" y="51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6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1"/>
                  </a:lnTo>
                  <a:lnTo>
                    <a:pt x="15" y="44"/>
                  </a:lnTo>
                  <a:lnTo>
                    <a:pt x="15" y="44"/>
                  </a:lnTo>
                  <a:lnTo>
                    <a:pt x="20" y="37"/>
                  </a:lnTo>
                  <a:lnTo>
                    <a:pt x="23" y="33"/>
                  </a:lnTo>
                  <a:lnTo>
                    <a:pt x="23" y="31"/>
                  </a:lnTo>
                  <a:lnTo>
                    <a:pt x="23" y="31"/>
                  </a:lnTo>
                  <a:lnTo>
                    <a:pt x="25" y="24"/>
                  </a:lnTo>
                  <a:lnTo>
                    <a:pt x="29" y="19"/>
                  </a:lnTo>
                  <a:lnTo>
                    <a:pt x="33" y="1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3" y="3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0"/>
                  </a:lnTo>
                  <a:lnTo>
                    <a:pt x="24" y="2"/>
                  </a:lnTo>
                  <a:lnTo>
                    <a:pt x="24" y="4"/>
                  </a:lnTo>
                  <a:lnTo>
                    <a:pt x="2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6" name="chenying0907 802"/>
            <p:cNvSpPr/>
            <p:nvPr/>
          </p:nvSpPr>
          <p:spPr bwMode="auto">
            <a:xfrm>
              <a:off x="4421188" y="3376613"/>
              <a:ext cx="14288" cy="28575"/>
            </a:xfrm>
            <a:custGeom>
              <a:avLst/>
              <a:gdLst/>
              <a:ahLst/>
              <a:cxnLst>
                <a:cxn ang="0">
                  <a:pos x="27" y="3"/>
                </a:cxn>
                <a:cxn ang="0">
                  <a:pos x="27" y="3"/>
                </a:cxn>
                <a:cxn ang="0">
                  <a:pos x="17" y="17"/>
                </a:cxn>
                <a:cxn ang="0">
                  <a:pos x="8" y="33"/>
                </a:cxn>
                <a:cxn ang="0">
                  <a:pos x="4" y="41"/>
                </a:cxn>
                <a:cxn ang="0">
                  <a:pos x="1" y="48"/>
                </a:cxn>
                <a:cxn ang="0">
                  <a:pos x="0" y="58"/>
                </a:cxn>
                <a:cxn ang="0">
                  <a:pos x="0" y="68"/>
                </a:cxn>
                <a:cxn ang="0">
                  <a:pos x="0" y="68"/>
                </a:cxn>
                <a:cxn ang="0">
                  <a:pos x="0" y="69"/>
                </a:cxn>
                <a:cxn ang="0">
                  <a:pos x="1" y="72"/>
                </a:cxn>
                <a:cxn ang="0">
                  <a:pos x="5" y="73"/>
                </a:cxn>
                <a:cxn ang="0">
                  <a:pos x="9" y="72"/>
                </a:cxn>
                <a:cxn ang="0">
                  <a:pos x="10" y="69"/>
                </a:cxn>
                <a:cxn ang="0">
                  <a:pos x="10" y="68"/>
                </a:cxn>
                <a:cxn ang="0">
                  <a:pos x="10" y="68"/>
                </a:cxn>
                <a:cxn ang="0">
                  <a:pos x="11" y="59"/>
                </a:cxn>
                <a:cxn ang="0">
                  <a:pos x="13" y="51"/>
                </a:cxn>
                <a:cxn ang="0">
                  <a:pos x="15" y="45"/>
                </a:cxn>
                <a:cxn ang="0">
                  <a:pos x="18" y="37"/>
                </a:cxn>
                <a:cxn ang="0">
                  <a:pos x="26" y="24"/>
                </a:cxn>
                <a:cxn ang="0">
                  <a:pos x="35" y="11"/>
                </a:cxn>
                <a:cxn ang="0">
                  <a:pos x="35" y="11"/>
                </a:cxn>
                <a:cxn ang="0">
                  <a:pos x="36" y="8"/>
                </a:cxn>
                <a:cxn ang="0">
                  <a:pos x="36" y="7"/>
                </a:cxn>
                <a:cxn ang="0">
                  <a:pos x="35" y="3"/>
                </a:cxn>
                <a:cxn ang="0">
                  <a:pos x="34" y="1"/>
                </a:cxn>
                <a:cxn ang="0">
                  <a:pos x="31" y="0"/>
                </a:cxn>
                <a:cxn ang="0">
                  <a:pos x="30" y="1"/>
                </a:cxn>
                <a:cxn ang="0">
                  <a:pos x="27" y="3"/>
                </a:cxn>
                <a:cxn ang="0">
                  <a:pos x="27" y="3"/>
                </a:cxn>
              </a:cxnLst>
              <a:rect l="0" t="0" r="r" b="b"/>
              <a:pathLst>
                <a:path w="36" h="73">
                  <a:moveTo>
                    <a:pt x="27" y="3"/>
                  </a:moveTo>
                  <a:lnTo>
                    <a:pt x="27" y="3"/>
                  </a:lnTo>
                  <a:lnTo>
                    <a:pt x="17" y="17"/>
                  </a:lnTo>
                  <a:lnTo>
                    <a:pt x="8" y="33"/>
                  </a:lnTo>
                  <a:lnTo>
                    <a:pt x="4" y="41"/>
                  </a:lnTo>
                  <a:lnTo>
                    <a:pt x="1" y="48"/>
                  </a:lnTo>
                  <a:lnTo>
                    <a:pt x="0" y="58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69"/>
                  </a:lnTo>
                  <a:lnTo>
                    <a:pt x="1" y="72"/>
                  </a:lnTo>
                  <a:lnTo>
                    <a:pt x="5" y="73"/>
                  </a:lnTo>
                  <a:lnTo>
                    <a:pt x="9" y="72"/>
                  </a:lnTo>
                  <a:lnTo>
                    <a:pt x="10" y="69"/>
                  </a:lnTo>
                  <a:lnTo>
                    <a:pt x="10" y="68"/>
                  </a:lnTo>
                  <a:lnTo>
                    <a:pt x="10" y="68"/>
                  </a:lnTo>
                  <a:lnTo>
                    <a:pt x="11" y="59"/>
                  </a:lnTo>
                  <a:lnTo>
                    <a:pt x="13" y="51"/>
                  </a:lnTo>
                  <a:lnTo>
                    <a:pt x="15" y="45"/>
                  </a:lnTo>
                  <a:lnTo>
                    <a:pt x="18" y="37"/>
                  </a:lnTo>
                  <a:lnTo>
                    <a:pt x="26" y="24"/>
                  </a:lnTo>
                  <a:lnTo>
                    <a:pt x="35" y="11"/>
                  </a:lnTo>
                  <a:lnTo>
                    <a:pt x="35" y="11"/>
                  </a:lnTo>
                  <a:lnTo>
                    <a:pt x="36" y="8"/>
                  </a:lnTo>
                  <a:lnTo>
                    <a:pt x="36" y="7"/>
                  </a:lnTo>
                  <a:lnTo>
                    <a:pt x="35" y="3"/>
                  </a:lnTo>
                  <a:lnTo>
                    <a:pt x="34" y="1"/>
                  </a:lnTo>
                  <a:lnTo>
                    <a:pt x="31" y="0"/>
                  </a:lnTo>
                  <a:lnTo>
                    <a:pt x="30" y="1"/>
                  </a:lnTo>
                  <a:lnTo>
                    <a:pt x="27" y="3"/>
                  </a:lnTo>
                  <a:lnTo>
                    <a:pt x="27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7" name="chenying0907 803"/>
            <p:cNvSpPr/>
            <p:nvPr/>
          </p:nvSpPr>
          <p:spPr bwMode="auto">
            <a:xfrm>
              <a:off x="4446588" y="3363913"/>
              <a:ext cx="19050" cy="31750"/>
            </a:xfrm>
            <a:custGeom>
              <a:avLst/>
              <a:gdLst/>
              <a:ahLst/>
              <a:cxnLst>
                <a:cxn ang="0">
                  <a:pos x="35" y="3"/>
                </a:cxn>
                <a:cxn ang="0">
                  <a:pos x="35" y="3"/>
                </a:cxn>
                <a:cxn ang="0">
                  <a:pos x="25" y="20"/>
                </a:cxn>
                <a:cxn ang="0">
                  <a:pos x="15" y="38"/>
                </a:cxn>
                <a:cxn ang="0">
                  <a:pos x="8" y="57"/>
                </a:cxn>
                <a:cxn ang="0">
                  <a:pos x="0" y="76"/>
                </a:cxn>
                <a:cxn ang="0">
                  <a:pos x="0" y="76"/>
                </a:cxn>
                <a:cxn ang="0">
                  <a:pos x="0" y="79"/>
                </a:cxn>
                <a:cxn ang="0">
                  <a:pos x="0" y="80"/>
                </a:cxn>
                <a:cxn ang="0">
                  <a:pos x="2" y="81"/>
                </a:cxn>
                <a:cxn ang="0">
                  <a:pos x="4" y="83"/>
                </a:cxn>
                <a:cxn ang="0">
                  <a:pos x="8" y="83"/>
                </a:cxn>
                <a:cxn ang="0">
                  <a:pos x="10" y="81"/>
                </a:cxn>
                <a:cxn ang="0">
                  <a:pos x="12" y="79"/>
                </a:cxn>
                <a:cxn ang="0">
                  <a:pos x="12" y="79"/>
                </a:cxn>
                <a:cxn ang="0">
                  <a:pos x="18" y="61"/>
                </a:cxn>
                <a:cxn ang="0">
                  <a:pos x="26" y="42"/>
                </a:cxn>
                <a:cxn ang="0">
                  <a:pos x="35" y="25"/>
                </a:cxn>
                <a:cxn ang="0">
                  <a:pos x="44" y="8"/>
                </a:cxn>
                <a:cxn ang="0">
                  <a:pos x="44" y="8"/>
                </a:cxn>
                <a:cxn ang="0">
                  <a:pos x="46" y="6"/>
                </a:cxn>
                <a:cxn ang="0">
                  <a:pos x="46" y="4"/>
                </a:cxn>
                <a:cxn ang="0">
                  <a:pos x="43" y="0"/>
                </a:cxn>
                <a:cxn ang="0">
                  <a:pos x="39" y="0"/>
                </a:cxn>
                <a:cxn ang="0">
                  <a:pos x="36" y="0"/>
                </a:cxn>
                <a:cxn ang="0">
                  <a:pos x="35" y="3"/>
                </a:cxn>
                <a:cxn ang="0">
                  <a:pos x="35" y="3"/>
                </a:cxn>
              </a:cxnLst>
              <a:rect l="0" t="0" r="r" b="b"/>
              <a:pathLst>
                <a:path w="46" h="83">
                  <a:moveTo>
                    <a:pt x="35" y="3"/>
                  </a:moveTo>
                  <a:lnTo>
                    <a:pt x="35" y="3"/>
                  </a:lnTo>
                  <a:lnTo>
                    <a:pt x="25" y="20"/>
                  </a:lnTo>
                  <a:lnTo>
                    <a:pt x="15" y="38"/>
                  </a:lnTo>
                  <a:lnTo>
                    <a:pt x="8" y="57"/>
                  </a:lnTo>
                  <a:lnTo>
                    <a:pt x="0" y="76"/>
                  </a:lnTo>
                  <a:lnTo>
                    <a:pt x="0" y="76"/>
                  </a:lnTo>
                  <a:lnTo>
                    <a:pt x="0" y="79"/>
                  </a:lnTo>
                  <a:lnTo>
                    <a:pt x="0" y="80"/>
                  </a:lnTo>
                  <a:lnTo>
                    <a:pt x="2" y="81"/>
                  </a:lnTo>
                  <a:lnTo>
                    <a:pt x="4" y="83"/>
                  </a:lnTo>
                  <a:lnTo>
                    <a:pt x="8" y="83"/>
                  </a:lnTo>
                  <a:lnTo>
                    <a:pt x="10" y="81"/>
                  </a:lnTo>
                  <a:lnTo>
                    <a:pt x="12" y="79"/>
                  </a:lnTo>
                  <a:lnTo>
                    <a:pt x="12" y="79"/>
                  </a:lnTo>
                  <a:lnTo>
                    <a:pt x="18" y="61"/>
                  </a:lnTo>
                  <a:lnTo>
                    <a:pt x="26" y="42"/>
                  </a:lnTo>
                  <a:lnTo>
                    <a:pt x="35" y="25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6" y="6"/>
                  </a:lnTo>
                  <a:lnTo>
                    <a:pt x="46" y="4"/>
                  </a:lnTo>
                  <a:lnTo>
                    <a:pt x="43" y="0"/>
                  </a:lnTo>
                  <a:lnTo>
                    <a:pt x="39" y="0"/>
                  </a:lnTo>
                  <a:lnTo>
                    <a:pt x="36" y="0"/>
                  </a:lnTo>
                  <a:lnTo>
                    <a:pt x="35" y="3"/>
                  </a:lnTo>
                  <a:lnTo>
                    <a:pt x="3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8" name="chenying0907 804"/>
            <p:cNvSpPr/>
            <p:nvPr/>
          </p:nvSpPr>
          <p:spPr bwMode="auto">
            <a:xfrm>
              <a:off x="4476751" y="3340100"/>
              <a:ext cx="14288" cy="33338"/>
            </a:xfrm>
            <a:custGeom>
              <a:avLst/>
              <a:gdLst/>
              <a:ahLst/>
              <a:cxnLst>
                <a:cxn ang="0">
                  <a:pos x="23" y="4"/>
                </a:cxn>
                <a:cxn ang="0">
                  <a:pos x="23" y="4"/>
                </a:cxn>
                <a:cxn ang="0">
                  <a:pos x="19" y="21"/>
                </a:cxn>
                <a:cxn ang="0">
                  <a:pos x="19" y="21"/>
                </a:cxn>
                <a:cxn ang="0">
                  <a:pos x="15" y="30"/>
                </a:cxn>
                <a:cxn ang="0">
                  <a:pos x="11" y="38"/>
                </a:cxn>
                <a:cxn ang="0">
                  <a:pos x="11" y="38"/>
                </a:cxn>
                <a:cxn ang="0">
                  <a:pos x="7" y="56"/>
                </a:cxn>
                <a:cxn ang="0">
                  <a:pos x="5" y="67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0" y="77"/>
                </a:cxn>
                <a:cxn ang="0">
                  <a:pos x="0" y="80"/>
                </a:cxn>
                <a:cxn ang="0">
                  <a:pos x="2" y="82"/>
                </a:cxn>
                <a:cxn ang="0">
                  <a:pos x="7" y="84"/>
                </a:cxn>
                <a:cxn ang="0">
                  <a:pos x="9" y="82"/>
                </a:cxn>
                <a:cxn ang="0">
                  <a:pos x="10" y="81"/>
                </a:cxn>
                <a:cxn ang="0">
                  <a:pos x="10" y="81"/>
                </a:cxn>
                <a:cxn ang="0">
                  <a:pos x="14" y="72"/>
                </a:cxn>
                <a:cxn ang="0">
                  <a:pos x="18" y="63"/>
                </a:cxn>
                <a:cxn ang="0">
                  <a:pos x="22" y="44"/>
                </a:cxn>
                <a:cxn ang="0">
                  <a:pos x="22" y="44"/>
                </a:cxn>
                <a:cxn ang="0">
                  <a:pos x="24" y="36"/>
                </a:cxn>
                <a:cxn ang="0">
                  <a:pos x="28" y="29"/>
                </a:cxn>
                <a:cxn ang="0">
                  <a:pos x="28" y="29"/>
                </a:cxn>
                <a:cxn ang="0">
                  <a:pos x="31" y="18"/>
                </a:cxn>
                <a:cxn ang="0">
                  <a:pos x="34" y="6"/>
                </a:cxn>
                <a:cxn ang="0">
                  <a:pos x="34" y="6"/>
                </a:cxn>
                <a:cxn ang="0">
                  <a:pos x="34" y="4"/>
                </a:cxn>
                <a:cxn ang="0">
                  <a:pos x="34" y="2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4" y="1"/>
                </a:cxn>
                <a:cxn ang="0">
                  <a:pos x="23" y="4"/>
                </a:cxn>
                <a:cxn ang="0">
                  <a:pos x="23" y="4"/>
                </a:cxn>
              </a:cxnLst>
              <a:rect l="0" t="0" r="r" b="b"/>
              <a:pathLst>
                <a:path w="34" h="84">
                  <a:moveTo>
                    <a:pt x="23" y="4"/>
                  </a:moveTo>
                  <a:lnTo>
                    <a:pt x="23" y="4"/>
                  </a:lnTo>
                  <a:lnTo>
                    <a:pt x="19" y="21"/>
                  </a:lnTo>
                  <a:lnTo>
                    <a:pt x="19" y="21"/>
                  </a:lnTo>
                  <a:lnTo>
                    <a:pt x="15" y="30"/>
                  </a:lnTo>
                  <a:lnTo>
                    <a:pt x="11" y="38"/>
                  </a:lnTo>
                  <a:lnTo>
                    <a:pt x="11" y="38"/>
                  </a:lnTo>
                  <a:lnTo>
                    <a:pt x="7" y="56"/>
                  </a:lnTo>
                  <a:lnTo>
                    <a:pt x="5" y="67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0" y="77"/>
                  </a:lnTo>
                  <a:lnTo>
                    <a:pt x="0" y="80"/>
                  </a:lnTo>
                  <a:lnTo>
                    <a:pt x="2" y="82"/>
                  </a:lnTo>
                  <a:lnTo>
                    <a:pt x="7" y="84"/>
                  </a:lnTo>
                  <a:lnTo>
                    <a:pt x="9" y="82"/>
                  </a:lnTo>
                  <a:lnTo>
                    <a:pt x="10" y="81"/>
                  </a:lnTo>
                  <a:lnTo>
                    <a:pt x="10" y="81"/>
                  </a:lnTo>
                  <a:lnTo>
                    <a:pt x="14" y="72"/>
                  </a:lnTo>
                  <a:lnTo>
                    <a:pt x="18" y="63"/>
                  </a:lnTo>
                  <a:lnTo>
                    <a:pt x="22" y="44"/>
                  </a:lnTo>
                  <a:lnTo>
                    <a:pt x="22" y="44"/>
                  </a:lnTo>
                  <a:lnTo>
                    <a:pt x="24" y="36"/>
                  </a:lnTo>
                  <a:lnTo>
                    <a:pt x="28" y="29"/>
                  </a:lnTo>
                  <a:lnTo>
                    <a:pt x="28" y="29"/>
                  </a:lnTo>
                  <a:lnTo>
                    <a:pt x="31" y="18"/>
                  </a:lnTo>
                  <a:lnTo>
                    <a:pt x="34" y="6"/>
                  </a:lnTo>
                  <a:lnTo>
                    <a:pt x="34" y="6"/>
                  </a:lnTo>
                  <a:lnTo>
                    <a:pt x="34" y="4"/>
                  </a:lnTo>
                  <a:lnTo>
                    <a:pt x="34" y="2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4" y="1"/>
                  </a:lnTo>
                  <a:lnTo>
                    <a:pt x="23" y="4"/>
                  </a:lnTo>
                  <a:lnTo>
                    <a:pt x="23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9" name="chenying0907 805"/>
            <p:cNvSpPr/>
            <p:nvPr/>
          </p:nvSpPr>
          <p:spPr bwMode="auto">
            <a:xfrm>
              <a:off x="4522788" y="3330575"/>
              <a:ext cx="11113" cy="25400"/>
            </a:xfrm>
            <a:custGeom>
              <a:avLst/>
              <a:gdLst/>
              <a:ahLst/>
              <a:cxnLst>
                <a:cxn ang="0">
                  <a:pos x="19" y="3"/>
                </a:cxn>
                <a:cxn ang="0">
                  <a:pos x="19" y="3"/>
                </a:cxn>
                <a:cxn ang="0">
                  <a:pos x="10" y="15"/>
                </a:cxn>
                <a:cxn ang="0">
                  <a:pos x="5" y="28"/>
                </a:cxn>
                <a:cxn ang="0">
                  <a:pos x="1" y="41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8"/>
                </a:cxn>
                <a:cxn ang="0">
                  <a:pos x="1" y="60"/>
                </a:cxn>
                <a:cxn ang="0">
                  <a:pos x="5" y="62"/>
                </a:cxn>
                <a:cxn ang="0">
                  <a:pos x="9" y="60"/>
                </a:cxn>
                <a:cxn ang="0">
                  <a:pos x="10" y="58"/>
                </a:cxn>
                <a:cxn ang="0">
                  <a:pos x="10" y="57"/>
                </a:cxn>
                <a:cxn ang="0">
                  <a:pos x="10" y="57"/>
                </a:cxn>
                <a:cxn ang="0">
                  <a:pos x="12" y="43"/>
                </a:cxn>
                <a:cxn ang="0">
                  <a:pos x="15" y="32"/>
                </a:cxn>
                <a:cxn ang="0">
                  <a:pos x="21" y="20"/>
                </a:cxn>
                <a:cxn ang="0">
                  <a:pos x="29" y="11"/>
                </a:cxn>
                <a:cxn ang="0">
                  <a:pos x="29" y="11"/>
                </a:cxn>
                <a:cxn ang="0">
                  <a:pos x="30" y="8"/>
                </a:cxn>
                <a:cxn ang="0">
                  <a:pos x="30" y="5"/>
                </a:cxn>
                <a:cxn ang="0">
                  <a:pos x="27" y="3"/>
                </a:cxn>
                <a:cxn ang="0">
                  <a:pos x="23" y="0"/>
                </a:cxn>
                <a:cxn ang="0">
                  <a:pos x="22" y="2"/>
                </a:cxn>
                <a:cxn ang="0">
                  <a:pos x="19" y="3"/>
                </a:cxn>
                <a:cxn ang="0">
                  <a:pos x="19" y="3"/>
                </a:cxn>
              </a:cxnLst>
              <a:rect l="0" t="0" r="r" b="b"/>
              <a:pathLst>
                <a:path w="30" h="62">
                  <a:moveTo>
                    <a:pt x="19" y="3"/>
                  </a:moveTo>
                  <a:lnTo>
                    <a:pt x="19" y="3"/>
                  </a:lnTo>
                  <a:lnTo>
                    <a:pt x="10" y="15"/>
                  </a:lnTo>
                  <a:lnTo>
                    <a:pt x="5" y="28"/>
                  </a:lnTo>
                  <a:lnTo>
                    <a:pt x="1" y="41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8"/>
                  </a:lnTo>
                  <a:lnTo>
                    <a:pt x="1" y="60"/>
                  </a:lnTo>
                  <a:lnTo>
                    <a:pt x="5" y="62"/>
                  </a:lnTo>
                  <a:lnTo>
                    <a:pt x="9" y="60"/>
                  </a:lnTo>
                  <a:lnTo>
                    <a:pt x="10" y="58"/>
                  </a:lnTo>
                  <a:lnTo>
                    <a:pt x="10" y="57"/>
                  </a:lnTo>
                  <a:lnTo>
                    <a:pt x="10" y="57"/>
                  </a:lnTo>
                  <a:lnTo>
                    <a:pt x="12" y="43"/>
                  </a:lnTo>
                  <a:lnTo>
                    <a:pt x="15" y="32"/>
                  </a:lnTo>
                  <a:lnTo>
                    <a:pt x="21" y="20"/>
                  </a:lnTo>
                  <a:lnTo>
                    <a:pt x="29" y="11"/>
                  </a:lnTo>
                  <a:lnTo>
                    <a:pt x="29" y="11"/>
                  </a:lnTo>
                  <a:lnTo>
                    <a:pt x="30" y="8"/>
                  </a:lnTo>
                  <a:lnTo>
                    <a:pt x="30" y="5"/>
                  </a:lnTo>
                  <a:lnTo>
                    <a:pt x="27" y="3"/>
                  </a:lnTo>
                  <a:lnTo>
                    <a:pt x="23" y="0"/>
                  </a:lnTo>
                  <a:lnTo>
                    <a:pt x="22" y="2"/>
                  </a:lnTo>
                  <a:lnTo>
                    <a:pt x="19" y="3"/>
                  </a:lnTo>
                  <a:lnTo>
                    <a:pt x="1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0" name="chenying0907 806"/>
            <p:cNvSpPr/>
            <p:nvPr/>
          </p:nvSpPr>
          <p:spPr bwMode="auto">
            <a:xfrm>
              <a:off x="4552951" y="3344863"/>
              <a:ext cx="7938" cy="25400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1" y="4"/>
                </a:cxn>
                <a:cxn ang="0">
                  <a:pos x="9" y="11"/>
                </a:cxn>
                <a:cxn ang="0">
                  <a:pos x="7" y="17"/>
                </a:cxn>
                <a:cxn ang="0">
                  <a:pos x="6" y="30"/>
                </a:cxn>
                <a:cxn ang="0">
                  <a:pos x="4" y="43"/>
                </a:cxn>
                <a:cxn ang="0">
                  <a:pos x="2" y="50"/>
                </a:cxn>
                <a:cxn ang="0">
                  <a:pos x="0" y="57"/>
                </a:cxn>
                <a:cxn ang="0">
                  <a:pos x="0" y="57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4"/>
                </a:cxn>
                <a:cxn ang="0">
                  <a:pos x="5" y="66"/>
                </a:cxn>
                <a:cxn ang="0">
                  <a:pos x="6" y="66"/>
                </a:cxn>
                <a:cxn ang="0">
                  <a:pos x="9" y="64"/>
                </a:cxn>
                <a:cxn ang="0">
                  <a:pos x="10" y="63"/>
                </a:cxn>
                <a:cxn ang="0">
                  <a:pos x="10" y="63"/>
                </a:cxn>
                <a:cxn ang="0">
                  <a:pos x="13" y="57"/>
                </a:cxn>
                <a:cxn ang="0">
                  <a:pos x="14" y="50"/>
                </a:cxn>
                <a:cxn ang="0">
                  <a:pos x="15" y="36"/>
                </a:cxn>
                <a:cxn ang="0">
                  <a:pos x="18" y="23"/>
                </a:cxn>
                <a:cxn ang="0">
                  <a:pos x="19" y="16"/>
                </a:cxn>
                <a:cxn ang="0">
                  <a:pos x="22" y="9"/>
                </a:cxn>
                <a:cxn ang="0">
                  <a:pos x="22" y="9"/>
                </a:cxn>
                <a:cxn ang="0">
                  <a:pos x="22" y="7"/>
                </a:cxn>
                <a:cxn ang="0">
                  <a:pos x="22" y="6"/>
                </a:cxn>
                <a:cxn ang="0">
                  <a:pos x="19" y="2"/>
                </a:cxn>
                <a:cxn ang="0">
                  <a:pos x="17" y="0"/>
                </a:cxn>
                <a:cxn ang="0">
                  <a:pos x="14" y="0"/>
                </a:cxn>
                <a:cxn ang="0">
                  <a:pos x="13" y="2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22" h="66">
                  <a:moveTo>
                    <a:pt x="11" y="4"/>
                  </a:moveTo>
                  <a:lnTo>
                    <a:pt x="11" y="4"/>
                  </a:lnTo>
                  <a:lnTo>
                    <a:pt x="9" y="11"/>
                  </a:lnTo>
                  <a:lnTo>
                    <a:pt x="7" y="17"/>
                  </a:lnTo>
                  <a:lnTo>
                    <a:pt x="6" y="30"/>
                  </a:lnTo>
                  <a:lnTo>
                    <a:pt x="4" y="43"/>
                  </a:lnTo>
                  <a:lnTo>
                    <a:pt x="2" y="50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4"/>
                  </a:lnTo>
                  <a:lnTo>
                    <a:pt x="5" y="66"/>
                  </a:lnTo>
                  <a:lnTo>
                    <a:pt x="6" y="66"/>
                  </a:lnTo>
                  <a:lnTo>
                    <a:pt x="9" y="64"/>
                  </a:lnTo>
                  <a:lnTo>
                    <a:pt x="10" y="63"/>
                  </a:lnTo>
                  <a:lnTo>
                    <a:pt x="10" y="63"/>
                  </a:lnTo>
                  <a:lnTo>
                    <a:pt x="13" y="57"/>
                  </a:lnTo>
                  <a:lnTo>
                    <a:pt x="14" y="50"/>
                  </a:lnTo>
                  <a:lnTo>
                    <a:pt x="15" y="36"/>
                  </a:lnTo>
                  <a:lnTo>
                    <a:pt x="18" y="23"/>
                  </a:lnTo>
                  <a:lnTo>
                    <a:pt x="19" y="16"/>
                  </a:lnTo>
                  <a:lnTo>
                    <a:pt x="22" y="9"/>
                  </a:lnTo>
                  <a:lnTo>
                    <a:pt x="22" y="9"/>
                  </a:lnTo>
                  <a:lnTo>
                    <a:pt x="22" y="7"/>
                  </a:lnTo>
                  <a:lnTo>
                    <a:pt x="22" y="6"/>
                  </a:lnTo>
                  <a:lnTo>
                    <a:pt x="19" y="2"/>
                  </a:lnTo>
                  <a:lnTo>
                    <a:pt x="17" y="0"/>
                  </a:lnTo>
                  <a:lnTo>
                    <a:pt x="14" y="0"/>
                  </a:lnTo>
                  <a:lnTo>
                    <a:pt x="13" y="2"/>
                  </a:lnTo>
                  <a:lnTo>
                    <a:pt x="11" y="4"/>
                  </a:lnTo>
                  <a:lnTo>
                    <a:pt x="11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1" name="chenying0907 807"/>
            <p:cNvSpPr/>
            <p:nvPr/>
          </p:nvSpPr>
          <p:spPr bwMode="auto">
            <a:xfrm>
              <a:off x="4575176" y="3357563"/>
              <a:ext cx="12700" cy="23813"/>
            </a:xfrm>
            <a:custGeom>
              <a:avLst/>
              <a:gdLst/>
              <a:ahLst/>
              <a:cxnLst>
                <a:cxn ang="0">
                  <a:pos x="19" y="4"/>
                </a:cxn>
                <a:cxn ang="0">
                  <a:pos x="19" y="4"/>
                </a:cxn>
                <a:cxn ang="0">
                  <a:pos x="14" y="17"/>
                </a:cxn>
                <a:cxn ang="0">
                  <a:pos x="8" y="28"/>
                </a:cxn>
                <a:cxn ang="0">
                  <a:pos x="2" y="42"/>
                </a:cxn>
                <a:cxn ang="0">
                  <a:pos x="1" y="48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1" y="57"/>
                </a:cxn>
                <a:cxn ang="0">
                  <a:pos x="2" y="59"/>
                </a:cxn>
                <a:cxn ang="0">
                  <a:pos x="6" y="60"/>
                </a:cxn>
                <a:cxn ang="0">
                  <a:pos x="10" y="59"/>
                </a:cxn>
                <a:cxn ang="0">
                  <a:pos x="12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3" y="48"/>
                </a:cxn>
                <a:cxn ang="0">
                  <a:pos x="14" y="42"/>
                </a:cxn>
                <a:cxn ang="0">
                  <a:pos x="19" y="30"/>
                </a:cxn>
                <a:cxn ang="0">
                  <a:pos x="26" y="18"/>
                </a:cxn>
                <a:cxn ang="0">
                  <a:pos x="30" y="6"/>
                </a:cxn>
                <a:cxn ang="0">
                  <a:pos x="30" y="6"/>
                </a:cxn>
                <a:cxn ang="0">
                  <a:pos x="31" y="4"/>
                </a:cxn>
                <a:cxn ang="0">
                  <a:pos x="30" y="2"/>
                </a:cxn>
                <a:cxn ang="0">
                  <a:pos x="26" y="0"/>
                </a:cxn>
                <a:cxn ang="0">
                  <a:pos x="22" y="0"/>
                </a:cxn>
                <a:cxn ang="0">
                  <a:pos x="21" y="1"/>
                </a:cxn>
                <a:cxn ang="0">
                  <a:pos x="19" y="4"/>
                </a:cxn>
                <a:cxn ang="0">
                  <a:pos x="19" y="4"/>
                </a:cxn>
              </a:cxnLst>
              <a:rect l="0" t="0" r="r" b="b"/>
              <a:pathLst>
                <a:path w="31" h="60">
                  <a:moveTo>
                    <a:pt x="19" y="4"/>
                  </a:moveTo>
                  <a:lnTo>
                    <a:pt x="19" y="4"/>
                  </a:lnTo>
                  <a:lnTo>
                    <a:pt x="14" y="17"/>
                  </a:lnTo>
                  <a:lnTo>
                    <a:pt x="8" y="28"/>
                  </a:lnTo>
                  <a:lnTo>
                    <a:pt x="2" y="42"/>
                  </a:lnTo>
                  <a:lnTo>
                    <a:pt x="1" y="48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1" y="57"/>
                  </a:lnTo>
                  <a:lnTo>
                    <a:pt x="2" y="59"/>
                  </a:lnTo>
                  <a:lnTo>
                    <a:pt x="6" y="60"/>
                  </a:lnTo>
                  <a:lnTo>
                    <a:pt x="10" y="59"/>
                  </a:lnTo>
                  <a:lnTo>
                    <a:pt x="12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3" y="48"/>
                  </a:lnTo>
                  <a:lnTo>
                    <a:pt x="14" y="42"/>
                  </a:lnTo>
                  <a:lnTo>
                    <a:pt x="19" y="30"/>
                  </a:lnTo>
                  <a:lnTo>
                    <a:pt x="26" y="18"/>
                  </a:lnTo>
                  <a:lnTo>
                    <a:pt x="30" y="6"/>
                  </a:lnTo>
                  <a:lnTo>
                    <a:pt x="30" y="6"/>
                  </a:lnTo>
                  <a:lnTo>
                    <a:pt x="31" y="4"/>
                  </a:lnTo>
                  <a:lnTo>
                    <a:pt x="30" y="2"/>
                  </a:lnTo>
                  <a:lnTo>
                    <a:pt x="26" y="0"/>
                  </a:lnTo>
                  <a:lnTo>
                    <a:pt x="22" y="0"/>
                  </a:lnTo>
                  <a:lnTo>
                    <a:pt x="21" y="1"/>
                  </a:lnTo>
                  <a:lnTo>
                    <a:pt x="19" y="4"/>
                  </a:lnTo>
                  <a:lnTo>
                    <a:pt x="1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2" name="chenying0907 809"/>
            <p:cNvSpPr/>
            <p:nvPr/>
          </p:nvSpPr>
          <p:spPr bwMode="auto">
            <a:xfrm>
              <a:off x="4598988" y="3362326"/>
              <a:ext cx="7938" cy="22225"/>
            </a:xfrm>
            <a:custGeom>
              <a:avLst/>
              <a:gdLst/>
              <a:ahLst/>
              <a:cxnLst>
                <a:cxn ang="0">
                  <a:pos x="8" y="6"/>
                </a:cxn>
                <a:cxn ang="0">
                  <a:pos x="8" y="6"/>
                </a:cxn>
                <a:cxn ang="0">
                  <a:pos x="7" y="16"/>
                </a:cxn>
                <a:cxn ang="0">
                  <a:pos x="6" y="28"/>
                </a:cxn>
                <a:cxn ang="0">
                  <a:pos x="0" y="50"/>
                </a:cxn>
                <a:cxn ang="0">
                  <a:pos x="0" y="50"/>
                </a:cxn>
                <a:cxn ang="0">
                  <a:pos x="0" y="53"/>
                </a:cxn>
                <a:cxn ang="0">
                  <a:pos x="2" y="54"/>
                </a:cxn>
                <a:cxn ang="0">
                  <a:pos x="4" y="57"/>
                </a:cxn>
                <a:cxn ang="0">
                  <a:pos x="8" y="57"/>
                </a:cxn>
                <a:cxn ang="0">
                  <a:pos x="11" y="55"/>
                </a:cxn>
                <a:cxn ang="0">
                  <a:pos x="11" y="53"/>
                </a:cxn>
                <a:cxn ang="0">
                  <a:pos x="11" y="53"/>
                </a:cxn>
                <a:cxn ang="0">
                  <a:pos x="16" y="29"/>
                </a:cxn>
                <a:cxn ang="0">
                  <a:pos x="19" y="1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3"/>
                </a:cxn>
                <a:cxn ang="0">
                  <a:pos x="17" y="2"/>
                </a:cxn>
                <a:cxn ang="0">
                  <a:pos x="13" y="0"/>
                </a:cxn>
                <a:cxn ang="0">
                  <a:pos x="9" y="2"/>
                </a:cxn>
                <a:cxn ang="0">
                  <a:pos x="8" y="3"/>
                </a:cxn>
                <a:cxn ang="0">
                  <a:pos x="8" y="6"/>
                </a:cxn>
                <a:cxn ang="0">
                  <a:pos x="8" y="6"/>
                </a:cxn>
              </a:cxnLst>
              <a:rect l="0" t="0" r="r" b="b"/>
              <a:pathLst>
                <a:path w="19" h="57">
                  <a:moveTo>
                    <a:pt x="8" y="6"/>
                  </a:moveTo>
                  <a:lnTo>
                    <a:pt x="8" y="6"/>
                  </a:lnTo>
                  <a:lnTo>
                    <a:pt x="7" y="16"/>
                  </a:lnTo>
                  <a:lnTo>
                    <a:pt x="6" y="28"/>
                  </a:lnTo>
                  <a:lnTo>
                    <a:pt x="0" y="50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2" y="54"/>
                  </a:lnTo>
                  <a:lnTo>
                    <a:pt x="4" y="57"/>
                  </a:lnTo>
                  <a:lnTo>
                    <a:pt x="8" y="57"/>
                  </a:lnTo>
                  <a:lnTo>
                    <a:pt x="11" y="55"/>
                  </a:lnTo>
                  <a:lnTo>
                    <a:pt x="11" y="53"/>
                  </a:lnTo>
                  <a:lnTo>
                    <a:pt x="11" y="53"/>
                  </a:lnTo>
                  <a:lnTo>
                    <a:pt x="16" y="29"/>
                  </a:lnTo>
                  <a:lnTo>
                    <a:pt x="19" y="1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3"/>
                  </a:lnTo>
                  <a:lnTo>
                    <a:pt x="17" y="2"/>
                  </a:lnTo>
                  <a:lnTo>
                    <a:pt x="13" y="0"/>
                  </a:lnTo>
                  <a:lnTo>
                    <a:pt x="9" y="2"/>
                  </a:lnTo>
                  <a:lnTo>
                    <a:pt x="8" y="3"/>
                  </a:lnTo>
                  <a:lnTo>
                    <a:pt x="8" y="6"/>
                  </a:lnTo>
                  <a:lnTo>
                    <a:pt x="8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3" name="chenying0907 810"/>
            <p:cNvSpPr/>
            <p:nvPr/>
          </p:nvSpPr>
          <p:spPr bwMode="auto">
            <a:xfrm>
              <a:off x="4630738" y="3368676"/>
              <a:ext cx="14288" cy="23813"/>
            </a:xfrm>
            <a:custGeom>
              <a:avLst/>
              <a:gdLst/>
              <a:ahLst/>
              <a:cxnLst>
                <a:cxn ang="0">
                  <a:pos x="24" y="3"/>
                </a:cxn>
                <a:cxn ang="0">
                  <a:pos x="24" y="3"/>
                </a:cxn>
                <a:cxn ang="0">
                  <a:pos x="17" y="20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4" y="46"/>
                </a:cxn>
                <a:cxn ang="0">
                  <a:pos x="1" y="51"/>
                </a:cxn>
                <a:cxn ang="0">
                  <a:pos x="0" y="58"/>
                </a:cxn>
                <a:cxn ang="0">
                  <a:pos x="0" y="58"/>
                </a:cxn>
                <a:cxn ang="0">
                  <a:pos x="0" y="60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5" y="63"/>
                </a:cxn>
                <a:cxn ang="0">
                  <a:pos x="9" y="62"/>
                </a:cxn>
                <a:cxn ang="0">
                  <a:pos x="11" y="60"/>
                </a:cxn>
                <a:cxn ang="0">
                  <a:pos x="12" y="58"/>
                </a:cxn>
                <a:cxn ang="0">
                  <a:pos x="12" y="58"/>
                </a:cxn>
                <a:cxn ang="0">
                  <a:pos x="13" y="51"/>
                </a:cxn>
                <a:cxn ang="0">
                  <a:pos x="17" y="45"/>
                </a:cxn>
                <a:cxn ang="0">
                  <a:pos x="21" y="38"/>
                </a:cxn>
                <a:cxn ang="0">
                  <a:pos x="25" y="33"/>
                </a:cxn>
                <a:cxn ang="0">
                  <a:pos x="25" y="33"/>
                </a:cxn>
                <a:cxn ang="0">
                  <a:pos x="30" y="20"/>
                </a:cxn>
                <a:cxn ang="0">
                  <a:pos x="34" y="7"/>
                </a:cxn>
                <a:cxn ang="0">
                  <a:pos x="34" y="7"/>
                </a:cxn>
                <a:cxn ang="0">
                  <a:pos x="34" y="4"/>
                </a:cxn>
                <a:cxn ang="0">
                  <a:pos x="34" y="1"/>
                </a:cxn>
                <a:cxn ang="0">
                  <a:pos x="30" y="0"/>
                </a:cxn>
                <a:cxn ang="0">
                  <a:pos x="26" y="0"/>
                </a:cxn>
                <a:cxn ang="0">
                  <a:pos x="25" y="1"/>
                </a:cxn>
                <a:cxn ang="0">
                  <a:pos x="24" y="3"/>
                </a:cxn>
                <a:cxn ang="0">
                  <a:pos x="24" y="3"/>
                </a:cxn>
              </a:cxnLst>
              <a:rect l="0" t="0" r="r" b="b"/>
              <a:pathLst>
                <a:path w="34" h="63">
                  <a:moveTo>
                    <a:pt x="24" y="3"/>
                  </a:moveTo>
                  <a:lnTo>
                    <a:pt x="24" y="3"/>
                  </a:lnTo>
                  <a:lnTo>
                    <a:pt x="17" y="20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4" y="46"/>
                  </a:lnTo>
                  <a:lnTo>
                    <a:pt x="1" y="51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60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5" y="63"/>
                  </a:lnTo>
                  <a:lnTo>
                    <a:pt x="9" y="62"/>
                  </a:lnTo>
                  <a:lnTo>
                    <a:pt x="11" y="60"/>
                  </a:lnTo>
                  <a:lnTo>
                    <a:pt x="12" y="58"/>
                  </a:lnTo>
                  <a:lnTo>
                    <a:pt x="12" y="58"/>
                  </a:lnTo>
                  <a:lnTo>
                    <a:pt x="13" y="51"/>
                  </a:lnTo>
                  <a:lnTo>
                    <a:pt x="17" y="45"/>
                  </a:lnTo>
                  <a:lnTo>
                    <a:pt x="21" y="38"/>
                  </a:lnTo>
                  <a:lnTo>
                    <a:pt x="25" y="33"/>
                  </a:lnTo>
                  <a:lnTo>
                    <a:pt x="25" y="33"/>
                  </a:lnTo>
                  <a:lnTo>
                    <a:pt x="30" y="20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34" y="4"/>
                  </a:lnTo>
                  <a:lnTo>
                    <a:pt x="34" y="1"/>
                  </a:lnTo>
                  <a:lnTo>
                    <a:pt x="30" y="0"/>
                  </a:lnTo>
                  <a:lnTo>
                    <a:pt x="26" y="0"/>
                  </a:lnTo>
                  <a:lnTo>
                    <a:pt x="25" y="1"/>
                  </a:lnTo>
                  <a:lnTo>
                    <a:pt x="24" y="3"/>
                  </a:lnTo>
                  <a:lnTo>
                    <a:pt x="24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4" name="chenying0907 811"/>
            <p:cNvSpPr/>
            <p:nvPr/>
          </p:nvSpPr>
          <p:spPr bwMode="auto">
            <a:xfrm>
              <a:off x="4657726" y="3365501"/>
              <a:ext cx="12700" cy="28575"/>
            </a:xfrm>
            <a:custGeom>
              <a:avLst/>
              <a:gdLst/>
              <a:ahLst/>
              <a:cxnLst>
                <a:cxn ang="0">
                  <a:pos x="20" y="6"/>
                </a:cxn>
                <a:cxn ang="0">
                  <a:pos x="20" y="6"/>
                </a:cxn>
                <a:cxn ang="0">
                  <a:pos x="18" y="9"/>
                </a:cxn>
                <a:cxn ang="0">
                  <a:pos x="17" y="13"/>
                </a:cxn>
                <a:cxn ang="0">
                  <a:pos x="13" y="20"/>
                </a:cxn>
                <a:cxn ang="0">
                  <a:pos x="8" y="25"/>
                </a:cxn>
                <a:cxn ang="0">
                  <a:pos x="5" y="33"/>
                </a:cxn>
                <a:cxn ang="0">
                  <a:pos x="5" y="33"/>
                </a:cxn>
                <a:cxn ang="0">
                  <a:pos x="3" y="40"/>
                </a:cxn>
                <a:cxn ang="0">
                  <a:pos x="1" y="50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1" y="69"/>
                </a:cxn>
                <a:cxn ang="0">
                  <a:pos x="3" y="71"/>
                </a:cxn>
                <a:cxn ang="0">
                  <a:pos x="7" y="72"/>
                </a:cxn>
                <a:cxn ang="0">
                  <a:pos x="11" y="71"/>
                </a:cxn>
                <a:cxn ang="0">
                  <a:pos x="12" y="69"/>
                </a:cxn>
                <a:cxn ang="0">
                  <a:pos x="12" y="67"/>
                </a:cxn>
                <a:cxn ang="0">
                  <a:pos x="12" y="67"/>
                </a:cxn>
                <a:cxn ang="0">
                  <a:pos x="12" y="57"/>
                </a:cxn>
                <a:cxn ang="0">
                  <a:pos x="13" y="47"/>
                </a:cxn>
                <a:cxn ang="0">
                  <a:pos x="15" y="38"/>
                </a:cxn>
                <a:cxn ang="0">
                  <a:pos x="18" y="29"/>
                </a:cxn>
                <a:cxn ang="0">
                  <a:pos x="18" y="29"/>
                </a:cxn>
                <a:cxn ang="0">
                  <a:pos x="26" y="18"/>
                </a:cxn>
                <a:cxn ang="0">
                  <a:pos x="29" y="13"/>
                </a:cxn>
                <a:cxn ang="0">
                  <a:pos x="32" y="6"/>
                </a:cxn>
                <a:cxn ang="0">
                  <a:pos x="32" y="6"/>
                </a:cxn>
                <a:cxn ang="0">
                  <a:pos x="30" y="4"/>
                </a:cxn>
                <a:cxn ang="0">
                  <a:pos x="30" y="1"/>
                </a:cxn>
                <a:cxn ang="0">
                  <a:pos x="28" y="1"/>
                </a:cxn>
                <a:cxn ang="0">
                  <a:pos x="26" y="0"/>
                </a:cxn>
                <a:cxn ang="0">
                  <a:pos x="22" y="1"/>
                </a:cxn>
                <a:cxn ang="0">
                  <a:pos x="21" y="4"/>
                </a:cxn>
                <a:cxn ang="0">
                  <a:pos x="20" y="6"/>
                </a:cxn>
                <a:cxn ang="0">
                  <a:pos x="20" y="6"/>
                </a:cxn>
              </a:cxnLst>
              <a:rect l="0" t="0" r="r" b="b"/>
              <a:pathLst>
                <a:path w="32" h="72">
                  <a:moveTo>
                    <a:pt x="20" y="6"/>
                  </a:moveTo>
                  <a:lnTo>
                    <a:pt x="20" y="6"/>
                  </a:lnTo>
                  <a:lnTo>
                    <a:pt x="18" y="9"/>
                  </a:lnTo>
                  <a:lnTo>
                    <a:pt x="17" y="13"/>
                  </a:lnTo>
                  <a:lnTo>
                    <a:pt x="13" y="20"/>
                  </a:lnTo>
                  <a:lnTo>
                    <a:pt x="8" y="25"/>
                  </a:lnTo>
                  <a:lnTo>
                    <a:pt x="5" y="33"/>
                  </a:lnTo>
                  <a:lnTo>
                    <a:pt x="5" y="33"/>
                  </a:lnTo>
                  <a:lnTo>
                    <a:pt x="3" y="40"/>
                  </a:lnTo>
                  <a:lnTo>
                    <a:pt x="1" y="50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1" y="69"/>
                  </a:lnTo>
                  <a:lnTo>
                    <a:pt x="3" y="71"/>
                  </a:lnTo>
                  <a:lnTo>
                    <a:pt x="7" y="72"/>
                  </a:lnTo>
                  <a:lnTo>
                    <a:pt x="11" y="71"/>
                  </a:lnTo>
                  <a:lnTo>
                    <a:pt x="12" y="69"/>
                  </a:lnTo>
                  <a:lnTo>
                    <a:pt x="12" y="67"/>
                  </a:lnTo>
                  <a:lnTo>
                    <a:pt x="12" y="67"/>
                  </a:lnTo>
                  <a:lnTo>
                    <a:pt x="12" y="57"/>
                  </a:lnTo>
                  <a:lnTo>
                    <a:pt x="13" y="47"/>
                  </a:lnTo>
                  <a:lnTo>
                    <a:pt x="15" y="38"/>
                  </a:lnTo>
                  <a:lnTo>
                    <a:pt x="18" y="29"/>
                  </a:lnTo>
                  <a:lnTo>
                    <a:pt x="18" y="29"/>
                  </a:lnTo>
                  <a:lnTo>
                    <a:pt x="26" y="18"/>
                  </a:lnTo>
                  <a:lnTo>
                    <a:pt x="29" y="13"/>
                  </a:lnTo>
                  <a:lnTo>
                    <a:pt x="32" y="6"/>
                  </a:lnTo>
                  <a:lnTo>
                    <a:pt x="32" y="6"/>
                  </a:lnTo>
                  <a:lnTo>
                    <a:pt x="30" y="4"/>
                  </a:lnTo>
                  <a:lnTo>
                    <a:pt x="30" y="1"/>
                  </a:lnTo>
                  <a:lnTo>
                    <a:pt x="28" y="1"/>
                  </a:lnTo>
                  <a:lnTo>
                    <a:pt x="26" y="0"/>
                  </a:lnTo>
                  <a:lnTo>
                    <a:pt x="22" y="1"/>
                  </a:lnTo>
                  <a:lnTo>
                    <a:pt x="21" y="4"/>
                  </a:lnTo>
                  <a:lnTo>
                    <a:pt x="20" y="6"/>
                  </a:lnTo>
                  <a:lnTo>
                    <a:pt x="20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5" name="chenying0907 812"/>
            <p:cNvSpPr/>
            <p:nvPr/>
          </p:nvSpPr>
          <p:spPr bwMode="auto">
            <a:xfrm>
              <a:off x="4687888" y="3367088"/>
              <a:ext cx="7938" cy="23813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16"/>
                </a:cxn>
                <a:cxn ang="0">
                  <a:pos x="7" y="26"/>
                </a:cxn>
                <a:cxn ang="0">
                  <a:pos x="7" y="26"/>
                </a:cxn>
                <a:cxn ang="0">
                  <a:pos x="4" y="38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0" y="53"/>
                </a:cxn>
                <a:cxn ang="0">
                  <a:pos x="3" y="56"/>
                </a:cxn>
                <a:cxn ang="0">
                  <a:pos x="6" y="57"/>
                </a:cxn>
                <a:cxn ang="0">
                  <a:pos x="7" y="57"/>
                </a:cxn>
                <a:cxn ang="0">
                  <a:pos x="10" y="56"/>
                </a:cxn>
                <a:cxn ang="0">
                  <a:pos x="11" y="55"/>
                </a:cxn>
                <a:cxn ang="0">
                  <a:pos x="11" y="55"/>
                </a:cxn>
                <a:cxn ang="0">
                  <a:pos x="15" y="43"/>
                </a:cxn>
                <a:cxn ang="0">
                  <a:pos x="17" y="31"/>
                </a:cxn>
                <a:cxn ang="0">
                  <a:pos x="17" y="31"/>
                </a:cxn>
                <a:cxn ang="0">
                  <a:pos x="20" y="18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1"/>
                </a:cxn>
                <a:cxn ang="0">
                  <a:pos x="20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57">
                  <a:moveTo>
                    <a:pt x="11" y="6"/>
                  </a:moveTo>
                  <a:lnTo>
                    <a:pt x="11" y="6"/>
                  </a:lnTo>
                  <a:lnTo>
                    <a:pt x="10" y="16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4" y="38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0" y="53"/>
                  </a:lnTo>
                  <a:lnTo>
                    <a:pt x="3" y="56"/>
                  </a:lnTo>
                  <a:lnTo>
                    <a:pt x="6" y="57"/>
                  </a:lnTo>
                  <a:lnTo>
                    <a:pt x="7" y="57"/>
                  </a:lnTo>
                  <a:lnTo>
                    <a:pt x="10" y="56"/>
                  </a:lnTo>
                  <a:lnTo>
                    <a:pt x="11" y="55"/>
                  </a:lnTo>
                  <a:lnTo>
                    <a:pt x="11" y="55"/>
                  </a:lnTo>
                  <a:lnTo>
                    <a:pt x="15" y="43"/>
                  </a:lnTo>
                  <a:lnTo>
                    <a:pt x="17" y="31"/>
                  </a:lnTo>
                  <a:lnTo>
                    <a:pt x="17" y="31"/>
                  </a:lnTo>
                  <a:lnTo>
                    <a:pt x="20" y="18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1"/>
                  </a:lnTo>
                  <a:lnTo>
                    <a:pt x="20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6" name="chenying0907 813"/>
            <p:cNvSpPr/>
            <p:nvPr/>
          </p:nvSpPr>
          <p:spPr bwMode="auto">
            <a:xfrm>
              <a:off x="4667251" y="3168651"/>
              <a:ext cx="19050" cy="55563"/>
            </a:xfrm>
            <a:custGeom>
              <a:avLst/>
              <a:gdLst/>
              <a:ahLst/>
              <a:cxnLst>
                <a:cxn ang="0">
                  <a:pos x="35" y="2"/>
                </a:cxn>
                <a:cxn ang="0">
                  <a:pos x="35" y="2"/>
                </a:cxn>
                <a:cxn ang="0">
                  <a:pos x="30" y="10"/>
                </a:cxn>
                <a:cxn ang="0">
                  <a:pos x="27" y="17"/>
                </a:cxn>
                <a:cxn ang="0">
                  <a:pos x="22" y="32"/>
                </a:cxn>
                <a:cxn ang="0">
                  <a:pos x="19" y="48"/>
                </a:cxn>
                <a:cxn ang="0">
                  <a:pos x="15" y="65"/>
                </a:cxn>
                <a:cxn ang="0">
                  <a:pos x="15" y="65"/>
                </a:cxn>
                <a:cxn ang="0">
                  <a:pos x="5" y="99"/>
                </a:cxn>
                <a:cxn ang="0">
                  <a:pos x="1" y="117"/>
                </a:cxn>
                <a:cxn ang="0">
                  <a:pos x="0" y="134"/>
                </a:cxn>
                <a:cxn ang="0">
                  <a:pos x="0" y="134"/>
                </a:cxn>
                <a:cxn ang="0">
                  <a:pos x="0" y="137"/>
                </a:cxn>
                <a:cxn ang="0">
                  <a:pos x="1" y="140"/>
                </a:cxn>
                <a:cxn ang="0">
                  <a:pos x="5" y="141"/>
                </a:cxn>
                <a:cxn ang="0">
                  <a:pos x="9" y="140"/>
                </a:cxn>
                <a:cxn ang="0">
                  <a:pos x="10" y="137"/>
                </a:cxn>
                <a:cxn ang="0">
                  <a:pos x="11" y="134"/>
                </a:cxn>
                <a:cxn ang="0">
                  <a:pos x="11" y="134"/>
                </a:cxn>
                <a:cxn ang="0">
                  <a:pos x="13" y="117"/>
                </a:cxn>
                <a:cxn ang="0">
                  <a:pos x="17" y="102"/>
                </a:cxn>
                <a:cxn ang="0">
                  <a:pos x="22" y="85"/>
                </a:cxn>
                <a:cxn ang="0">
                  <a:pos x="26" y="68"/>
                </a:cxn>
                <a:cxn ang="0">
                  <a:pos x="26" y="68"/>
                </a:cxn>
                <a:cxn ang="0">
                  <a:pos x="32" y="38"/>
                </a:cxn>
                <a:cxn ang="0">
                  <a:pos x="38" y="22"/>
                </a:cxn>
                <a:cxn ang="0">
                  <a:pos x="40" y="15"/>
                </a:cxn>
                <a:cxn ang="0">
                  <a:pos x="44" y="9"/>
                </a:cxn>
                <a:cxn ang="0">
                  <a:pos x="44" y="9"/>
                </a:cxn>
                <a:cxn ang="0">
                  <a:pos x="45" y="6"/>
                </a:cxn>
                <a:cxn ang="0">
                  <a:pos x="45" y="4"/>
                </a:cxn>
                <a:cxn ang="0">
                  <a:pos x="44" y="2"/>
                </a:cxn>
                <a:cxn ang="0">
                  <a:pos x="43" y="1"/>
                </a:cxn>
                <a:cxn ang="0">
                  <a:pos x="39" y="0"/>
                </a:cxn>
                <a:cxn ang="0">
                  <a:pos x="36" y="1"/>
                </a:cxn>
                <a:cxn ang="0">
                  <a:pos x="35" y="2"/>
                </a:cxn>
                <a:cxn ang="0">
                  <a:pos x="35" y="2"/>
                </a:cxn>
              </a:cxnLst>
              <a:rect l="0" t="0" r="r" b="b"/>
              <a:pathLst>
                <a:path w="45" h="141">
                  <a:moveTo>
                    <a:pt x="35" y="2"/>
                  </a:moveTo>
                  <a:lnTo>
                    <a:pt x="35" y="2"/>
                  </a:lnTo>
                  <a:lnTo>
                    <a:pt x="30" y="10"/>
                  </a:lnTo>
                  <a:lnTo>
                    <a:pt x="27" y="17"/>
                  </a:lnTo>
                  <a:lnTo>
                    <a:pt x="22" y="32"/>
                  </a:lnTo>
                  <a:lnTo>
                    <a:pt x="19" y="48"/>
                  </a:lnTo>
                  <a:lnTo>
                    <a:pt x="15" y="65"/>
                  </a:lnTo>
                  <a:lnTo>
                    <a:pt x="15" y="65"/>
                  </a:lnTo>
                  <a:lnTo>
                    <a:pt x="5" y="99"/>
                  </a:lnTo>
                  <a:lnTo>
                    <a:pt x="1" y="117"/>
                  </a:lnTo>
                  <a:lnTo>
                    <a:pt x="0" y="134"/>
                  </a:lnTo>
                  <a:lnTo>
                    <a:pt x="0" y="134"/>
                  </a:lnTo>
                  <a:lnTo>
                    <a:pt x="0" y="137"/>
                  </a:lnTo>
                  <a:lnTo>
                    <a:pt x="1" y="140"/>
                  </a:lnTo>
                  <a:lnTo>
                    <a:pt x="5" y="141"/>
                  </a:lnTo>
                  <a:lnTo>
                    <a:pt x="9" y="140"/>
                  </a:lnTo>
                  <a:lnTo>
                    <a:pt x="10" y="137"/>
                  </a:lnTo>
                  <a:lnTo>
                    <a:pt x="11" y="134"/>
                  </a:lnTo>
                  <a:lnTo>
                    <a:pt x="11" y="134"/>
                  </a:lnTo>
                  <a:lnTo>
                    <a:pt x="13" y="117"/>
                  </a:lnTo>
                  <a:lnTo>
                    <a:pt x="17" y="102"/>
                  </a:lnTo>
                  <a:lnTo>
                    <a:pt x="22" y="85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32" y="38"/>
                  </a:lnTo>
                  <a:lnTo>
                    <a:pt x="38" y="22"/>
                  </a:lnTo>
                  <a:lnTo>
                    <a:pt x="40" y="15"/>
                  </a:lnTo>
                  <a:lnTo>
                    <a:pt x="44" y="9"/>
                  </a:lnTo>
                  <a:lnTo>
                    <a:pt x="44" y="9"/>
                  </a:lnTo>
                  <a:lnTo>
                    <a:pt x="45" y="6"/>
                  </a:lnTo>
                  <a:lnTo>
                    <a:pt x="45" y="4"/>
                  </a:lnTo>
                  <a:lnTo>
                    <a:pt x="44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6" y="1"/>
                  </a:lnTo>
                  <a:lnTo>
                    <a:pt x="35" y="2"/>
                  </a:lnTo>
                  <a:lnTo>
                    <a:pt x="35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7" name="chenying0907 814"/>
            <p:cNvSpPr/>
            <p:nvPr/>
          </p:nvSpPr>
          <p:spPr bwMode="auto">
            <a:xfrm>
              <a:off x="4686301" y="3151188"/>
              <a:ext cx="34925" cy="95250"/>
            </a:xfrm>
            <a:custGeom>
              <a:avLst/>
              <a:gdLst/>
              <a:ahLst/>
              <a:cxnLst>
                <a:cxn ang="0">
                  <a:pos x="79" y="1"/>
                </a:cxn>
                <a:cxn ang="0">
                  <a:pos x="79" y="1"/>
                </a:cxn>
                <a:cxn ang="0">
                  <a:pos x="73" y="8"/>
                </a:cxn>
                <a:cxn ang="0">
                  <a:pos x="69" y="15"/>
                </a:cxn>
                <a:cxn ang="0">
                  <a:pos x="62" y="30"/>
                </a:cxn>
                <a:cxn ang="0">
                  <a:pos x="56" y="46"/>
                </a:cxn>
                <a:cxn ang="0">
                  <a:pos x="52" y="63"/>
                </a:cxn>
                <a:cxn ang="0">
                  <a:pos x="46" y="97"/>
                </a:cxn>
                <a:cxn ang="0">
                  <a:pos x="42" y="112"/>
                </a:cxn>
                <a:cxn ang="0">
                  <a:pos x="37" y="129"/>
                </a:cxn>
                <a:cxn ang="0">
                  <a:pos x="37" y="129"/>
                </a:cxn>
                <a:cxn ang="0">
                  <a:pos x="25" y="167"/>
                </a:cxn>
                <a:cxn ang="0">
                  <a:pos x="17" y="185"/>
                </a:cxn>
                <a:cxn ang="0">
                  <a:pos x="9" y="204"/>
                </a:cxn>
                <a:cxn ang="0">
                  <a:pos x="9" y="204"/>
                </a:cxn>
                <a:cxn ang="0">
                  <a:pos x="5" y="210"/>
                </a:cxn>
                <a:cxn ang="0">
                  <a:pos x="3" y="218"/>
                </a:cxn>
                <a:cxn ang="0">
                  <a:pos x="0" y="227"/>
                </a:cxn>
                <a:cxn ang="0">
                  <a:pos x="0" y="231"/>
                </a:cxn>
                <a:cxn ang="0">
                  <a:pos x="1" y="235"/>
                </a:cxn>
                <a:cxn ang="0">
                  <a:pos x="1" y="235"/>
                </a:cxn>
                <a:cxn ang="0">
                  <a:pos x="3" y="238"/>
                </a:cxn>
                <a:cxn ang="0">
                  <a:pos x="4" y="239"/>
                </a:cxn>
                <a:cxn ang="0">
                  <a:pos x="8" y="239"/>
                </a:cxn>
                <a:cxn ang="0">
                  <a:pos x="12" y="236"/>
                </a:cxn>
                <a:cxn ang="0">
                  <a:pos x="12" y="235"/>
                </a:cxn>
                <a:cxn ang="0">
                  <a:pos x="12" y="233"/>
                </a:cxn>
                <a:cxn ang="0">
                  <a:pos x="12" y="233"/>
                </a:cxn>
                <a:cxn ang="0">
                  <a:pos x="12" y="229"/>
                </a:cxn>
                <a:cxn ang="0">
                  <a:pos x="12" y="225"/>
                </a:cxn>
                <a:cxn ang="0">
                  <a:pos x="16" y="216"/>
                </a:cxn>
                <a:cxn ang="0">
                  <a:pos x="20" y="209"/>
                </a:cxn>
                <a:cxn ang="0">
                  <a:pos x="24" y="201"/>
                </a:cxn>
                <a:cxn ang="0">
                  <a:pos x="24" y="201"/>
                </a:cxn>
                <a:cxn ang="0">
                  <a:pos x="33" y="171"/>
                </a:cxn>
                <a:cxn ang="0">
                  <a:pos x="45" y="141"/>
                </a:cxn>
                <a:cxn ang="0">
                  <a:pos x="45" y="141"/>
                </a:cxn>
                <a:cxn ang="0">
                  <a:pos x="54" y="114"/>
                </a:cxn>
                <a:cxn ang="0">
                  <a:pos x="62" y="85"/>
                </a:cxn>
                <a:cxn ang="0">
                  <a:pos x="62" y="85"/>
                </a:cxn>
                <a:cxn ang="0">
                  <a:pos x="65" y="65"/>
                </a:cxn>
                <a:cxn ang="0">
                  <a:pos x="69" y="46"/>
                </a:cxn>
                <a:cxn ang="0">
                  <a:pos x="72" y="36"/>
                </a:cxn>
                <a:cxn ang="0">
                  <a:pos x="75" y="27"/>
                </a:cxn>
                <a:cxn ang="0">
                  <a:pos x="80" y="18"/>
                </a:cxn>
                <a:cxn ang="0">
                  <a:pos x="86" y="10"/>
                </a:cxn>
                <a:cxn ang="0">
                  <a:pos x="86" y="10"/>
                </a:cxn>
                <a:cxn ang="0">
                  <a:pos x="88" y="8"/>
                </a:cxn>
                <a:cxn ang="0">
                  <a:pos x="88" y="5"/>
                </a:cxn>
                <a:cxn ang="0">
                  <a:pos x="86" y="1"/>
                </a:cxn>
                <a:cxn ang="0">
                  <a:pos x="82" y="0"/>
                </a:cxn>
                <a:cxn ang="0">
                  <a:pos x="81" y="0"/>
                </a:cxn>
                <a:cxn ang="0">
                  <a:pos x="79" y="1"/>
                </a:cxn>
                <a:cxn ang="0">
                  <a:pos x="79" y="1"/>
                </a:cxn>
              </a:cxnLst>
              <a:rect l="0" t="0" r="r" b="b"/>
              <a:pathLst>
                <a:path w="88" h="239">
                  <a:moveTo>
                    <a:pt x="79" y="1"/>
                  </a:moveTo>
                  <a:lnTo>
                    <a:pt x="79" y="1"/>
                  </a:lnTo>
                  <a:lnTo>
                    <a:pt x="73" y="8"/>
                  </a:lnTo>
                  <a:lnTo>
                    <a:pt x="69" y="15"/>
                  </a:lnTo>
                  <a:lnTo>
                    <a:pt x="62" y="30"/>
                  </a:lnTo>
                  <a:lnTo>
                    <a:pt x="56" y="46"/>
                  </a:lnTo>
                  <a:lnTo>
                    <a:pt x="52" y="63"/>
                  </a:lnTo>
                  <a:lnTo>
                    <a:pt x="46" y="97"/>
                  </a:lnTo>
                  <a:lnTo>
                    <a:pt x="42" y="112"/>
                  </a:lnTo>
                  <a:lnTo>
                    <a:pt x="37" y="129"/>
                  </a:lnTo>
                  <a:lnTo>
                    <a:pt x="37" y="129"/>
                  </a:lnTo>
                  <a:lnTo>
                    <a:pt x="25" y="167"/>
                  </a:lnTo>
                  <a:lnTo>
                    <a:pt x="17" y="185"/>
                  </a:lnTo>
                  <a:lnTo>
                    <a:pt x="9" y="204"/>
                  </a:lnTo>
                  <a:lnTo>
                    <a:pt x="9" y="204"/>
                  </a:lnTo>
                  <a:lnTo>
                    <a:pt x="5" y="210"/>
                  </a:lnTo>
                  <a:lnTo>
                    <a:pt x="3" y="218"/>
                  </a:lnTo>
                  <a:lnTo>
                    <a:pt x="0" y="227"/>
                  </a:lnTo>
                  <a:lnTo>
                    <a:pt x="0" y="231"/>
                  </a:lnTo>
                  <a:lnTo>
                    <a:pt x="1" y="235"/>
                  </a:lnTo>
                  <a:lnTo>
                    <a:pt x="1" y="235"/>
                  </a:lnTo>
                  <a:lnTo>
                    <a:pt x="3" y="238"/>
                  </a:lnTo>
                  <a:lnTo>
                    <a:pt x="4" y="239"/>
                  </a:lnTo>
                  <a:lnTo>
                    <a:pt x="8" y="239"/>
                  </a:lnTo>
                  <a:lnTo>
                    <a:pt x="12" y="236"/>
                  </a:lnTo>
                  <a:lnTo>
                    <a:pt x="12" y="235"/>
                  </a:lnTo>
                  <a:lnTo>
                    <a:pt x="12" y="233"/>
                  </a:lnTo>
                  <a:lnTo>
                    <a:pt x="12" y="233"/>
                  </a:lnTo>
                  <a:lnTo>
                    <a:pt x="12" y="229"/>
                  </a:lnTo>
                  <a:lnTo>
                    <a:pt x="12" y="225"/>
                  </a:lnTo>
                  <a:lnTo>
                    <a:pt x="16" y="216"/>
                  </a:lnTo>
                  <a:lnTo>
                    <a:pt x="20" y="209"/>
                  </a:lnTo>
                  <a:lnTo>
                    <a:pt x="24" y="201"/>
                  </a:lnTo>
                  <a:lnTo>
                    <a:pt x="24" y="201"/>
                  </a:lnTo>
                  <a:lnTo>
                    <a:pt x="33" y="171"/>
                  </a:lnTo>
                  <a:lnTo>
                    <a:pt x="45" y="141"/>
                  </a:lnTo>
                  <a:lnTo>
                    <a:pt x="45" y="141"/>
                  </a:lnTo>
                  <a:lnTo>
                    <a:pt x="54" y="114"/>
                  </a:lnTo>
                  <a:lnTo>
                    <a:pt x="62" y="85"/>
                  </a:lnTo>
                  <a:lnTo>
                    <a:pt x="62" y="85"/>
                  </a:lnTo>
                  <a:lnTo>
                    <a:pt x="65" y="65"/>
                  </a:lnTo>
                  <a:lnTo>
                    <a:pt x="69" y="46"/>
                  </a:lnTo>
                  <a:lnTo>
                    <a:pt x="72" y="36"/>
                  </a:lnTo>
                  <a:lnTo>
                    <a:pt x="75" y="27"/>
                  </a:lnTo>
                  <a:lnTo>
                    <a:pt x="80" y="18"/>
                  </a:lnTo>
                  <a:lnTo>
                    <a:pt x="86" y="10"/>
                  </a:lnTo>
                  <a:lnTo>
                    <a:pt x="86" y="10"/>
                  </a:lnTo>
                  <a:lnTo>
                    <a:pt x="88" y="8"/>
                  </a:lnTo>
                  <a:lnTo>
                    <a:pt x="88" y="5"/>
                  </a:lnTo>
                  <a:lnTo>
                    <a:pt x="86" y="1"/>
                  </a:lnTo>
                  <a:lnTo>
                    <a:pt x="82" y="0"/>
                  </a:lnTo>
                  <a:lnTo>
                    <a:pt x="81" y="0"/>
                  </a:lnTo>
                  <a:lnTo>
                    <a:pt x="79" y="1"/>
                  </a:lnTo>
                  <a:lnTo>
                    <a:pt x="79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8" name="chenying0907 815"/>
            <p:cNvSpPr/>
            <p:nvPr/>
          </p:nvSpPr>
          <p:spPr bwMode="auto">
            <a:xfrm>
              <a:off x="4711701" y="3162301"/>
              <a:ext cx="38100" cy="98425"/>
            </a:xfrm>
            <a:custGeom>
              <a:avLst/>
              <a:gdLst/>
              <a:ahLst/>
              <a:cxnLst>
                <a:cxn ang="0">
                  <a:pos x="85" y="3"/>
                </a:cxn>
                <a:cxn ang="0">
                  <a:pos x="85" y="3"/>
                </a:cxn>
                <a:cxn ang="0">
                  <a:pos x="77" y="17"/>
                </a:cxn>
                <a:cxn ang="0">
                  <a:pos x="70" y="32"/>
                </a:cxn>
                <a:cxn ang="0">
                  <a:pos x="58" y="62"/>
                </a:cxn>
                <a:cxn ang="0">
                  <a:pos x="49" y="92"/>
                </a:cxn>
                <a:cxn ang="0">
                  <a:pos x="39" y="123"/>
                </a:cxn>
                <a:cxn ang="0">
                  <a:pos x="39" y="123"/>
                </a:cxn>
                <a:cxn ang="0">
                  <a:pos x="15" y="181"/>
                </a:cxn>
                <a:cxn ang="0">
                  <a:pos x="10" y="195"/>
                </a:cxn>
                <a:cxn ang="0">
                  <a:pos x="6" y="211"/>
                </a:cxn>
                <a:cxn ang="0">
                  <a:pos x="2" y="225"/>
                </a:cxn>
                <a:cxn ang="0">
                  <a:pos x="0" y="241"/>
                </a:cxn>
                <a:cxn ang="0">
                  <a:pos x="0" y="241"/>
                </a:cxn>
                <a:cxn ang="0">
                  <a:pos x="0" y="243"/>
                </a:cxn>
                <a:cxn ang="0">
                  <a:pos x="1" y="245"/>
                </a:cxn>
                <a:cxn ang="0">
                  <a:pos x="3" y="246"/>
                </a:cxn>
                <a:cxn ang="0">
                  <a:pos x="5" y="246"/>
                </a:cxn>
                <a:cxn ang="0">
                  <a:pos x="9" y="245"/>
                </a:cxn>
                <a:cxn ang="0">
                  <a:pos x="10" y="243"/>
                </a:cxn>
                <a:cxn ang="0">
                  <a:pos x="11" y="241"/>
                </a:cxn>
                <a:cxn ang="0">
                  <a:pos x="11" y="241"/>
                </a:cxn>
                <a:cxn ang="0">
                  <a:pos x="14" y="226"/>
                </a:cxn>
                <a:cxn ang="0">
                  <a:pos x="17" y="211"/>
                </a:cxn>
                <a:cxn ang="0">
                  <a:pos x="22" y="196"/>
                </a:cxn>
                <a:cxn ang="0">
                  <a:pos x="27" y="182"/>
                </a:cxn>
                <a:cxn ang="0">
                  <a:pos x="38" y="155"/>
                </a:cxn>
                <a:cxn ang="0">
                  <a:pos x="49" y="126"/>
                </a:cxn>
                <a:cxn ang="0">
                  <a:pos x="49" y="126"/>
                </a:cxn>
                <a:cxn ang="0">
                  <a:pos x="60" y="96"/>
                </a:cxn>
                <a:cxn ang="0">
                  <a:pos x="70" y="66"/>
                </a:cxn>
                <a:cxn ang="0">
                  <a:pos x="81" y="37"/>
                </a:cxn>
                <a:cxn ang="0">
                  <a:pos x="87" y="22"/>
                </a:cxn>
                <a:cxn ang="0">
                  <a:pos x="94" y="8"/>
                </a:cxn>
                <a:cxn ang="0">
                  <a:pos x="94" y="8"/>
                </a:cxn>
                <a:cxn ang="0">
                  <a:pos x="95" y="5"/>
                </a:cxn>
                <a:cxn ang="0">
                  <a:pos x="95" y="4"/>
                </a:cxn>
                <a:cxn ang="0">
                  <a:pos x="92" y="0"/>
                </a:cxn>
                <a:cxn ang="0">
                  <a:pos x="89" y="0"/>
                </a:cxn>
                <a:cxn ang="0">
                  <a:pos x="86" y="0"/>
                </a:cxn>
                <a:cxn ang="0">
                  <a:pos x="85" y="3"/>
                </a:cxn>
                <a:cxn ang="0">
                  <a:pos x="85" y="3"/>
                </a:cxn>
              </a:cxnLst>
              <a:rect l="0" t="0" r="r" b="b"/>
              <a:pathLst>
                <a:path w="95" h="246">
                  <a:moveTo>
                    <a:pt x="85" y="3"/>
                  </a:moveTo>
                  <a:lnTo>
                    <a:pt x="85" y="3"/>
                  </a:lnTo>
                  <a:lnTo>
                    <a:pt x="77" y="17"/>
                  </a:lnTo>
                  <a:lnTo>
                    <a:pt x="70" y="32"/>
                  </a:lnTo>
                  <a:lnTo>
                    <a:pt x="58" y="62"/>
                  </a:lnTo>
                  <a:lnTo>
                    <a:pt x="49" y="92"/>
                  </a:lnTo>
                  <a:lnTo>
                    <a:pt x="39" y="123"/>
                  </a:lnTo>
                  <a:lnTo>
                    <a:pt x="39" y="123"/>
                  </a:lnTo>
                  <a:lnTo>
                    <a:pt x="15" y="181"/>
                  </a:lnTo>
                  <a:lnTo>
                    <a:pt x="10" y="195"/>
                  </a:lnTo>
                  <a:lnTo>
                    <a:pt x="6" y="211"/>
                  </a:lnTo>
                  <a:lnTo>
                    <a:pt x="2" y="225"/>
                  </a:lnTo>
                  <a:lnTo>
                    <a:pt x="0" y="241"/>
                  </a:lnTo>
                  <a:lnTo>
                    <a:pt x="0" y="241"/>
                  </a:lnTo>
                  <a:lnTo>
                    <a:pt x="0" y="243"/>
                  </a:lnTo>
                  <a:lnTo>
                    <a:pt x="1" y="245"/>
                  </a:lnTo>
                  <a:lnTo>
                    <a:pt x="3" y="246"/>
                  </a:lnTo>
                  <a:lnTo>
                    <a:pt x="5" y="246"/>
                  </a:lnTo>
                  <a:lnTo>
                    <a:pt x="9" y="245"/>
                  </a:lnTo>
                  <a:lnTo>
                    <a:pt x="10" y="243"/>
                  </a:lnTo>
                  <a:lnTo>
                    <a:pt x="11" y="241"/>
                  </a:lnTo>
                  <a:lnTo>
                    <a:pt x="11" y="241"/>
                  </a:lnTo>
                  <a:lnTo>
                    <a:pt x="14" y="226"/>
                  </a:lnTo>
                  <a:lnTo>
                    <a:pt x="17" y="211"/>
                  </a:lnTo>
                  <a:lnTo>
                    <a:pt x="22" y="196"/>
                  </a:lnTo>
                  <a:lnTo>
                    <a:pt x="27" y="182"/>
                  </a:lnTo>
                  <a:lnTo>
                    <a:pt x="38" y="155"/>
                  </a:lnTo>
                  <a:lnTo>
                    <a:pt x="49" y="126"/>
                  </a:lnTo>
                  <a:lnTo>
                    <a:pt x="49" y="126"/>
                  </a:lnTo>
                  <a:lnTo>
                    <a:pt x="60" y="96"/>
                  </a:lnTo>
                  <a:lnTo>
                    <a:pt x="70" y="66"/>
                  </a:lnTo>
                  <a:lnTo>
                    <a:pt x="81" y="37"/>
                  </a:lnTo>
                  <a:lnTo>
                    <a:pt x="87" y="22"/>
                  </a:lnTo>
                  <a:lnTo>
                    <a:pt x="94" y="8"/>
                  </a:lnTo>
                  <a:lnTo>
                    <a:pt x="94" y="8"/>
                  </a:lnTo>
                  <a:lnTo>
                    <a:pt x="95" y="5"/>
                  </a:lnTo>
                  <a:lnTo>
                    <a:pt x="95" y="4"/>
                  </a:lnTo>
                  <a:lnTo>
                    <a:pt x="92" y="0"/>
                  </a:lnTo>
                  <a:lnTo>
                    <a:pt x="89" y="0"/>
                  </a:lnTo>
                  <a:lnTo>
                    <a:pt x="86" y="0"/>
                  </a:lnTo>
                  <a:lnTo>
                    <a:pt x="85" y="3"/>
                  </a:lnTo>
                  <a:lnTo>
                    <a:pt x="85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chenying0907 816"/>
            <p:cNvSpPr/>
            <p:nvPr/>
          </p:nvSpPr>
          <p:spPr bwMode="auto">
            <a:xfrm>
              <a:off x="4737101" y="3182938"/>
              <a:ext cx="33338" cy="90488"/>
            </a:xfrm>
            <a:custGeom>
              <a:avLst/>
              <a:gdLst/>
              <a:ahLst/>
              <a:cxnLst>
                <a:cxn ang="0">
                  <a:pos x="72" y="3"/>
                </a:cxn>
                <a:cxn ang="0">
                  <a:pos x="72" y="3"/>
                </a:cxn>
                <a:cxn ang="0">
                  <a:pos x="69" y="15"/>
                </a:cxn>
                <a:cxn ang="0">
                  <a:pos x="64" y="28"/>
                </a:cxn>
                <a:cxn ang="0">
                  <a:pos x="54" y="51"/>
                </a:cxn>
                <a:cxn ang="0">
                  <a:pos x="54" y="51"/>
                </a:cxn>
                <a:cxn ang="0">
                  <a:pos x="41" y="85"/>
                </a:cxn>
                <a:cxn ang="0">
                  <a:pos x="27" y="119"/>
                </a:cxn>
                <a:cxn ang="0">
                  <a:pos x="27" y="119"/>
                </a:cxn>
                <a:cxn ang="0">
                  <a:pos x="16" y="143"/>
                </a:cxn>
                <a:cxn ang="0">
                  <a:pos x="8" y="168"/>
                </a:cxn>
                <a:cxn ang="0">
                  <a:pos x="4" y="181"/>
                </a:cxn>
                <a:cxn ang="0">
                  <a:pos x="1" y="194"/>
                </a:cxn>
                <a:cxn ang="0">
                  <a:pos x="0" y="207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0" y="224"/>
                </a:cxn>
                <a:cxn ang="0">
                  <a:pos x="1" y="227"/>
                </a:cxn>
                <a:cxn ang="0">
                  <a:pos x="5" y="228"/>
                </a:cxn>
                <a:cxn ang="0">
                  <a:pos x="9" y="227"/>
                </a:cxn>
                <a:cxn ang="0">
                  <a:pos x="10" y="224"/>
                </a:cxn>
                <a:cxn ang="0">
                  <a:pos x="10" y="222"/>
                </a:cxn>
                <a:cxn ang="0">
                  <a:pos x="10" y="222"/>
                </a:cxn>
                <a:cxn ang="0">
                  <a:pos x="12" y="206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22" y="162"/>
                </a:cxn>
                <a:cxn ang="0">
                  <a:pos x="33" y="133"/>
                </a:cxn>
                <a:cxn ang="0">
                  <a:pos x="46" y="104"/>
                </a:cxn>
                <a:cxn ang="0">
                  <a:pos x="46" y="104"/>
                </a:cxn>
                <a:cxn ang="0">
                  <a:pos x="58" y="71"/>
                </a:cxn>
                <a:cxn ang="0">
                  <a:pos x="64" y="54"/>
                </a:cxn>
                <a:cxn ang="0">
                  <a:pos x="71" y="39"/>
                </a:cxn>
                <a:cxn ang="0">
                  <a:pos x="71" y="39"/>
                </a:cxn>
                <a:cxn ang="0">
                  <a:pos x="78" y="23"/>
                </a:cxn>
                <a:cxn ang="0">
                  <a:pos x="81" y="15"/>
                </a:cxn>
                <a:cxn ang="0">
                  <a:pos x="84" y="7"/>
                </a:cxn>
                <a:cxn ang="0">
                  <a:pos x="84" y="7"/>
                </a:cxn>
                <a:cxn ang="0">
                  <a:pos x="84" y="5"/>
                </a:cxn>
                <a:cxn ang="0">
                  <a:pos x="82" y="2"/>
                </a:cxn>
                <a:cxn ang="0">
                  <a:pos x="78" y="0"/>
                </a:cxn>
                <a:cxn ang="0">
                  <a:pos x="77" y="0"/>
                </a:cxn>
                <a:cxn ang="0">
                  <a:pos x="75" y="1"/>
                </a:cxn>
                <a:cxn ang="0">
                  <a:pos x="73" y="2"/>
                </a:cxn>
                <a:cxn ang="0">
                  <a:pos x="72" y="3"/>
                </a:cxn>
                <a:cxn ang="0">
                  <a:pos x="72" y="3"/>
                </a:cxn>
              </a:cxnLst>
              <a:rect l="0" t="0" r="r" b="b"/>
              <a:pathLst>
                <a:path w="84" h="228">
                  <a:moveTo>
                    <a:pt x="72" y="3"/>
                  </a:moveTo>
                  <a:lnTo>
                    <a:pt x="72" y="3"/>
                  </a:lnTo>
                  <a:lnTo>
                    <a:pt x="69" y="15"/>
                  </a:lnTo>
                  <a:lnTo>
                    <a:pt x="64" y="28"/>
                  </a:lnTo>
                  <a:lnTo>
                    <a:pt x="54" y="51"/>
                  </a:lnTo>
                  <a:lnTo>
                    <a:pt x="54" y="51"/>
                  </a:lnTo>
                  <a:lnTo>
                    <a:pt x="41" y="85"/>
                  </a:lnTo>
                  <a:lnTo>
                    <a:pt x="27" y="119"/>
                  </a:lnTo>
                  <a:lnTo>
                    <a:pt x="27" y="119"/>
                  </a:lnTo>
                  <a:lnTo>
                    <a:pt x="16" y="143"/>
                  </a:lnTo>
                  <a:lnTo>
                    <a:pt x="8" y="168"/>
                  </a:lnTo>
                  <a:lnTo>
                    <a:pt x="4" y="181"/>
                  </a:lnTo>
                  <a:lnTo>
                    <a:pt x="1" y="194"/>
                  </a:lnTo>
                  <a:lnTo>
                    <a:pt x="0" y="207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0" y="224"/>
                  </a:lnTo>
                  <a:lnTo>
                    <a:pt x="1" y="227"/>
                  </a:lnTo>
                  <a:lnTo>
                    <a:pt x="5" y="228"/>
                  </a:lnTo>
                  <a:lnTo>
                    <a:pt x="9" y="227"/>
                  </a:lnTo>
                  <a:lnTo>
                    <a:pt x="10" y="224"/>
                  </a:lnTo>
                  <a:lnTo>
                    <a:pt x="10" y="222"/>
                  </a:lnTo>
                  <a:lnTo>
                    <a:pt x="10" y="222"/>
                  </a:lnTo>
                  <a:lnTo>
                    <a:pt x="12" y="206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22" y="162"/>
                  </a:lnTo>
                  <a:lnTo>
                    <a:pt x="33" y="133"/>
                  </a:lnTo>
                  <a:lnTo>
                    <a:pt x="46" y="104"/>
                  </a:lnTo>
                  <a:lnTo>
                    <a:pt x="46" y="104"/>
                  </a:lnTo>
                  <a:lnTo>
                    <a:pt x="58" y="71"/>
                  </a:lnTo>
                  <a:lnTo>
                    <a:pt x="64" y="54"/>
                  </a:lnTo>
                  <a:lnTo>
                    <a:pt x="71" y="39"/>
                  </a:lnTo>
                  <a:lnTo>
                    <a:pt x="71" y="39"/>
                  </a:lnTo>
                  <a:lnTo>
                    <a:pt x="78" y="23"/>
                  </a:lnTo>
                  <a:lnTo>
                    <a:pt x="81" y="15"/>
                  </a:lnTo>
                  <a:lnTo>
                    <a:pt x="84" y="7"/>
                  </a:lnTo>
                  <a:lnTo>
                    <a:pt x="84" y="7"/>
                  </a:lnTo>
                  <a:lnTo>
                    <a:pt x="84" y="5"/>
                  </a:lnTo>
                  <a:lnTo>
                    <a:pt x="82" y="2"/>
                  </a:lnTo>
                  <a:lnTo>
                    <a:pt x="78" y="0"/>
                  </a:lnTo>
                  <a:lnTo>
                    <a:pt x="77" y="0"/>
                  </a:lnTo>
                  <a:lnTo>
                    <a:pt x="75" y="1"/>
                  </a:lnTo>
                  <a:lnTo>
                    <a:pt x="73" y="2"/>
                  </a:lnTo>
                  <a:lnTo>
                    <a:pt x="72" y="3"/>
                  </a:lnTo>
                  <a:lnTo>
                    <a:pt x="72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0" name="chenying0907 817"/>
            <p:cNvSpPr/>
            <p:nvPr/>
          </p:nvSpPr>
          <p:spPr bwMode="auto">
            <a:xfrm>
              <a:off x="4762501" y="3200401"/>
              <a:ext cx="26988" cy="95250"/>
            </a:xfrm>
            <a:custGeom>
              <a:avLst/>
              <a:gdLst/>
              <a:ahLst/>
              <a:cxnLst>
                <a:cxn ang="0">
                  <a:pos x="59" y="2"/>
                </a:cxn>
                <a:cxn ang="0">
                  <a:pos x="59" y="2"/>
                </a:cxn>
                <a:cxn ang="0">
                  <a:pos x="47" y="38"/>
                </a:cxn>
                <a:cxn ang="0">
                  <a:pos x="35" y="72"/>
                </a:cxn>
                <a:cxn ang="0">
                  <a:pos x="15" y="142"/>
                </a:cxn>
                <a:cxn ang="0">
                  <a:pos x="15" y="142"/>
                </a:cxn>
                <a:cxn ang="0">
                  <a:pos x="9" y="164"/>
                </a:cxn>
                <a:cxn ang="0">
                  <a:pos x="2" y="191"/>
                </a:cxn>
                <a:cxn ang="0">
                  <a:pos x="0" y="204"/>
                </a:cxn>
                <a:cxn ang="0">
                  <a:pos x="0" y="217"/>
                </a:cxn>
                <a:cxn ang="0">
                  <a:pos x="1" y="229"/>
                </a:cxn>
                <a:cxn ang="0">
                  <a:pos x="4" y="235"/>
                </a:cxn>
                <a:cxn ang="0">
                  <a:pos x="6" y="239"/>
                </a:cxn>
                <a:cxn ang="0">
                  <a:pos x="6" y="239"/>
                </a:cxn>
                <a:cxn ang="0">
                  <a:pos x="8" y="242"/>
                </a:cxn>
                <a:cxn ang="0">
                  <a:pos x="10" y="242"/>
                </a:cxn>
                <a:cxn ang="0">
                  <a:pos x="14" y="242"/>
                </a:cxn>
                <a:cxn ang="0">
                  <a:pos x="17" y="238"/>
                </a:cxn>
                <a:cxn ang="0">
                  <a:pos x="17" y="236"/>
                </a:cxn>
                <a:cxn ang="0">
                  <a:pos x="15" y="234"/>
                </a:cxn>
                <a:cxn ang="0">
                  <a:pos x="15" y="234"/>
                </a:cxn>
                <a:cxn ang="0">
                  <a:pos x="13" y="227"/>
                </a:cxn>
                <a:cxn ang="0">
                  <a:pos x="12" y="222"/>
                </a:cxn>
                <a:cxn ang="0">
                  <a:pos x="12" y="215"/>
                </a:cxn>
                <a:cxn ang="0">
                  <a:pos x="13" y="209"/>
                </a:cxn>
                <a:cxn ang="0">
                  <a:pos x="18" y="183"/>
                </a:cxn>
                <a:cxn ang="0">
                  <a:pos x="18" y="183"/>
                </a:cxn>
                <a:cxn ang="0">
                  <a:pos x="21" y="166"/>
                </a:cxn>
                <a:cxn ang="0">
                  <a:pos x="26" y="149"/>
                </a:cxn>
                <a:cxn ang="0">
                  <a:pos x="35" y="116"/>
                </a:cxn>
                <a:cxn ang="0">
                  <a:pos x="35" y="116"/>
                </a:cxn>
                <a:cxn ang="0">
                  <a:pos x="51" y="61"/>
                </a:cxn>
                <a:cxn ang="0">
                  <a:pos x="60" y="34"/>
                </a:cxn>
                <a:cxn ang="0">
                  <a:pos x="69" y="6"/>
                </a:cxn>
                <a:cxn ang="0">
                  <a:pos x="69" y="6"/>
                </a:cxn>
                <a:cxn ang="0">
                  <a:pos x="70" y="4"/>
                </a:cxn>
                <a:cxn ang="0">
                  <a:pos x="69" y="1"/>
                </a:cxn>
                <a:cxn ang="0">
                  <a:pos x="68" y="0"/>
                </a:cxn>
                <a:cxn ang="0">
                  <a:pos x="66" y="0"/>
                </a:cxn>
                <a:cxn ang="0">
                  <a:pos x="61" y="0"/>
                </a:cxn>
                <a:cxn ang="0">
                  <a:pos x="60" y="1"/>
                </a:cxn>
                <a:cxn ang="0">
                  <a:pos x="59" y="2"/>
                </a:cxn>
                <a:cxn ang="0">
                  <a:pos x="59" y="2"/>
                </a:cxn>
              </a:cxnLst>
              <a:rect l="0" t="0" r="r" b="b"/>
              <a:pathLst>
                <a:path w="70" h="242">
                  <a:moveTo>
                    <a:pt x="59" y="2"/>
                  </a:moveTo>
                  <a:lnTo>
                    <a:pt x="59" y="2"/>
                  </a:lnTo>
                  <a:lnTo>
                    <a:pt x="47" y="38"/>
                  </a:lnTo>
                  <a:lnTo>
                    <a:pt x="35" y="72"/>
                  </a:lnTo>
                  <a:lnTo>
                    <a:pt x="15" y="142"/>
                  </a:lnTo>
                  <a:lnTo>
                    <a:pt x="15" y="142"/>
                  </a:lnTo>
                  <a:lnTo>
                    <a:pt x="9" y="164"/>
                  </a:lnTo>
                  <a:lnTo>
                    <a:pt x="2" y="191"/>
                  </a:lnTo>
                  <a:lnTo>
                    <a:pt x="0" y="204"/>
                  </a:lnTo>
                  <a:lnTo>
                    <a:pt x="0" y="217"/>
                  </a:lnTo>
                  <a:lnTo>
                    <a:pt x="1" y="229"/>
                  </a:lnTo>
                  <a:lnTo>
                    <a:pt x="4" y="235"/>
                  </a:lnTo>
                  <a:lnTo>
                    <a:pt x="6" y="239"/>
                  </a:lnTo>
                  <a:lnTo>
                    <a:pt x="6" y="239"/>
                  </a:lnTo>
                  <a:lnTo>
                    <a:pt x="8" y="242"/>
                  </a:lnTo>
                  <a:lnTo>
                    <a:pt x="10" y="242"/>
                  </a:lnTo>
                  <a:lnTo>
                    <a:pt x="14" y="242"/>
                  </a:lnTo>
                  <a:lnTo>
                    <a:pt x="17" y="238"/>
                  </a:lnTo>
                  <a:lnTo>
                    <a:pt x="17" y="236"/>
                  </a:lnTo>
                  <a:lnTo>
                    <a:pt x="15" y="234"/>
                  </a:lnTo>
                  <a:lnTo>
                    <a:pt x="15" y="234"/>
                  </a:lnTo>
                  <a:lnTo>
                    <a:pt x="13" y="227"/>
                  </a:lnTo>
                  <a:lnTo>
                    <a:pt x="12" y="222"/>
                  </a:lnTo>
                  <a:lnTo>
                    <a:pt x="12" y="215"/>
                  </a:lnTo>
                  <a:lnTo>
                    <a:pt x="13" y="209"/>
                  </a:lnTo>
                  <a:lnTo>
                    <a:pt x="18" y="183"/>
                  </a:lnTo>
                  <a:lnTo>
                    <a:pt x="18" y="183"/>
                  </a:lnTo>
                  <a:lnTo>
                    <a:pt x="21" y="166"/>
                  </a:lnTo>
                  <a:lnTo>
                    <a:pt x="26" y="149"/>
                  </a:lnTo>
                  <a:lnTo>
                    <a:pt x="35" y="116"/>
                  </a:lnTo>
                  <a:lnTo>
                    <a:pt x="35" y="116"/>
                  </a:lnTo>
                  <a:lnTo>
                    <a:pt x="51" y="61"/>
                  </a:lnTo>
                  <a:lnTo>
                    <a:pt x="60" y="34"/>
                  </a:lnTo>
                  <a:lnTo>
                    <a:pt x="69" y="6"/>
                  </a:lnTo>
                  <a:lnTo>
                    <a:pt x="69" y="6"/>
                  </a:lnTo>
                  <a:lnTo>
                    <a:pt x="70" y="4"/>
                  </a:lnTo>
                  <a:lnTo>
                    <a:pt x="69" y="1"/>
                  </a:lnTo>
                  <a:lnTo>
                    <a:pt x="68" y="0"/>
                  </a:lnTo>
                  <a:lnTo>
                    <a:pt x="66" y="0"/>
                  </a:lnTo>
                  <a:lnTo>
                    <a:pt x="61" y="0"/>
                  </a:lnTo>
                  <a:lnTo>
                    <a:pt x="60" y="1"/>
                  </a:lnTo>
                  <a:lnTo>
                    <a:pt x="59" y="2"/>
                  </a:lnTo>
                  <a:lnTo>
                    <a:pt x="59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1" name="chenying0907 818"/>
            <p:cNvSpPr/>
            <p:nvPr/>
          </p:nvSpPr>
          <p:spPr bwMode="auto">
            <a:xfrm>
              <a:off x="4786313" y="3222626"/>
              <a:ext cx="31750" cy="88900"/>
            </a:xfrm>
            <a:custGeom>
              <a:avLst/>
              <a:gdLst/>
              <a:ahLst/>
              <a:cxnLst>
                <a:cxn ang="0">
                  <a:pos x="69" y="3"/>
                </a:cxn>
                <a:cxn ang="0">
                  <a:pos x="69" y="3"/>
                </a:cxn>
                <a:cxn ang="0">
                  <a:pos x="61" y="13"/>
                </a:cxn>
                <a:cxn ang="0">
                  <a:pos x="56" y="25"/>
                </a:cxn>
                <a:cxn ang="0">
                  <a:pos x="45" y="48"/>
                </a:cxn>
                <a:cxn ang="0">
                  <a:pos x="36" y="73"/>
                </a:cxn>
                <a:cxn ang="0">
                  <a:pos x="28" y="98"/>
                </a:cxn>
                <a:cxn ang="0">
                  <a:pos x="28" y="98"/>
                </a:cxn>
                <a:cxn ang="0">
                  <a:pos x="19" y="128"/>
                </a:cxn>
                <a:cxn ang="0">
                  <a:pos x="10" y="157"/>
                </a:cxn>
                <a:cxn ang="0">
                  <a:pos x="6" y="173"/>
                </a:cxn>
                <a:cxn ang="0">
                  <a:pos x="2" y="187"/>
                </a:cxn>
                <a:cxn ang="0">
                  <a:pos x="1" y="203"/>
                </a:cxn>
                <a:cxn ang="0">
                  <a:pos x="0" y="218"/>
                </a:cxn>
                <a:cxn ang="0">
                  <a:pos x="0" y="218"/>
                </a:cxn>
                <a:cxn ang="0">
                  <a:pos x="0" y="221"/>
                </a:cxn>
                <a:cxn ang="0">
                  <a:pos x="1" y="222"/>
                </a:cxn>
                <a:cxn ang="0">
                  <a:pos x="5" y="224"/>
                </a:cxn>
                <a:cxn ang="0">
                  <a:pos x="9" y="222"/>
                </a:cxn>
                <a:cxn ang="0">
                  <a:pos x="10" y="221"/>
                </a:cxn>
                <a:cxn ang="0">
                  <a:pos x="10" y="218"/>
                </a:cxn>
                <a:cxn ang="0">
                  <a:pos x="10" y="218"/>
                </a:cxn>
                <a:cxn ang="0">
                  <a:pos x="11" y="204"/>
                </a:cxn>
                <a:cxn ang="0">
                  <a:pos x="14" y="190"/>
                </a:cxn>
                <a:cxn ang="0">
                  <a:pos x="17" y="176"/>
                </a:cxn>
                <a:cxn ang="0">
                  <a:pos x="19" y="163"/>
                </a:cxn>
                <a:cxn ang="0">
                  <a:pos x="28" y="137"/>
                </a:cxn>
                <a:cxn ang="0">
                  <a:pos x="37" y="110"/>
                </a:cxn>
                <a:cxn ang="0">
                  <a:pos x="37" y="110"/>
                </a:cxn>
                <a:cxn ang="0">
                  <a:pos x="45" y="84"/>
                </a:cxn>
                <a:cxn ang="0">
                  <a:pos x="54" y="57"/>
                </a:cxn>
                <a:cxn ang="0">
                  <a:pos x="65" y="33"/>
                </a:cxn>
                <a:cxn ang="0">
                  <a:pos x="71" y="20"/>
                </a:cxn>
                <a:cxn ang="0">
                  <a:pos x="78" y="8"/>
                </a:cxn>
                <a:cxn ang="0">
                  <a:pos x="78" y="8"/>
                </a:cxn>
                <a:cxn ang="0">
                  <a:pos x="79" y="6"/>
                </a:cxn>
                <a:cxn ang="0">
                  <a:pos x="79" y="4"/>
                </a:cxn>
                <a:cxn ang="0">
                  <a:pos x="78" y="3"/>
                </a:cxn>
                <a:cxn ang="0">
                  <a:pos x="77" y="1"/>
                </a:cxn>
                <a:cxn ang="0">
                  <a:pos x="73" y="0"/>
                </a:cxn>
                <a:cxn ang="0">
                  <a:pos x="70" y="1"/>
                </a:cxn>
                <a:cxn ang="0">
                  <a:pos x="69" y="3"/>
                </a:cxn>
                <a:cxn ang="0">
                  <a:pos x="69" y="3"/>
                </a:cxn>
              </a:cxnLst>
              <a:rect l="0" t="0" r="r" b="b"/>
              <a:pathLst>
                <a:path w="79" h="224">
                  <a:moveTo>
                    <a:pt x="69" y="3"/>
                  </a:moveTo>
                  <a:lnTo>
                    <a:pt x="69" y="3"/>
                  </a:lnTo>
                  <a:lnTo>
                    <a:pt x="61" y="13"/>
                  </a:lnTo>
                  <a:lnTo>
                    <a:pt x="56" y="25"/>
                  </a:lnTo>
                  <a:lnTo>
                    <a:pt x="45" y="48"/>
                  </a:lnTo>
                  <a:lnTo>
                    <a:pt x="36" y="73"/>
                  </a:lnTo>
                  <a:lnTo>
                    <a:pt x="28" y="98"/>
                  </a:lnTo>
                  <a:lnTo>
                    <a:pt x="28" y="98"/>
                  </a:lnTo>
                  <a:lnTo>
                    <a:pt x="19" y="128"/>
                  </a:lnTo>
                  <a:lnTo>
                    <a:pt x="10" y="157"/>
                  </a:lnTo>
                  <a:lnTo>
                    <a:pt x="6" y="173"/>
                  </a:lnTo>
                  <a:lnTo>
                    <a:pt x="2" y="187"/>
                  </a:lnTo>
                  <a:lnTo>
                    <a:pt x="1" y="203"/>
                  </a:lnTo>
                  <a:lnTo>
                    <a:pt x="0" y="218"/>
                  </a:lnTo>
                  <a:lnTo>
                    <a:pt x="0" y="218"/>
                  </a:lnTo>
                  <a:lnTo>
                    <a:pt x="0" y="221"/>
                  </a:lnTo>
                  <a:lnTo>
                    <a:pt x="1" y="222"/>
                  </a:lnTo>
                  <a:lnTo>
                    <a:pt x="5" y="224"/>
                  </a:lnTo>
                  <a:lnTo>
                    <a:pt x="9" y="222"/>
                  </a:lnTo>
                  <a:lnTo>
                    <a:pt x="10" y="221"/>
                  </a:lnTo>
                  <a:lnTo>
                    <a:pt x="10" y="218"/>
                  </a:lnTo>
                  <a:lnTo>
                    <a:pt x="10" y="218"/>
                  </a:lnTo>
                  <a:lnTo>
                    <a:pt x="11" y="204"/>
                  </a:lnTo>
                  <a:lnTo>
                    <a:pt x="14" y="190"/>
                  </a:lnTo>
                  <a:lnTo>
                    <a:pt x="17" y="176"/>
                  </a:lnTo>
                  <a:lnTo>
                    <a:pt x="19" y="163"/>
                  </a:lnTo>
                  <a:lnTo>
                    <a:pt x="28" y="137"/>
                  </a:lnTo>
                  <a:lnTo>
                    <a:pt x="37" y="110"/>
                  </a:lnTo>
                  <a:lnTo>
                    <a:pt x="37" y="110"/>
                  </a:lnTo>
                  <a:lnTo>
                    <a:pt x="45" y="84"/>
                  </a:lnTo>
                  <a:lnTo>
                    <a:pt x="54" y="57"/>
                  </a:lnTo>
                  <a:lnTo>
                    <a:pt x="65" y="33"/>
                  </a:lnTo>
                  <a:lnTo>
                    <a:pt x="71" y="20"/>
                  </a:lnTo>
                  <a:lnTo>
                    <a:pt x="78" y="8"/>
                  </a:lnTo>
                  <a:lnTo>
                    <a:pt x="78" y="8"/>
                  </a:lnTo>
                  <a:lnTo>
                    <a:pt x="79" y="6"/>
                  </a:lnTo>
                  <a:lnTo>
                    <a:pt x="79" y="4"/>
                  </a:lnTo>
                  <a:lnTo>
                    <a:pt x="78" y="3"/>
                  </a:lnTo>
                  <a:lnTo>
                    <a:pt x="77" y="1"/>
                  </a:lnTo>
                  <a:lnTo>
                    <a:pt x="73" y="0"/>
                  </a:lnTo>
                  <a:lnTo>
                    <a:pt x="70" y="1"/>
                  </a:lnTo>
                  <a:lnTo>
                    <a:pt x="69" y="3"/>
                  </a:lnTo>
                  <a:lnTo>
                    <a:pt x="69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chenying0907 819"/>
            <p:cNvSpPr/>
            <p:nvPr/>
          </p:nvSpPr>
          <p:spPr bwMode="auto">
            <a:xfrm>
              <a:off x="4808538" y="3241676"/>
              <a:ext cx="34925" cy="90488"/>
            </a:xfrm>
            <a:custGeom>
              <a:avLst/>
              <a:gdLst/>
              <a:ahLst/>
              <a:cxnLst>
                <a:cxn ang="0">
                  <a:pos x="77" y="4"/>
                </a:cxn>
                <a:cxn ang="0">
                  <a:pos x="77" y="4"/>
                </a:cxn>
                <a:cxn ang="0">
                  <a:pos x="52" y="65"/>
                </a:cxn>
                <a:cxn ang="0">
                  <a:pos x="40" y="95"/>
                </a:cxn>
                <a:cxn ang="0">
                  <a:pos x="27" y="125"/>
                </a:cxn>
                <a:cxn ang="0">
                  <a:pos x="27" y="125"/>
                </a:cxn>
                <a:cxn ang="0">
                  <a:pos x="17" y="149"/>
                </a:cxn>
                <a:cxn ang="0">
                  <a:pos x="9" y="172"/>
                </a:cxn>
                <a:cxn ang="0">
                  <a:pos x="2" y="197"/>
                </a:cxn>
                <a:cxn ang="0">
                  <a:pos x="1" y="209"/>
                </a:cxn>
                <a:cxn ang="0">
                  <a:pos x="0" y="222"/>
                </a:cxn>
                <a:cxn ang="0">
                  <a:pos x="0" y="222"/>
                </a:cxn>
                <a:cxn ang="0">
                  <a:pos x="1" y="225"/>
                </a:cxn>
                <a:cxn ang="0">
                  <a:pos x="2" y="226"/>
                </a:cxn>
                <a:cxn ang="0">
                  <a:pos x="6" y="227"/>
                </a:cxn>
                <a:cxn ang="0">
                  <a:pos x="10" y="226"/>
                </a:cxn>
                <a:cxn ang="0">
                  <a:pos x="12" y="225"/>
                </a:cxn>
                <a:cxn ang="0">
                  <a:pos x="12" y="222"/>
                </a:cxn>
                <a:cxn ang="0">
                  <a:pos x="12" y="222"/>
                </a:cxn>
                <a:cxn ang="0">
                  <a:pos x="13" y="208"/>
                </a:cxn>
                <a:cxn ang="0">
                  <a:pos x="15" y="194"/>
                </a:cxn>
                <a:cxn ang="0">
                  <a:pos x="18" y="183"/>
                </a:cxn>
                <a:cxn ang="0">
                  <a:pos x="22" y="170"/>
                </a:cxn>
                <a:cxn ang="0">
                  <a:pos x="31" y="146"/>
                </a:cxn>
                <a:cxn ang="0">
                  <a:pos x="42" y="120"/>
                </a:cxn>
                <a:cxn ang="0">
                  <a:pos x="42" y="120"/>
                </a:cxn>
                <a:cxn ang="0">
                  <a:pos x="87" y="6"/>
                </a:cxn>
                <a:cxn ang="0">
                  <a:pos x="87" y="6"/>
                </a:cxn>
                <a:cxn ang="0">
                  <a:pos x="87" y="4"/>
                </a:cxn>
                <a:cxn ang="0">
                  <a:pos x="87" y="2"/>
                </a:cxn>
                <a:cxn ang="0">
                  <a:pos x="86" y="1"/>
                </a:cxn>
                <a:cxn ang="0">
                  <a:pos x="84" y="0"/>
                </a:cxn>
                <a:cxn ang="0">
                  <a:pos x="80" y="0"/>
                </a:cxn>
                <a:cxn ang="0">
                  <a:pos x="78" y="1"/>
                </a:cxn>
                <a:cxn ang="0">
                  <a:pos x="77" y="4"/>
                </a:cxn>
                <a:cxn ang="0">
                  <a:pos x="77" y="4"/>
                </a:cxn>
              </a:cxnLst>
              <a:rect l="0" t="0" r="r" b="b"/>
              <a:pathLst>
                <a:path w="87" h="227">
                  <a:moveTo>
                    <a:pt x="77" y="4"/>
                  </a:moveTo>
                  <a:lnTo>
                    <a:pt x="77" y="4"/>
                  </a:lnTo>
                  <a:lnTo>
                    <a:pt x="52" y="65"/>
                  </a:lnTo>
                  <a:lnTo>
                    <a:pt x="40" y="95"/>
                  </a:lnTo>
                  <a:lnTo>
                    <a:pt x="27" y="125"/>
                  </a:lnTo>
                  <a:lnTo>
                    <a:pt x="27" y="125"/>
                  </a:lnTo>
                  <a:lnTo>
                    <a:pt x="17" y="149"/>
                  </a:lnTo>
                  <a:lnTo>
                    <a:pt x="9" y="172"/>
                  </a:lnTo>
                  <a:lnTo>
                    <a:pt x="2" y="197"/>
                  </a:lnTo>
                  <a:lnTo>
                    <a:pt x="1" y="209"/>
                  </a:lnTo>
                  <a:lnTo>
                    <a:pt x="0" y="222"/>
                  </a:lnTo>
                  <a:lnTo>
                    <a:pt x="0" y="222"/>
                  </a:lnTo>
                  <a:lnTo>
                    <a:pt x="1" y="225"/>
                  </a:lnTo>
                  <a:lnTo>
                    <a:pt x="2" y="226"/>
                  </a:lnTo>
                  <a:lnTo>
                    <a:pt x="6" y="227"/>
                  </a:lnTo>
                  <a:lnTo>
                    <a:pt x="10" y="226"/>
                  </a:lnTo>
                  <a:lnTo>
                    <a:pt x="12" y="225"/>
                  </a:lnTo>
                  <a:lnTo>
                    <a:pt x="12" y="222"/>
                  </a:lnTo>
                  <a:lnTo>
                    <a:pt x="12" y="222"/>
                  </a:lnTo>
                  <a:lnTo>
                    <a:pt x="13" y="208"/>
                  </a:lnTo>
                  <a:lnTo>
                    <a:pt x="15" y="194"/>
                  </a:lnTo>
                  <a:lnTo>
                    <a:pt x="18" y="183"/>
                  </a:lnTo>
                  <a:lnTo>
                    <a:pt x="22" y="170"/>
                  </a:lnTo>
                  <a:lnTo>
                    <a:pt x="31" y="146"/>
                  </a:lnTo>
                  <a:lnTo>
                    <a:pt x="42" y="120"/>
                  </a:lnTo>
                  <a:lnTo>
                    <a:pt x="42" y="120"/>
                  </a:lnTo>
                  <a:lnTo>
                    <a:pt x="87" y="6"/>
                  </a:lnTo>
                  <a:lnTo>
                    <a:pt x="87" y="6"/>
                  </a:lnTo>
                  <a:lnTo>
                    <a:pt x="87" y="4"/>
                  </a:lnTo>
                  <a:lnTo>
                    <a:pt x="87" y="2"/>
                  </a:lnTo>
                  <a:lnTo>
                    <a:pt x="86" y="1"/>
                  </a:lnTo>
                  <a:lnTo>
                    <a:pt x="84" y="0"/>
                  </a:lnTo>
                  <a:lnTo>
                    <a:pt x="80" y="0"/>
                  </a:lnTo>
                  <a:lnTo>
                    <a:pt x="78" y="1"/>
                  </a:lnTo>
                  <a:lnTo>
                    <a:pt x="77" y="4"/>
                  </a:lnTo>
                  <a:lnTo>
                    <a:pt x="77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3" name="chenying0907 820"/>
            <p:cNvSpPr/>
            <p:nvPr/>
          </p:nvSpPr>
          <p:spPr bwMode="auto">
            <a:xfrm>
              <a:off x="4840288" y="3263901"/>
              <a:ext cx="23813" cy="85725"/>
            </a:xfrm>
            <a:custGeom>
              <a:avLst/>
              <a:gdLst/>
              <a:ahLst/>
              <a:cxnLst>
                <a:cxn ang="0">
                  <a:pos x="45" y="6"/>
                </a:cxn>
                <a:cxn ang="0">
                  <a:pos x="45" y="6"/>
                </a:cxn>
                <a:cxn ang="0">
                  <a:pos x="43" y="19"/>
                </a:cxn>
                <a:cxn ang="0">
                  <a:pos x="39" y="34"/>
                </a:cxn>
                <a:cxn ang="0">
                  <a:pos x="35" y="47"/>
                </a:cxn>
                <a:cxn ang="0">
                  <a:pos x="31" y="61"/>
                </a:cxn>
                <a:cxn ang="0">
                  <a:pos x="31" y="61"/>
                </a:cxn>
                <a:cxn ang="0">
                  <a:pos x="21" y="116"/>
                </a:cxn>
                <a:cxn ang="0">
                  <a:pos x="21" y="116"/>
                </a:cxn>
                <a:cxn ang="0">
                  <a:pos x="14" y="140"/>
                </a:cxn>
                <a:cxn ang="0">
                  <a:pos x="7" y="162"/>
                </a:cxn>
                <a:cxn ang="0">
                  <a:pos x="2" y="184"/>
                </a:cxn>
                <a:cxn ang="0">
                  <a:pos x="1" y="196"/>
                </a:cxn>
                <a:cxn ang="0">
                  <a:pos x="0" y="208"/>
                </a:cxn>
                <a:cxn ang="0">
                  <a:pos x="0" y="208"/>
                </a:cxn>
                <a:cxn ang="0">
                  <a:pos x="1" y="210"/>
                </a:cxn>
                <a:cxn ang="0">
                  <a:pos x="2" y="212"/>
                </a:cxn>
                <a:cxn ang="0">
                  <a:pos x="6" y="213"/>
                </a:cxn>
                <a:cxn ang="0">
                  <a:pos x="10" y="212"/>
                </a:cxn>
                <a:cxn ang="0">
                  <a:pos x="11" y="210"/>
                </a:cxn>
                <a:cxn ang="0">
                  <a:pos x="11" y="208"/>
                </a:cxn>
                <a:cxn ang="0">
                  <a:pos x="11" y="208"/>
                </a:cxn>
                <a:cxn ang="0">
                  <a:pos x="13" y="196"/>
                </a:cxn>
                <a:cxn ang="0">
                  <a:pos x="14" y="183"/>
                </a:cxn>
                <a:cxn ang="0">
                  <a:pos x="19" y="159"/>
                </a:cxn>
                <a:cxn ang="0">
                  <a:pos x="27" y="135"/>
                </a:cxn>
                <a:cxn ang="0">
                  <a:pos x="32" y="111"/>
                </a:cxn>
                <a:cxn ang="0">
                  <a:pos x="32" y="111"/>
                </a:cxn>
                <a:cxn ang="0">
                  <a:pos x="44" y="55"/>
                </a:cxn>
                <a:cxn ang="0">
                  <a:pos x="44" y="55"/>
                </a:cxn>
                <a:cxn ang="0">
                  <a:pos x="47" y="43"/>
                </a:cxn>
                <a:cxn ang="0">
                  <a:pos x="51" y="31"/>
                </a:cxn>
                <a:cxn ang="0">
                  <a:pos x="55" y="18"/>
                </a:cxn>
                <a:cxn ang="0">
                  <a:pos x="57" y="6"/>
                </a:cxn>
                <a:cxn ang="0">
                  <a:pos x="57" y="6"/>
                </a:cxn>
                <a:cxn ang="0">
                  <a:pos x="57" y="4"/>
                </a:cxn>
                <a:cxn ang="0">
                  <a:pos x="56" y="2"/>
                </a:cxn>
                <a:cxn ang="0">
                  <a:pos x="55" y="1"/>
                </a:cxn>
                <a:cxn ang="0">
                  <a:pos x="52" y="0"/>
                </a:cxn>
                <a:cxn ang="0">
                  <a:pos x="48" y="2"/>
                </a:cxn>
                <a:cxn ang="0">
                  <a:pos x="47" y="4"/>
                </a:cxn>
                <a:cxn ang="0">
                  <a:pos x="45" y="6"/>
                </a:cxn>
                <a:cxn ang="0">
                  <a:pos x="45" y="6"/>
                </a:cxn>
              </a:cxnLst>
              <a:rect l="0" t="0" r="r" b="b"/>
              <a:pathLst>
                <a:path w="57" h="213">
                  <a:moveTo>
                    <a:pt x="45" y="6"/>
                  </a:moveTo>
                  <a:lnTo>
                    <a:pt x="45" y="6"/>
                  </a:lnTo>
                  <a:lnTo>
                    <a:pt x="43" y="19"/>
                  </a:lnTo>
                  <a:lnTo>
                    <a:pt x="39" y="34"/>
                  </a:lnTo>
                  <a:lnTo>
                    <a:pt x="35" y="47"/>
                  </a:lnTo>
                  <a:lnTo>
                    <a:pt x="31" y="61"/>
                  </a:lnTo>
                  <a:lnTo>
                    <a:pt x="31" y="61"/>
                  </a:lnTo>
                  <a:lnTo>
                    <a:pt x="21" y="116"/>
                  </a:lnTo>
                  <a:lnTo>
                    <a:pt x="21" y="116"/>
                  </a:lnTo>
                  <a:lnTo>
                    <a:pt x="14" y="140"/>
                  </a:lnTo>
                  <a:lnTo>
                    <a:pt x="7" y="162"/>
                  </a:lnTo>
                  <a:lnTo>
                    <a:pt x="2" y="184"/>
                  </a:lnTo>
                  <a:lnTo>
                    <a:pt x="1" y="196"/>
                  </a:lnTo>
                  <a:lnTo>
                    <a:pt x="0" y="208"/>
                  </a:lnTo>
                  <a:lnTo>
                    <a:pt x="0" y="208"/>
                  </a:lnTo>
                  <a:lnTo>
                    <a:pt x="1" y="210"/>
                  </a:lnTo>
                  <a:lnTo>
                    <a:pt x="2" y="212"/>
                  </a:lnTo>
                  <a:lnTo>
                    <a:pt x="6" y="213"/>
                  </a:lnTo>
                  <a:lnTo>
                    <a:pt x="10" y="212"/>
                  </a:lnTo>
                  <a:lnTo>
                    <a:pt x="11" y="210"/>
                  </a:lnTo>
                  <a:lnTo>
                    <a:pt x="11" y="208"/>
                  </a:lnTo>
                  <a:lnTo>
                    <a:pt x="11" y="208"/>
                  </a:lnTo>
                  <a:lnTo>
                    <a:pt x="13" y="196"/>
                  </a:lnTo>
                  <a:lnTo>
                    <a:pt x="14" y="183"/>
                  </a:lnTo>
                  <a:lnTo>
                    <a:pt x="19" y="159"/>
                  </a:lnTo>
                  <a:lnTo>
                    <a:pt x="27" y="135"/>
                  </a:lnTo>
                  <a:lnTo>
                    <a:pt x="32" y="111"/>
                  </a:lnTo>
                  <a:lnTo>
                    <a:pt x="32" y="111"/>
                  </a:lnTo>
                  <a:lnTo>
                    <a:pt x="44" y="55"/>
                  </a:lnTo>
                  <a:lnTo>
                    <a:pt x="44" y="55"/>
                  </a:lnTo>
                  <a:lnTo>
                    <a:pt x="47" y="43"/>
                  </a:lnTo>
                  <a:lnTo>
                    <a:pt x="51" y="31"/>
                  </a:lnTo>
                  <a:lnTo>
                    <a:pt x="55" y="18"/>
                  </a:lnTo>
                  <a:lnTo>
                    <a:pt x="57" y="6"/>
                  </a:lnTo>
                  <a:lnTo>
                    <a:pt x="57" y="6"/>
                  </a:lnTo>
                  <a:lnTo>
                    <a:pt x="57" y="4"/>
                  </a:lnTo>
                  <a:lnTo>
                    <a:pt x="56" y="2"/>
                  </a:lnTo>
                  <a:lnTo>
                    <a:pt x="55" y="1"/>
                  </a:lnTo>
                  <a:lnTo>
                    <a:pt x="52" y="0"/>
                  </a:lnTo>
                  <a:lnTo>
                    <a:pt x="48" y="2"/>
                  </a:lnTo>
                  <a:lnTo>
                    <a:pt x="47" y="4"/>
                  </a:lnTo>
                  <a:lnTo>
                    <a:pt x="45" y="6"/>
                  </a:lnTo>
                  <a:lnTo>
                    <a:pt x="45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4" name="chenying0907 821"/>
            <p:cNvSpPr/>
            <p:nvPr/>
          </p:nvSpPr>
          <p:spPr bwMode="auto">
            <a:xfrm>
              <a:off x="4862513" y="3275013"/>
              <a:ext cx="20638" cy="84138"/>
            </a:xfrm>
            <a:custGeom>
              <a:avLst/>
              <a:gdLst/>
              <a:ahLst/>
              <a:cxnLst>
                <a:cxn ang="0">
                  <a:pos x="42" y="6"/>
                </a:cxn>
                <a:cxn ang="0">
                  <a:pos x="42" y="6"/>
                </a:cxn>
                <a:cxn ang="0">
                  <a:pos x="41" y="19"/>
                </a:cxn>
                <a:cxn ang="0">
                  <a:pos x="38" y="33"/>
                </a:cxn>
                <a:cxn ang="0">
                  <a:pos x="33" y="60"/>
                </a:cxn>
                <a:cxn ang="0">
                  <a:pos x="25" y="87"/>
                </a:cxn>
                <a:cxn ang="0">
                  <a:pos x="19" y="114"/>
                </a:cxn>
                <a:cxn ang="0">
                  <a:pos x="19" y="114"/>
                </a:cxn>
                <a:cxn ang="0">
                  <a:pos x="8" y="160"/>
                </a:cxn>
                <a:cxn ang="0">
                  <a:pos x="3" y="183"/>
                </a:cxn>
                <a:cxn ang="0">
                  <a:pos x="0" y="207"/>
                </a:cxn>
                <a:cxn ang="0">
                  <a:pos x="0" y="207"/>
                </a:cxn>
                <a:cxn ang="0">
                  <a:pos x="0" y="210"/>
                </a:cxn>
                <a:cxn ang="0">
                  <a:pos x="2" y="211"/>
                </a:cxn>
                <a:cxn ang="0">
                  <a:pos x="5" y="212"/>
                </a:cxn>
                <a:cxn ang="0">
                  <a:pos x="9" y="211"/>
                </a:cxn>
                <a:cxn ang="0">
                  <a:pos x="11" y="210"/>
                </a:cxn>
                <a:cxn ang="0">
                  <a:pos x="12" y="207"/>
                </a:cxn>
                <a:cxn ang="0">
                  <a:pos x="12" y="207"/>
                </a:cxn>
                <a:cxn ang="0">
                  <a:pos x="15" y="182"/>
                </a:cxn>
                <a:cxn ang="0">
                  <a:pos x="20" y="156"/>
                </a:cxn>
                <a:cxn ang="0">
                  <a:pos x="26" y="131"/>
                </a:cxn>
                <a:cxn ang="0">
                  <a:pos x="33" y="106"/>
                </a:cxn>
                <a:cxn ang="0">
                  <a:pos x="39" y="81"/>
                </a:cxn>
                <a:cxn ang="0">
                  <a:pos x="46" y="57"/>
                </a:cxn>
                <a:cxn ang="0">
                  <a:pos x="51" y="30"/>
                </a:cxn>
                <a:cxn ang="0">
                  <a:pos x="54" y="6"/>
                </a:cxn>
                <a:cxn ang="0">
                  <a:pos x="54" y="6"/>
                </a:cxn>
                <a:cxn ang="0">
                  <a:pos x="54" y="3"/>
                </a:cxn>
                <a:cxn ang="0">
                  <a:pos x="53" y="2"/>
                </a:cxn>
                <a:cxn ang="0">
                  <a:pos x="49" y="0"/>
                </a:cxn>
                <a:cxn ang="0">
                  <a:pos x="45" y="2"/>
                </a:cxn>
                <a:cxn ang="0">
                  <a:pos x="43" y="3"/>
                </a:cxn>
                <a:cxn ang="0">
                  <a:pos x="42" y="6"/>
                </a:cxn>
                <a:cxn ang="0">
                  <a:pos x="42" y="6"/>
                </a:cxn>
              </a:cxnLst>
              <a:rect l="0" t="0" r="r" b="b"/>
              <a:pathLst>
                <a:path w="54" h="212">
                  <a:moveTo>
                    <a:pt x="42" y="6"/>
                  </a:moveTo>
                  <a:lnTo>
                    <a:pt x="42" y="6"/>
                  </a:lnTo>
                  <a:lnTo>
                    <a:pt x="41" y="19"/>
                  </a:lnTo>
                  <a:lnTo>
                    <a:pt x="38" y="33"/>
                  </a:lnTo>
                  <a:lnTo>
                    <a:pt x="33" y="60"/>
                  </a:lnTo>
                  <a:lnTo>
                    <a:pt x="25" y="87"/>
                  </a:lnTo>
                  <a:lnTo>
                    <a:pt x="19" y="114"/>
                  </a:lnTo>
                  <a:lnTo>
                    <a:pt x="19" y="114"/>
                  </a:lnTo>
                  <a:lnTo>
                    <a:pt x="8" y="160"/>
                  </a:lnTo>
                  <a:lnTo>
                    <a:pt x="3" y="183"/>
                  </a:lnTo>
                  <a:lnTo>
                    <a:pt x="0" y="207"/>
                  </a:lnTo>
                  <a:lnTo>
                    <a:pt x="0" y="207"/>
                  </a:lnTo>
                  <a:lnTo>
                    <a:pt x="0" y="210"/>
                  </a:lnTo>
                  <a:lnTo>
                    <a:pt x="2" y="211"/>
                  </a:lnTo>
                  <a:lnTo>
                    <a:pt x="5" y="212"/>
                  </a:lnTo>
                  <a:lnTo>
                    <a:pt x="9" y="211"/>
                  </a:lnTo>
                  <a:lnTo>
                    <a:pt x="11" y="210"/>
                  </a:lnTo>
                  <a:lnTo>
                    <a:pt x="12" y="207"/>
                  </a:lnTo>
                  <a:lnTo>
                    <a:pt x="12" y="207"/>
                  </a:lnTo>
                  <a:lnTo>
                    <a:pt x="15" y="182"/>
                  </a:lnTo>
                  <a:lnTo>
                    <a:pt x="20" y="156"/>
                  </a:lnTo>
                  <a:lnTo>
                    <a:pt x="26" y="131"/>
                  </a:lnTo>
                  <a:lnTo>
                    <a:pt x="33" y="106"/>
                  </a:lnTo>
                  <a:lnTo>
                    <a:pt x="39" y="81"/>
                  </a:lnTo>
                  <a:lnTo>
                    <a:pt x="46" y="57"/>
                  </a:lnTo>
                  <a:lnTo>
                    <a:pt x="51" y="30"/>
                  </a:lnTo>
                  <a:lnTo>
                    <a:pt x="54" y="6"/>
                  </a:lnTo>
                  <a:lnTo>
                    <a:pt x="54" y="6"/>
                  </a:lnTo>
                  <a:lnTo>
                    <a:pt x="54" y="3"/>
                  </a:lnTo>
                  <a:lnTo>
                    <a:pt x="53" y="2"/>
                  </a:lnTo>
                  <a:lnTo>
                    <a:pt x="49" y="0"/>
                  </a:lnTo>
                  <a:lnTo>
                    <a:pt x="45" y="2"/>
                  </a:lnTo>
                  <a:lnTo>
                    <a:pt x="43" y="3"/>
                  </a:lnTo>
                  <a:lnTo>
                    <a:pt x="42" y="6"/>
                  </a:lnTo>
                  <a:lnTo>
                    <a:pt x="42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chenying0907 822"/>
            <p:cNvSpPr/>
            <p:nvPr/>
          </p:nvSpPr>
          <p:spPr bwMode="auto">
            <a:xfrm>
              <a:off x="4884738" y="3289301"/>
              <a:ext cx="25400" cy="73025"/>
            </a:xfrm>
            <a:custGeom>
              <a:avLst/>
              <a:gdLst/>
              <a:ahLst/>
              <a:cxnLst>
                <a:cxn ang="0">
                  <a:pos x="53" y="3"/>
                </a:cxn>
                <a:cxn ang="0">
                  <a:pos x="53" y="3"/>
                </a:cxn>
                <a:cxn ang="0">
                  <a:pos x="44" y="24"/>
                </a:cxn>
                <a:cxn ang="0">
                  <a:pos x="36" y="46"/>
                </a:cxn>
                <a:cxn ang="0">
                  <a:pos x="30" y="68"/>
                </a:cxn>
                <a:cxn ang="0">
                  <a:pos x="23" y="91"/>
                </a:cxn>
                <a:cxn ang="0">
                  <a:pos x="13" y="135"/>
                </a:cxn>
                <a:cxn ang="0">
                  <a:pos x="6" y="157"/>
                </a:cxn>
                <a:cxn ang="0">
                  <a:pos x="0" y="180"/>
                </a:cxn>
                <a:cxn ang="0">
                  <a:pos x="0" y="180"/>
                </a:cxn>
                <a:cxn ang="0">
                  <a:pos x="0" y="182"/>
                </a:cxn>
                <a:cxn ang="0">
                  <a:pos x="0" y="183"/>
                </a:cxn>
                <a:cxn ang="0">
                  <a:pos x="4" y="186"/>
                </a:cxn>
                <a:cxn ang="0">
                  <a:pos x="8" y="186"/>
                </a:cxn>
                <a:cxn ang="0">
                  <a:pos x="10" y="185"/>
                </a:cxn>
                <a:cxn ang="0">
                  <a:pos x="10" y="182"/>
                </a:cxn>
                <a:cxn ang="0">
                  <a:pos x="10" y="182"/>
                </a:cxn>
                <a:cxn ang="0">
                  <a:pos x="17" y="161"/>
                </a:cxn>
                <a:cxn ang="0">
                  <a:pos x="23" y="139"/>
                </a:cxn>
                <a:cxn ang="0">
                  <a:pos x="34" y="94"/>
                </a:cxn>
                <a:cxn ang="0">
                  <a:pos x="40" y="72"/>
                </a:cxn>
                <a:cxn ang="0">
                  <a:pos x="47" y="51"/>
                </a:cxn>
                <a:cxn ang="0">
                  <a:pos x="55" y="29"/>
                </a:cxn>
                <a:cxn ang="0">
                  <a:pos x="64" y="8"/>
                </a:cxn>
                <a:cxn ang="0">
                  <a:pos x="64" y="8"/>
                </a:cxn>
                <a:cxn ang="0">
                  <a:pos x="64" y="7"/>
                </a:cxn>
                <a:cxn ang="0">
                  <a:pos x="64" y="4"/>
                </a:cxn>
                <a:cxn ang="0">
                  <a:pos x="61" y="0"/>
                </a:cxn>
                <a:cxn ang="0">
                  <a:pos x="59" y="0"/>
                </a:cxn>
                <a:cxn ang="0">
                  <a:pos x="57" y="0"/>
                </a:cxn>
                <a:cxn ang="0">
                  <a:pos x="55" y="2"/>
                </a:cxn>
                <a:cxn ang="0">
                  <a:pos x="53" y="3"/>
                </a:cxn>
                <a:cxn ang="0">
                  <a:pos x="53" y="3"/>
                </a:cxn>
              </a:cxnLst>
              <a:rect l="0" t="0" r="r" b="b"/>
              <a:pathLst>
                <a:path w="64" h="186">
                  <a:moveTo>
                    <a:pt x="53" y="3"/>
                  </a:moveTo>
                  <a:lnTo>
                    <a:pt x="53" y="3"/>
                  </a:lnTo>
                  <a:lnTo>
                    <a:pt x="44" y="24"/>
                  </a:lnTo>
                  <a:lnTo>
                    <a:pt x="36" y="46"/>
                  </a:lnTo>
                  <a:lnTo>
                    <a:pt x="30" y="68"/>
                  </a:lnTo>
                  <a:lnTo>
                    <a:pt x="23" y="91"/>
                  </a:lnTo>
                  <a:lnTo>
                    <a:pt x="13" y="135"/>
                  </a:lnTo>
                  <a:lnTo>
                    <a:pt x="6" y="157"/>
                  </a:lnTo>
                  <a:lnTo>
                    <a:pt x="0" y="180"/>
                  </a:lnTo>
                  <a:lnTo>
                    <a:pt x="0" y="180"/>
                  </a:lnTo>
                  <a:lnTo>
                    <a:pt x="0" y="182"/>
                  </a:lnTo>
                  <a:lnTo>
                    <a:pt x="0" y="183"/>
                  </a:lnTo>
                  <a:lnTo>
                    <a:pt x="4" y="186"/>
                  </a:lnTo>
                  <a:lnTo>
                    <a:pt x="8" y="186"/>
                  </a:lnTo>
                  <a:lnTo>
                    <a:pt x="10" y="185"/>
                  </a:lnTo>
                  <a:lnTo>
                    <a:pt x="10" y="182"/>
                  </a:lnTo>
                  <a:lnTo>
                    <a:pt x="10" y="182"/>
                  </a:lnTo>
                  <a:lnTo>
                    <a:pt x="17" y="161"/>
                  </a:lnTo>
                  <a:lnTo>
                    <a:pt x="23" y="139"/>
                  </a:lnTo>
                  <a:lnTo>
                    <a:pt x="34" y="94"/>
                  </a:lnTo>
                  <a:lnTo>
                    <a:pt x="40" y="72"/>
                  </a:lnTo>
                  <a:lnTo>
                    <a:pt x="47" y="51"/>
                  </a:lnTo>
                  <a:lnTo>
                    <a:pt x="55" y="29"/>
                  </a:lnTo>
                  <a:lnTo>
                    <a:pt x="64" y="8"/>
                  </a:lnTo>
                  <a:lnTo>
                    <a:pt x="64" y="8"/>
                  </a:lnTo>
                  <a:lnTo>
                    <a:pt x="64" y="7"/>
                  </a:lnTo>
                  <a:lnTo>
                    <a:pt x="64" y="4"/>
                  </a:lnTo>
                  <a:lnTo>
                    <a:pt x="61" y="0"/>
                  </a:lnTo>
                  <a:lnTo>
                    <a:pt x="59" y="0"/>
                  </a:lnTo>
                  <a:lnTo>
                    <a:pt x="57" y="0"/>
                  </a:lnTo>
                  <a:lnTo>
                    <a:pt x="55" y="2"/>
                  </a:lnTo>
                  <a:lnTo>
                    <a:pt x="53" y="3"/>
                  </a:lnTo>
                  <a:lnTo>
                    <a:pt x="53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6" name="chenying0907 823"/>
            <p:cNvSpPr/>
            <p:nvPr/>
          </p:nvSpPr>
          <p:spPr bwMode="auto">
            <a:xfrm>
              <a:off x="4305301" y="3478213"/>
              <a:ext cx="9525" cy="25400"/>
            </a:xfrm>
            <a:custGeom>
              <a:avLst/>
              <a:gdLst/>
              <a:ahLst/>
              <a:cxnLst>
                <a:cxn ang="0">
                  <a:pos x="14" y="4"/>
                </a:cxn>
                <a:cxn ang="0">
                  <a:pos x="14" y="4"/>
                </a:cxn>
                <a:cxn ang="0">
                  <a:pos x="10" y="17"/>
                </a:cxn>
                <a:cxn ang="0">
                  <a:pos x="5" y="30"/>
                </a:cxn>
                <a:cxn ang="0">
                  <a:pos x="1" y="4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1" y="63"/>
                </a:cxn>
                <a:cxn ang="0">
                  <a:pos x="5" y="64"/>
                </a:cxn>
                <a:cxn ang="0">
                  <a:pos x="9" y="63"/>
                </a:cxn>
                <a:cxn ang="0">
                  <a:pos x="10" y="62"/>
                </a:cxn>
                <a:cxn ang="0">
                  <a:pos x="10" y="59"/>
                </a:cxn>
                <a:cxn ang="0">
                  <a:pos x="10" y="59"/>
                </a:cxn>
                <a:cxn ang="0">
                  <a:pos x="13" y="45"/>
                </a:cxn>
                <a:cxn ang="0">
                  <a:pos x="17" y="33"/>
                </a:cxn>
                <a:cxn ang="0">
                  <a:pos x="21" y="20"/>
                </a:cxn>
                <a:cxn ang="0">
                  <a:pos x="26" y="7"/>
                </a:cxn>
                <a:cxn ang="0">
                  <a:pos x="26" y="7"/>
                </a:cxn>
                <a:cxn ang="0">
                  <a:pos x="26" y="4"/>
                </a:cxn>
                <a:cxn ang="0">
                  <a:pos x="24" y="3"/>
                </a:cxn>
                <a:cxn ang="0">
                  <a:pos x="22" y="0"/>
                </a:cxn>
                <a:cxn ang="0">
                  <a:pos x="17" y="0"/>
                </a:cxn>
                <a:cxn ang="0">
                  <a:pos x="15" y="2"/>
                </a:cxn>
                <a:cxn ang="0">
                  <a:pos x="14" y="4"/>
                </a:cxn>
                <a:cxn ang="0">
                  <a:pos x="14" y="4"/>
                </a:cxn>
              </a:cxnLst>
              <a:rect l="0" t="0" r="r" b="b"/>
              <a:pathLst>
                <a:path w="26" h="64">
                  <a:moveTo>
                    <a:pt x="14" y="4"/>
                  </a:moveTo>
                  <a:lnTo>
                    <a:pt x="14" y="4"/>
                  </a:lnTo>
                  <a:lnTo>
                    <a:pt x="10" y="17"/>
                  </a:lnTo>
                  <a:lnTo>
                    <a:pt x="5" y="30"/>
                  </a:lnTo>
                  <a:lnTo>
                    <a:pt x="1" y="45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1" y="63"/>
                  </a:lnTo>
                  <a:lnTo>
                    <a:pt x="5" y="64"/>
                  </a:lnTo>
                  <a:lnTo>
                    <a:pt x="9" y="63"/>
                  </a:lnTo>
                  <a:lnTo>
                    <a:pt x="10" y="62"/>
                  </a:lnTo>
                  <a:lnTo>
                    <a:pt x="10" y="59"/>
                  </a:lnTo>
                  <a:lnTo>
                    <a:pt x="10" y="59"/>
                  </a:lnTo>
                  <a:lnTo>
                    <a:pt x="13" y="45"/>
                  </a:lnTo>
                  <a:lnTo>
                    <a:pt x="17" y="33"/>
                  </a:lnTo>
                  <a:lnTo>
                    <a:pt x="21" y="20"/>
                  </a:lnTo>
                  <a:lnTo>
                    <a:pt x="26" y="7"/>
                  </a:lnTo>
                  <a:lnTo>
                    <a:pt x="26" y="7"/>
                  </a:lnTo>
                  <a:lnTo>
                    <a:pt x="26" y="4"/>
                  </a:lnTo>
                  <a:lnTo>
                    <a:pt x="24" y="3"/>
                  </a:lnTo>
                  <a:lnTo>
                    <a:pt x="22" y="0"/>
                  </a:lnTo>
                  <a:lnTo>
                    <a:pt x="17" y="0"/>
                  </a:lnTo>
                  <a:lnTo>
                    <a:pt x="15" y="2"/>
                  </a:lnTo>
                  <a:lnTo>
                    <a:pt x="14" y="4"/>
                  </a:lnTo>
                  <a:lnTo>
                    <a:pt x="1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7" name="chenying0907 824"/>
            <p:cNvSpPr/>
            <p:nvPr/>
          </p:nvSpPr>
          <p:spPr bwMode="auto">
            <a:xfrm>
              <a:off x="4319588" y="3497263"/>
              <a:ext cx="9525" cy="31750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22"/>
                </a:cxn>
                <a:cxn ang="0">
                  <a:pos x="7" y="39"/>
                </a:cxn>
                <a:cxn ang="0">
                  <a:pos x="4" y="55"/>
                </a:cxn>
                <a:cxn ang="0">
                  <a:pos x="0" y="72"/>
                </a:cxn>
                <a:cxn ang="0">
                  <a:pos x="0" y="72"/>
                </a:cxn>
                <a:cxn ang="0">
                  <a:pos x="0" y="75"/>
                </a:cxn>
                <a:cxn ang="0">
                  <a:pos x="0" y="76"/>
                </a:cxn>
                <a:cxn ang="0">
                  <a:pos x="4" y="79"/>
                </a:cxn>
                <a:cxn ang="0">
                  <a:pos x="7" y="79"/>
                </a:cxn>
                <a:cxn ang="0">
                  <a:pos x="9" y="77"/>
                </a:cxn>
                <a:cxn ang="0">
                  <a:pos x="10" y="75"/>
                </a:cxn>
                <a:cxn ang="0">
                  <a:pos x="10" y="75"/>
                </a:cxn>
                <a:cxn ang="0">
                  <a:pos x="15" y="58"/>
                </a:cxn>
                <a:cxn ang="0">
                  <a:pos x="19" y="41"/>
                </a:cxn>
                <a:cxn ang="0">
                  <a:pos x="21" y="22"/>
                </a:cxn>
                <a:cxn ang="0">
                  <a:pos x="22" y="5"/>
                </a:cxn>
                <a:cxn ang="0">
                  <a:pos x="22" y="5"/>
                </a:cxn>
                <a:cxn ang="0">
                  <a:pos x="22" y="3"/>
                </a:cxn>
                <a:cxn ang="0">
                  <a:pos x="21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3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22" h="79">
                  <a:moveTo>
                    <a:pt x="10" y="5"/>
                  </a:moveTo>
                  <a:lnTo>
                    <a:pt x="10" y="5"/>
                  </a:lnTo>
                  <a:lnTo>
                    <a:pt x="10" y="22"/>
                  </a:lnTo>
                  <a:lnTo>
                    <a:pt x="7" y="39"/>
                  </a:lnTo>
                  <a:lnTo>
                    <a:pt x="4" y="55"/>
                  </a:lnTo>
                  <a:lnTo>
                    <a:pt x="0" y="72"/>
                  </a:lnTo>
                  <a:lnTo>
                    <a:pt x="0" y="72"/>
                  </a:lnTo>
                  <a:lnTo>
                    <a:pt x="0" y="75"/>
                  </a:lnTo>
                  <a:lnTo>
                    <a:pt x="0" y="76"/>
                  </a:lnTo>
                  <a:lnTo>
                    <a:pt x="4" y="79"/>
                  </a:lnTo>
                  <a:lnTo>
                    <a:pt x="7" y="79"/>
                  </a:lnTo>
                  <a:lnTo>
                    <a:pt x="9" y="77"/>
                  </a:lnTo>
                  <a:lnTo>
                    <a:pt x="10" y="75"/>
                  </a:lnTo>
                  <a:lnTo>
                    <a:pt x="10" y="75"/>
                  </a:lnTo>
                  <a:lnTo>
                    <a:pt x="15" y="58"/>
                  </a:lnTo>
                  <a:lnTo>
                    <a:pt x="19" y="41"/>
                  </a:lnTo>
                  <a:lnTo>
                    <a:pt x="21" y="22"/>
                  </a:lnTo>
                  <a:lnTo>
                    <a:pt x="22" y="5"/>
                  </a:lnTo>
                  <a:lnTo>
                    <a:pt x="22" y="5"/>
                  </a:lnTo>
                  <a:lnTo>
                    <a:pt x="22" y="3"/>
                  </a:lnTo>
                  <a:lnTo>
                    <a:pt x="21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3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chenying0907 825"/>
            <p:cNvSpPr/>
            <p:nvPr/>
          </p:nvSpPr>
          <p:spPr bwMode="auto">
            <a:xfrm>
              <a:off x="4338638" y="3503613"/>
              <a:ext cx="7938" cy="31750"/>
            </a:xfrm>
            <a:custGeom>
              <a:avLst/>
              <a:gdLst/>
              <a:ahLst/>
              <a:cxnLst>
                <a:cxn ang="0">
                  <a:pos x="11" y="6"/>
                </a:cxn>
                <a:cxn ang="0">
                  <a:pos x="11" y="6"/>
                </a:cxn>
                <a:cxn ang="0">
                  <a:pos x="10" y="24"/>
                </a:cxn>
                <a:cxn ang="0">
                  <a:pos x="6" y="41"/>
                </a:cxn>
                <a:cxn ang="0">
                  <a:pos x="2" y="58"/>
                </a:cxn>
                <a:cxn ang="0">
                  <a:pos x="0" y="75"/>
                </a:cxn>
                <a:cxn ang="0">
                  <a:pos x="0" y="75"/>
                </a:cxn>
                <a:cxn ang="0">
                  <a:pos x="0" y="78"/>
                </a:cxn>
                <a:cxn ang="0">
                  <a:pos x="2" y="79"/>
                </a:cxn>
                <a:cxn ang="0">
                  <a:pos x="6" y="80"/>
                </a:cxn>
                <a:cxn ang="0">
                  <a:pos x="10" y="79"/>
                </a:cxn>
                <a:cxn ang="0">
                  <a:pos x="11" y="78"/>
                </a:cxn>
                <a:cxn ang="0">
                  <a:pos x="11" y="75"/>
                </a:cxn>
                <a:cxn ang="0">
                  <a:pos x="11" y="75"/>
                </a:cxn>
                <a:cxn ang="0">
                  <a:pos x="13" y="58"/>
                </a:cxn>
                <a:cxn ang="0">
                  <a:pos x="17" y="41"/>
                </a:cxn>
                <a:cxn ang="0">
                  <a:pos x="20" y="24"/>
                </a:cxn>
                <a:cxn ang="0">
                  <a:pos x="23" y="6"/>
                </a:cxn>
                <a:cxn ang="0">
                  <a:pos x="23" y="6"/>
                </a:cxn>
                <a:cxn ang="0">
                  <a:pos x="23" y="4"/>
                </a:cxn>
                <a:cxn ang="0">
                  <a:pos x="21" y="2"/>
                </a:cxn>
                <a:cxn ang="0">
                  <a:pos x="17" y="0"/>
                </a:cxn>
                <a:cxn ang="0">
                  <a:pos x="13" y="2"/>
                </a:cxn>
                <a:cxn ang="0">
                  <a:pos x="12" y="4"/>
                </a:cxn>
                <a:cxn ang="0">
                  <a:pos x="11" y="6"/>
                </a:cxn>
                <a:cxn ang="0">
                  <a:pos x="11" y="6"/>
                </a:cxn>
              </a:cxnLst>
              <a:rect l="0" t="0" r="r" b="b"/>
              <a:pathLst>
                <a:path w="23" h="80">
                  <a:moveTo>
                    <a:pt x="11" y="6"/>
                  </a:moveTo>
                  <a:lnTo>
                    <a:pt x="11" y="6"/>
                  </a:lnTo>
                  <a:lnTo>
                    <a:pt x="10" y="24"/>
                  </a:lnTo>
                  <a:lnTo>
                    <a:pt x="6" y="41"/>
                  </a:lnTo>
                  <a:lnTo>
                    <a:pt x="2" y="58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0" y="78"/>
                  </a:lnTo>
                  <a:lnTo>
                    <a:pt x="2" y="79"/>
                  </a:lnTo>
                  <a:lnTo>
                    <a:pt x="6" y="80"/>
                  </a:lnTo>
                  <a:lnTo>
                    <a:pt x="10" y="79"/>
                  </a:lnTo>
                  <a:lnTo>
                    <a:pt x="11" y="78"/>
                  </a:lnTo>
                  <a:lnTo>
                    <a:pt x="11" y="75"/>
                  </a:lnTo>
                  <a:lnTo>
                    <a:pt x="11" y="75"/>
                  </a:lnTo>
                  <a:lnTo>
                    <a:pt x="13" y="58"/>
                  </a:lnTo>
                  <a:lnTo>
                    <a:pt x="17" y="41"/>
                  </a:lnTo>
                  <a:lnTo>
                    <a:pt x="20" y="24"/>
                  </a:lnTo>
                  <a:lnTo>
                    <a:pt x="23" y="6"/>
                  </a:lnTo>
                  <a:lnTo>
                    <a:pt x="23" y="6"/>
                  </a:lnTo>
                  <a:lnTo>
                    <a:pt x="23" y="4"/>
                  </a:lnTo>
                  <a:lnTo>
                    <a:pt x="21" y="2"/>
                  </a:lnTo>
                  <a:lnTo>
                    <a:pt x="17" y="0"/>
                  </a:lnTo>
                  <a:lnTo>
                    <a:pt x="13" y="2"/>
                  </a:lnTo>
                  <a:lnTo>
                    <a:pt x="12" y="4"/>
                  </a:lnTo>
                  <a:lnTo>
                    <a:pt x="11" y="6"/>
                  </a:lnTo>
                  <a:lnTo>
                    <a:pt x="11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9" name="chenying0907 826"/>
            <p:cNvSpPr/>
            <p:nvPr/>
          </p:nvSpPr>
          <p:spPr bwMode="auto">
            <a:xfrm>
              <a:off x="4364038" y="3490913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6" y="57"/>
                </a:cxn>
                <a:cxn ang="0">
                  <a:pos x="10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7">
                  <a:moveTo>
                    <a:pt x="0" y="6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6" y="57"/>
                  </a:lnTo>
                  <a:lnTo>
                    <a:pt x="10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0" name="chenying0907 827"/>
            <p:cNvSpPr/>
            <p:nvPr/>
          </p:nvSpPr>
          <p:spPr bwMode="auto">
            <a:xfrm>
              <a:off x="4368801" y="3552826"/>
              <a:ext cx="6350" cy="28575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5"/>
                </a:cxn>
                <a:cxn ang="0">
                  <a:pos x="7" y="21"/>
                </a:cxn>
                <a:cxn ang="0">
                  <a:pos x="4" y="37"/>
                </a:cxn>
                <a:cxn ang="0">
                  <a:pos x="2" y="51"/>
                </a:cxn>
                <a:cxn ang="0">
                  <a:pos x="0" y="67"/>
                </a:cxn>
                <a:cxn ang="0">
                  <a:pos x="0" y="67"/>
                </a:cxn>
                <a:cxn ang="0">
                  <a:pos x="0" y="69"/>
                </a:cxn>
                <a:cxn ang="0">
                  <a:pos x="2" y="71"/>
                </a:cxn>
                <a:cxn ang="0">
                  <a:pos x="5" y="72"/>
                </a:cxn>
                <a:cxn ang="0">
                  <a:pos x="9" y="71"/>
                </a:cxn>
                <a:cxn ang="0">
                  <a:pos x="11" y="69"/>
                </a:cxn>
                <a:cxn ang="0">
                  <a:pos x="11" y="67"/>
                </a:cxn>
                <a:cxn ang="0">
                  <a:pos x="11" y="67"/>
                </a:cxn>
                <a:cxn ang="0">
                  <a:pos x="12" y="51"/>
                </a:cxn>
                <a:cxn ang="0">
                  <a:pos x="15" y="37"/>
                </a:cxn>
                <a:cxn ang="0">
                  <a:pos x="17" y="21"/>
                </a:cxn>
                <a:cxn ang="0">
                  <a:pos x="19" y="5"/>
                </a:cxn>
                <a:cxn ang="0">
                  <a:pos x="19" y="5"/>
                </a:cxn>
                <a:cxn ang="0">
                  <a:pos x="19" y="4"/>
                </a:cxn>
                <a:cxn ang="0">
                  <a:pos x="17" y="1"/>
                </a:cxn>
                <a:cxn ang="0">
                  <a:pos x="13" y="0"/>
                </a:cxn>
                <a:cxn ang="0">
                  <a:pos x="9" y="1"/>
                </a:cxn>
                <a:cxn ang="0">
                  <a:pos x="8" y="4"/>
                </a:cxn>
                <a:cxn ang="0">
                  <a:pos x="8" y="5"/>
                </a:cxn>
                <a:cxn ang="0">
                  <a:pos x="8" y="5"/>
                </a:cxn>
              </a:cxnLst>
              <a:rect l="0" t="0" r="r" b="b"/>
              <a:pathLst>
                <a:path w="19" h="72">
                  <a:moveTo>
                    <a:pt x="8" y="5"/>
                  </a:moveTo>
                  <a:lnTo>
                    <a:pt x="8" y="5"/>
                  </a:lnTo>
                  <a:lnTo>
                    <a:pt x="7" y="21"/>
                  </a:lnTo>
                  <a:lnTo>
                    <a:pt x="4" y="37"/>
                  </a:lnTo>
                  <a:lnTo>
                    <a:pt x="2" y="51"/>
                  </a:lnTo>
                  <a:lnTo>
                    <a:pt x="0" y="67"/>
                  </a:lnTo>
                  <a:lnTo>
                    <a:pt x="0" y="67"/>
                  </a:lnTo>
                  <a:lnTo>
                    <a:pt x="0" y="69"/>
                  </a:lnTo>
                  <a:lnTo>
                    <a:pt x="2" y="71"/>
                  </a:lnTo>
                  <a:lnTo>
                    <a:pt x="5" y="72"/>
                  </a:lnTo>
                  <a:lnTo>
                    <a:pt x="9" y="71"/>
                  </a:lnTo>
                  <a:lnTo>
                    <a:pt x="11" y="69"/>
                  </a:lnTo>
                  <a:lnTo>
                    <a:pt x="11" y="67"/>
                  </a:lnTo>
                  <a:lnTo>
                    <a:pt x="11" y="67"/>
                  </a:lnTo>
                  <a:lnTo>
                    <a:pt x="12" y="51"/>
                  </a:lnTo>
                  <a:lnTo>
                    <a:pt x="15" y="37"/>
                  </a:lnTo>
                  <a:lnTo>
                    <a:pt x="17" y="21"/>
                  </a:lnTo>
                  <a:lnTo>
                    <a:pt x="19" y="5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7" y="1"/>
                  </a:lnTo>
                  <a:lnTo>
                    <a:pt x="13" y="0"/>
                  </a:lnTo>
                  <a:lnTo>
                    <a:pt x="9" y="1"/>
                  </a:lnTo>
                  <a:lnTo>
                    <a:pt x="8" y="4"/>
                  </a:lnTo>
                  <a:lnTo>
                    <a:pt x="8" y="5"/>
                  </a:ln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1" name="chenying0907 828"/>
            <p:cNvSpPr/>
            <p:nvPr/>
          </p:nvSpPr>
          <p:spPr bwMode="auto">
            <a:xfrm>
              <a:off x="4384676" y="3568701"/>
              <a:ext cx="7938" cy="31750"/>
            </a:xfrm>
            <a:custGeom>
              <a:avLst/>
              <a:gdLst/>
              <a:ahLst/>
              <a:cxnLst>
                <a:cxn ang="0">
                  <a:pos x="9" y="6"/>
                </a:cxn>
                <a:cxn ang="0">
                  <a:pos x="9" y="6"/>
                </a:cxn>
                <a:cxn ang="0">
                  <a:pos x="6" y="13"/>
                </a:cxn>
                <a:cxn ang="0">
                  <a:pos x="5" y="21"/>
                </a:cxn>
                <a:cxn ang="0">
                  <a:pos x="2" y="29"/>
                </a:cxn>
                <a:cxn ang="0">
                  <a:pos x="1" y="37"/>
                </a:cxn>
                <a:cxn ang="0">
                  <a:pos x="1" y="37"/>
                </a:cxn>
                <a:cxn ang="0">
                  <a:pos x="0" y="55"/>
                </a:cxn>
                <a:cxn ang="0">
                  <a:pos x="1" y="74"/>
                </a:cxn>
                <a:cxn ang="0">
                  <a:pos x="1" y="74"/>
                </a:cxn>
                <a:cxn ang="0">
                  <a:pos x="1" y="77"/>
                </a:cxn>
                <a:cxn ang="0">
                  <a:pos x="2" y="78"/>
                </a:cxn>
                <a:cxn ang="0">
                  <a:pos x="6" y="80"/>
                </a:cxn>
                <a:cxn ang="0">
                  <a:pos x="10" y="78"/>
                </a:cxn>
                <a:cxn ang="0">
                  <a:pos x="12" y="77"/>
                </a:cxn>
                <a:cxn ang="0">
                  <a:pos x="12" y="74"/>
                </a:cxn>
                <a:cxn ang="0">
                  <a:pos x="12" y="40"/>
                </a:cxn>
                <a:cxn ang="0">
                  <a:pos x="12" y="40"/>
                </a:cxn>
                <a:cxn ang="0">
                  <a:pos x="13" y="31"/>
                </a:cxn>
                <a:cxn ang="0">
                  <a:pos x="15" y="23"/>
                </a:cxn>
                <a:cxn ang="0">
                  <a:pos x="18" y="14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4"/>
                </a:cxn>
                <a:cxn ang="0">
                  <a:pos x="18" y="1"/>
                </a:cxn>
                <a:cxn ang="0">
                  <a:pos x="17" y="1"/>
                </a:cxn>
                <a:cxn ang="0">
                  <a:pos x="14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6"/>
                </a:cxn>
                <a:cxn ang="0">
                  <a:pos x="9" y="6"/>
                </a:cxn>
              </a:cxnLst>
              <a:rect l="0" t="0" r="r" b="b"/>
              <a:pathLst>
                <a:path w="19" h="80">
                  <a:moveTo>
                    <a:pt x="9" y="6"/>
                  </a:moveTo>
                  <a:lnTo>
                    <a:pt x="9" y="6"/>
                  </a:lnTo>
                  <a:lnTo>
                    <a:pt x="6" y="13"/>
                  </a:lnTo>
                  <a:lnTo>
                    <a:pt x="5" y="21"/>
                  </a:lnTo>
                  <a:lnTo>
                    <a:pt x="2" y="29"/>
                  </a:lnTo>
                  <a:lnTo>
                    <a:pt x="1" y="37"/>
                  </a:lnTo>
                  <a:lnTo>
                    <a:pt x="1" y="37"/>
                  </a:lnTo>
                  <a:lnTo>
                    <a:pt x="0" y="55"/>
                  </a:lnTo>
                  <a:lnTo>
                    <a:pt x="1" y="74"/>
                  </a:lnTo>
                  <a:lnTo>
                    <a:pt x="1" y="74"/>
                  </a:lnTo>
                  <a:lnTo>
                    <a:pt x="1" y="77"/>
                  </a:lnTo>
                  <a:lnTo>
                    <a:pt x="2" y="78"/>
                  </a:lnTo>
                  <a:lnTo>
                    <a:pt x="6" y="80"/>
                  </a:lnTo>
                  <a:lnTo>
                    <a:pt x="10" y="78"/>
                  </a:lnTo>
                  <a:lnTo>
                    <a:pt x="12" y="77"/>
                  </a:lnTo>
                  <a:lnTo>
                    <a:pt x="12" y="74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3" y="31"/>
                  </a:lnTo>
                  <a:lnTo>
                    <a:pt x="15" y="23"/>
                  </a:lnTo>
                  <a:lnTo>
                    <a:pt x="18" y="14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4"/>
                  </a:lnTo>
                  <a:lnTo>
                    <a:pt x="18" y="1"/>
                  </a:lnTo>
                  <a:lnTo>
                    <a:pt x="17" y="1"/>
                  </a:lnTo>
                  <a:lnTo>
                    <a:pt x="14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6"/>
                  </a:lnTo>
                  <a:lnTo>
                    <a:pt x="9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2" name="chenying0907 829"/>
            <p:cNvSpPr/>
            <p:nvPr/>
          </p:nvSpPr>
          <p:spPr bwMode="auto">
            <a:xfrm>
              <a:off x="4400551" y="3581401"/>
              <a:ext cx="4763" cy="22225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48"/>
                </a:cxn>
                <a:cxn ang="0">
                  <a:pos x="0" y="48"/>
                </a:cxn>
                <a:cxn ang="0">
                  <a:pos x="0" y="51"/>
                </a:cxn>
                <a:cxn ang="0">
                  <a:pos x="1" y="52"/>
                </a:cxn>
                <a:cxn ang="0">
                  <a:pos x="5" y="54"/>
                </a:cxn>
                <a:cxn ang="0">
                  <a:pos x="9" y="52"/>
                </a:cxn>
                <a:cxn ang="0">
                  <a:pos x="10" y="51"/>
                </a:cxn>
                <a:cxn ang="0">
                  <a:pos x="12" y="48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0" y="4"/>
                </a:cxn>
                <a:cxn ang="0">
                  <a:pos x="9" y="3"/>
                </a:cxn>
                <a:cxn ang="0">
                  <a:pos x="5" y="0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12" h="54">
                  <a:moveTo>
                    <a:pt x="0" y="6"/>
                  </a:moveTo>
                  <a:lnTo>
                    <a:pt x="0" y="48"/>
                  </a:lnTo>
                  <a:lnTo>
                    <a:pt x="0" y="48"/>
                  </a:lnTo>
                  <a:lnTo>
                    <a:pt x="0" y="51"/>
                  </a:lnTo>
                  <a:lnTo>
                    <a:pt x="1" y="52"/>
                  </a:lnTo>
                  <a:lnTo>
                    <a:pt x="5" y="54"/>
                  </a:lnTo>
                  <a:lnTo>
                    <a:pt x="9" y="52"/>
                  </a:lnTo>
                  <a:lnTo>
                    <a:pt x="10" y="51"/>
                  </a:lnTo>
                  <a:lnTo>
                    <a:pt x="12" y="48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0" y="4"/>
                  </a:lnTo>
                  <a:lnTo>
                    <a:pt x="9" y="3"/>
                  </a:lnTo>
                  <a:lnTo>
                    <a:pt x="5" y="0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3" name="chenying0907 830"/>
            <p:cNvSpPr/>
            <p:nvPr/>
          </p:nvSpPr>
          <p:spPr bwMode="auto">
            <a:xfrm>
              <a:off x="4422776" y="3571876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2"/>
                </a:cxn>
                <a:cxn ang="0">
                  <a:pos x="0" y="32"/>
                </a:cxn>
                <a:cxn ang="0">
                  <a:pos x="2" y="35"/>
                </a:cxn>
                <a:cxn ang="0">
                  <a:pos x="3" y="36"/>
                </a:cxn>
                <a:cxn ang="0">
                  <a:pos x="7" y="38"/>
                </a:cxn>
                <a:cxn ang="0">
                  <a:pos x="11" y="36"/>
                </a:cxn>
                <a:cxn ang="0">
                  <a:pos x="12" y="35"/>
                </a:cxn>
                <a:cxn ang="0">
                  <a:pos x="12" y="3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38">
                  <a:moveTo>
                    <a:pt x="0" y="5"/>
                  </a:moveTo>
                  <a:lnTo>
                    <a:pt x="0" y="32"/>
                  </a:lnTo>
                  <a:lnTo>
                    <a:pt x="0" y="32"/>
                  </a:lnTo>
                  <a:lnTo>
                    <a:pt x="2" y="35"/>
                  </a:lnTo>
                  <a:lnTo>
                    <a:pt x="3" y="36"/>
                  </a:lnTo>
                  <a:lnTo>
                    <a:pt x="7" y="38"/>
                  </a:lnTo>
                  <a:lnTo>
                    <a:pt x="11" y="36"/>
                  </a:lnTo>
                  <a:lnTo>
                    <a:pt x="12" y="35"/>
                  </a:lnTo>
                  <a:lnTo>
                    <a:pt x="12" y="3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" name="chenying0907 831"/>
            <p:cNvSpPr/>
            <p:nvPr/>
          </p:nvSpPr>
          <p:spPr bwMode="auto">
            <a:xfrm>
              <a:off x="4430713" y="3629026"/>
              <a:ext cx="11113" cy="23813"/>
            </a:xfrm>
            <a:custGeom>
              <a:avLst/>
              <a:gdLst/>
              <a:ahLst/>
              <a:cxnLst>
                <a:cxn ang="0">
                  <a:pos x="16" y="3"/>
                </a:cxn>
                <a:cxn ang="0">
                  <a:pos x="16" y="3"/>
                </a:cxn>
                <a:cxn ang="0">
                  <a:pos x="9" y="14"/>
                </a:cxn>
                <a:cxn ang="0">
                  <a:pos x="4" y="27"/>
                </a:cxn>
                <a:cxn ang="0">
                  <a:pos x="1" y="40"/>
                </a:cxn>
                <a:cxn ang="0">
                  <a:pos x="0" y="55"/>
                </a:cxn>
                <a:cxn ang="0">
                  <a:pos x="0" y="55"/>
                </a:cxn>
                <a:cxn ang="0">
                  <a:pos x="0" y="57"/>
                </a:cxn>
                <a:cxn ang="0">
                  <a:pos x="1" y="59"/>
                </a:cxn>
                <a:cxn ang="0">
                  <a:pos x="5" y="60"/>
                </a:cxn>
                <a:cxn ang="0">
                  <a:pos x="9" y="59"/>
                </a:cxn>
                <a:cxn ang="0">
                  <a:pos x="10" y="57"/>
                </a:cxn>
                <a:cxn ang="0">
                  <a:pos x="12" y="55"/>
                </a:cxn>
                <a:cxn ang="0">
                  <a:pos x="12" y="55"/>
                </a:cxn>
                <a:cxn ang="0">
                  <a:pos x="12" y="42"/>
                </a:cxn>
                <a:cxn ang="0">
                  <a:pos x="14" y="30"/>
                </a:cxn>
                <a:cxn ang="0">
                  <a:pos x="20" y="18"/>
                </a:cxn>
                <a:cxn ang="0">
                  <a:pos x="26" y="8"/>
                </a:cxn>
                <a:cxn ang="0">
                  <a:pos x="26" y="8"/>
                </a:cxn>
                <a:cxn ang="0">
                  <a:pos x="27" y="5"/>
                </a:cxn>
                <a:cxn ang="0">
                  <a:pos x="26" y="4"/>
                </a:cxn>
                <a:cxn ang="0">
                  <a:pos x="26" y="3"/>
                </a:cxn>
                <a:cxn ang="0">
                  <a:pos x="23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6" y="3"/>
                </a:cxn>
                <a:cxn ang="0">
                  <a:pos x="16" y="3"/>
                </a:cxn>
              </a:cxnLst>
              <a:rect l="0" t="0" r="r" b="b"/>
              <a:pathLst>
                <a:path w="27" h="60">
                  <a:moveTo>
                    <a:pt x="16" y="3"/>
                  </a:moveTo>
                  <a:lnTo>
                    <a:pt x="16" y="3"/>
                  </a:lnTo>
                  <a:lnTo>
                    <a:pt x="9" y="14"/>
                  </a:lnTo>
                  <a:lnTo>
                    <a:pt x="4" y="27"/>
                  </a:lnTo>
                  <a:lnTo>
                    <a:pt x="1" y="40"/>
                  </a:lnTo>
                  <a:lnTo>
                    <a:pt x="0" y="55"/>
                  </a:lnTo>
                  <a:lnTo>
                    <a:pt x="0" y="55"/>
                  </a:lnTo>
                  <a:lnTo>
                    <a:pt x="0" y="57"/>
                  </a:lnTo>
                  <a:lnTo>
                    <a:pt x="1" y="59"/>
                  </a:lnTo>
                  <a:lnTo>
                    <a:pt x="5" y="60"/>
                  </a:lnTo>
                  <a:lnTo>
                    <a:pt x="9" y="59"/>
                  </a:lnTo>
                  <a:lnTo>
                    <a:pt x="10" y="57"/>
                  </a:lnTo>
                  <a:lnTo>
                    <a:pt x="12" y="55"/>
                  </a:lnTo>
                  <a:lnTo>
                    <a:pt x="12" y="55"/>
                  </a:lnTo>
                  <a:lnTo>
                    <a:pt x="12" y="42"/>
                  </a:lnTo>
                  <a:lnTo>
                    <a:pt x="14" y="30"/>
                  </a:lnTo>
                  <a:lnTo>
                    <a:pt x="20" y="18"/>
                  </a:lnTo>
                  <a:lnTo>
                    <a:pt x="26" y="8"/>
                  </a:lnTo>
                  <a:lnTo>
                    <a:pt x="26" y="8"/>
                  </a:lnTo>
                  <a:lnTo>
                    <a:pt x="27" y="5"/>
                  </a:lnTo>
                  <a:lnTo>
                    <a:pt x="26" y="4"/>
                  </a:lnTo>
                  <a:lnTo>
                    <a:pt x="26" y="3"/>
                  </a:lnTo>
                  <a:lnTo>
                    <a:pt x="23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6" y="3"/>
                  </a:lnTo>
                  <a:lnTo>
                    <a:pt x="16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5" name="chenying0907 832"/>
            <p:cNvSpPr/>
            <p:nvPr/>
          </p:nvSpPr>
          <p:spPr bwMode="auto">
            <a:xfrm>
              <a:off x="4441826" y="3636963"/>
              <a:ext cx="11113" cy="25400"/>
            </a:xfrm>
            <a:custGeom>
              <a:avLst/>
              <a:gdLst/>
              <a:ahLst/>
              <a:cxnLst>
                <a:cxn ang="0">
                  <a:pos x="16" y="4"/>
                </a:cxn>
                <a:cxn ang="0">
                  <a:pos x="16" y="4"/>
                </a:cxn>
                <a:cxn ang="0">
                  <a:pos x="12" y="19"/>
                </a:cxn>
                <a:cxn ang="0">
                  <a:pos x="7" y="32"/>
                </a:cxn>
                <a:cxn ang="0">
                  <a:pos x="3" y="45"/>
                </a:cxn>
                <a:cxn ang="0">
                  <a:pos x="1" y="53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1" y="62"/>
                </a:cxn>
                <a:cxn ang="0">
                  <a:pos x="3" y="63"/>
                </a:cxn>
                <a:cxn ang="0">
                  <a:pos x="7" y="64"/>
                </a:cxn>
                <a:cxn ang="0">
                  <a:pos x="10" y="63"/>
                </a:cxn>
                <a:cxn ang="0">
                  <a:pos x="12" y="62"/>
                </a:cxn>
                <a:cxn ang="0">
                  <a:pos x="12" y="59"/>
                </a:cxn>
                <a:cxn ang="0">
                  <a:pos x="12" y="59"/>
                </a:cxn>
                <a:cxn ang="0">
                  <a:pos x="13" y="53"/>
                </a:cxn>
                <a:cxn ang="0">
                  <a:pos x="14" y="46"/>
                </a:cxn>
                <a:cxn ang="0">
                  <a:pos x="18" y="33"/>
                </a:cxn>
                <a:cxn ang="0">
                  <a:pos x="22" y="21"/>
                </a:cxn>
                <a:cxn ang="0">
                  <a:pos x="27" y="8"/>
                </a:cxn>
                <a:cxn ang="0">
                  <a:pos x="27" y="8"/>
                </a:cxn>
                <a:cxn ang="0">
                  <a:pos x="27" y="5"/>
                </a:cxn>
                <a:cxn ang="0">
                  <a:pos x="26" y="3"/>
                </a:cxn>
                <a:cxn ang="0">
                  <a:pos x="22" y="0"/>
                </a:cxn>
                <a:cxn ang="0">
                  <a:pos x="18" y="2"/>
                </a:cxn>
                <a:cxn ang="0">
                  <a:pos x="17" y="3"/>
                </a:cxn>
                <a:cxn ang="0">
                  <a:pos x="16" y="4"/>
                </a:cxn>
                <a:cxn ang="0">
                  <a:pos x="16" y="4"/>
                </a:cxn>
              </a:cxnLst>
              <a:rect l="0" t="0" r="r" b="b"/>
              <a:pathLst>
                <a:path w="27" h="64">
                  <a:moveTo>
                    <a:pt x="16" y="4"/>
                  </a:moveTo>
                  <a:lnTo>
                    <a:pt x="16" y="4"/>
                  </a:lnTo>
                  <a:lnTo>
                    <a:pt x="12" y="19"/>
                  </a:lnTo>
                  <a:lnTo>
                    <a:pt x="7" y="32"/>
                  </a:lnTo>
                  <a:lnTo>
                    <a:pt x="3" y="45"/>
                  </a:lnTo>
                  <a:lnTo>
                    <a:pt x="1" y="53"/>
                  </a:lnTo>
                  <a:lnTo>
                    <a:pt x="0" y="59"/>
                  </a:lnTo>
                  <a:lnTo>
                    <a:pt x="0" y="59"/>
                  </a:lnTo>
                  <a:lnTo>
                    <a:pt x="1" y="62"/>
                  </a:lnTo>
                  <a:lnTo>
                    <a:pt x="3" y="63"/>
                  </a:lnTo>
                  <a:lnTo>
                    <a:pt x="7" y="64"/>
                  </a:lnTo>
                  <a:lnTo>
                    <a:pt x="10" y="63"/>
                  </a:lnTo>
                  <a:lnTo>
                    <a:pt x="12" y="62"/>
                  </a:lnTo>
                  <a:lnTo>
                    <a:pt x="12" y="59"/>
                  </a:lnTo>
                  <a:lnTo>
                    <a:pt x="12" y="59"/>
                  </a:lnTo>
                  <a:lnTo>
                    <a:pt x="13" y="53"/>
                  </a:lnTo>
                  <a:lnTo>
                    <a:pt x="14" y="46"/>
                  </a:lnTo>
                  <a:lnTo>
                    <a:pt x="18" y="33"/>
                  </a:lnTo>
                  <a:lnTo>
                    <a:pt x="22" y="21"/>
                  </a:lnTo>
                  <a:lnTo>
                    <a:pt x="27" y="8"/>
                  </a:lnTo>
                  <a:lnTo>
                    <a:pt x="27" y="8"/>
                  </a:lnTo>
                  <a:lnTo>
                    <a:pt x="27" y="5"/>
                  </a:lnTo>
                  <a:lnTo>
                    <a:pt x="26" y="3"/>
                  </a:lnTo>
                  <a:lnTo>
                    <a:pt x="22" y="0"/>
                  </a:lnTo>
                  <a:lnTo>
                    <a:pt x="18" y="2"/>
                  </a:lnTo>
                  <a:lnTo>
                    <a:pt x="17" y="3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6" name="chenying0907 833"/>
            <p:cNvSpPr/>
            <p:nvPr/>
          </p:nvSpPr>
          <p:spPr bwMode="auto">
            <a:xfrm>
              <a:off x="4467226" y="3646488"/>
              <a:ext cx="4763" cy="254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0"/>
                </a:cxn>
                <a:cxn ang="0">
                  <a:pos x="2" y="62"/>
                </a:cxn>
                <a:cxn ang="0">
                  <a:pos x="6" y="64"/>
                </a:cxn>
                <a:cxn ang="0">
                  <a:pos x="10" y="62"/>
                </a:cxn>
                <a:cxn ang="0">
                  <a:pos x="11" y="60"/>
                </a:cxn>
                <a:cxn ang="0">
                  <a:pos x="12" y="59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2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4">
                  <a:moveTo>
                    <a:pt x="0" y="5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0"/>
                  </a:lnTo>
                  <a:lnTo>
                    <a:pt x="2" y="62"/>
                  </a:lnTo>
                  <a:lnTo>
                    <a:pt x="6" y="64"/>
                  </a:lnTo>
                  <a:lnTo>
                    <a:pt x="10" y="62"/>
                  </a:lnTo>
                  <a:lnTo>
                    <a:pt x="11" y="60"/>
                  </a:lnTo>
                  <a:lnTo>
                    <a:pt x="12" y="59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2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7" name="chenying0907 834"/>
            <p:cNvSpPr/>
            <p:nvPr/>
          </p:nvSpPr>
          <p:spPr bwMode="auto">
            <a:xfrm>
              <a:off x="4483101" y="3641726"/>
              <a:ext cx="6350" cy="15875"/>
            </a:xfrm>
            <a:custGeom>
              <a:avLst/>
              <a:gdLst/>
              <a:ahLst/>
              <a:cxnLst>
                <a:cxn ang="0">
                  <a:pos x="4" y="3"/>
                </a:cxn>
                <a:cxn ang="0">
                  <a:pos x="4" y="3"/>
                </a:cxn>
                <a:cxn ang="0">
                  <a:pos x="2" y="9"/>
                </a:cxn>
                <a:cxn ang="0">
                  <a:pos x="0" y="17"/>
                </a:cxn>
                <a:cxn ang="0">
                  <a:pos x="0" y="31"/>
                </a:cxn>
                <a:cxn ang="0">
                  <a:pos x="0" y="31"/>
                </a:cxn>
                <a:cxn ang="0">
                  <a:pos x="0" y="34"/>
                </a:cxn>
                <a:cxn ang="0">
                  <a:pos x="2" y="37"/>
                </a:cxn>
                <a:cxn ang="0">
                  <a:pos x="6" y="38"/>
                </a:cxn>
                <a:cxn ang="0">
                  <a:pos x="9" y="37"/>
                </a:cxn>
                <a:cxn ang="0">
                  <a:pos x="11" y="34"/>
                </a:cxn>
                <a:cxn ang="0">
                  <a:pos x="12" y="31"/>
                </a:cxn>
                <a:cxn ang="0">
                  <a:pos x="12" y="31"/>
                </a:cxn>
                <a:cxn ang="0">
                  <a:pos x="12" y="20"/>
                </a:cxn>
                <a:cxn ang="0">
                  <a:pos x="12" y="14"/>
                </a:cxn>
                <a:cxn ang="0">
                  <a:pos x="15" y="8"/>
                </a:cxn>
                <a:cxn ang="0">
                  <a:pos x="15" y="8"/>
                </a:cxn>
                <a:cxn ang="0">
                  <a:pos x="15" y="5"/>
                </a:cxn>
                <a:cxn ang="0">
                  <a:pos x="15" y="4"/>
                </a:cxn>
                <a:cxn ang="0">
                  <a:pos x="12" y="0"/>
                </a:cxn>
                <a:cxn ang="0">
                  <a:pos x="9" y="0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3"/>
                </a:cxn>
                <a:cxn ang="0">
                  <a:pos x="4" y="3"/>
                </a:cxn>
              </a:cxnLst>
              <a:rect l="0" t="0" r="r" b="b"/>
              <a:pathLst>
                <a:path w="15" h="38">
                  <a:moveTo>
                    <a:pt x="4" y="3"/>
                  </a:moveTo>
                  <a:lnTo>
                    <a:pt x="4" y="3"/>
                  </a:lnTo>
                  <a:lnTo>
                    <a:pt x="2" y="9"/>
                  </a:lnTo>
                  <a:lnTo>
                    <a:pt x="0" y="17"/>
                  </a:lnTo>
                  <a:lnTo>
                    <a:pt x="0" y="31"/>
                  </a:lnTo>
                  <a:lnTo>
                    <a:pt x="0" y="31"/>
                  </a:lnTo>
                  <a:lnTo>
                    <a:pt x="0" y="34"/>
                  </a:lnTo>
                  <a:lnTo>
                    <a:pt x="2" y="37"/>
                  </a:lnTo>
                  <a:lnTo>
                    <a:pt x="6" y="38"/>
                  </a:lnTo>
                  <a:lnTo>
                    <a:pt x="9" y="37"/>
                  </a:lnTo>
                  <a:lnTo>
                    <a:pt x="11" y="34"/>
                  </a:lnTo>
                  <a:lnTo>
                    <a:pt x="12" y="31"/>
                  </a:lnTo>
                  <a:lnTo>
                    <a:pt x="12" y="31"/>
                  </a:lnTo>
                  <a:lnTo>
                    <a:pt x="12" y="20"/>
                  </a:lnTo>
                  <a:lnTo>
                    <a:pt x="12" y="14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5" y="5"/>
                  </a:lnTo>
                  <a:lnTo>
                    <a:pt x="15" y="4"/>
                  </a:lnTo>
                  <a:lnTo>
                    <a:pt x="12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3"/>
                  </a:lnTo>
                  <a:lnTo>
                    <a:pt x="4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8" name="chenying0907 835"/>
            <p:cNvSpPr/>
            <p:nvPr/>
          </p:nvSpPr>
          <p:spPr bwMode="auto">
            <a:xfrm>
              <a:off x="4492626" y="3687763"/>
              <a:ext cx="4763" cy="206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2" y="52"/>
                </a:cxn>
                <a:cxn ang="0">
                  <a:pos x="6" y="53"/>
                </a:cxn>
                <a:cxn ang="0">
                  <a:pos x="10" y="52"/>
                </a:cxn>
                <a:cxn ang="0">
                  <a:pos x="11" y="49"/>
                </a:cxn>
                <a:cxn ang="0">
                  <a:pos x="11" y="47"/>
                </a:cxn>
                <a:cxn ang="0">
                  <a:pos x="11" y="5"/>
                </a:cxn>
                <a:cxn ang="0">
                  <a:pos x="11" y="5"/>
                </a:cxn>
                <a:cxn ang="0">
                  <a:pos x="11" y="4"/>
                </a:cxn>
                <a:cxn ang="0">
                  <a:pos x="10" y="1"/>
                </a:cxn>
                <a:cxn ang="0">
                  <a:pos x="6" y="0"/>
                </a:cxn>
                <a:cxn ang="0">
                  <a:pos x="2" y="1"/>
                </a:cxn>
                <a:cxn ang="0">
                  <a:pos x="1" y="4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1" h="53">
                  <a:moveTo>
                    <a:pt x="0" y="5"/>
                  </a:move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2" y="52"/>
                  </a:lnTo>
                  <a:lnTo>
                    <a:pt x="6" y="53"/>
                  </a:lnTo>
                  <a:lnTo>
                    <a:pt x="10" y="52"/>
                  </a:lnTo>
                  <a:lnTo>
                    <a:pt x="11" y="49"/>
                  </a:lnTo>
                  <a:lnTo>
                    <a:pt x="11" y="47"/>
                  </a:lnTo>
                  <a:lnTo>
                    <a:pt x="11" y="5"/>
                  </a:lnTo>
                  <a:lnTo>
                    <a:pt x="11" y="5"/>
                  </a:lnTo>
                  <a:lnTo>
                    <a:pt x="11" y="4"/>
                  </a:lnTo>
                  <a:lnTo>
                    <a:pt x="10" y="1"/>
                  </a:lnTo>
                  <a:lnTo>
                    <a:pt x="6" y="0"/>
                  </a:lnTo>
                  <a:lnTo>
                    <a:pt x="2" y="1"/>
                  </a:lnTo>
                  <a:lnTo>
                    <a:pt x="1" y="4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9" name="chenying0907 836"/>
            <p:cNvSpPr/>
            <p:nvPr/>
          </p:nvSpPr>
          <p:spPr bwMode="auto">
            <a:xfrm>
              <a:off x="4505326" y="3698876"/>
              <a:ext cx="4763" cy="30163"/>
            </a:xfrm>
            <a:custGeom>
              <a:avLst/>
              <a:gdLst/>
              <a:ahLst/>
              <a:cxnLst>
                <a:cxn ang="0">
                  <a:pos x="13" y="43"/>
                </a:cxn>
                <a:cxn ang="0">
                  <a:pos x="13" y="43"/>
                </a:cxn>
                <a:cxn ang="0">
                  <a:pos x="15" y="25"/>
                </a:cxn>
                <a:cxn ang="0">
                  <a:pos x="13" y="6"/>
                </a:cxn>
                <a:cxn ang="0">
                  <a:pos x="13" y="6"/>
                </a:cxn>
                <a:cxn ang="0">
                  <a:pos x="13" y="4"/>
                </a:cxn>
                <a:cxn ang="0">
                  <a:pos x="12" y="2"/>
                </a:cxn>
                <a:cxn ang="0">
                  <a:pos x="8" y="0"/>
                </a:cxn>
                <a:cxn ang="0">
                  <a:pos x="4" y="2"/>
                </a:cxn>
                <a:cxn ang="0">
                  <a:pos x="3" y="4"/>
                </a:cxn>
                <a:cxn ang="0">
                  <a:pos x="3" y="6"/>
                </a:cxn>
                <a:cxn ang="0">
                  <a:pos x="3" y="6"/>
                </a:cxn>
                <a:cxn ang="0">
                  <a:pos x="3" y="26"/>
                </a:cxn>
                <a:cxn ang="0">
                  <a:pos x="2" y="46"/>
                </a:cxn>
                <a:cxn ang="0">
                  <a:pos x="2" y="46"/>
                </a:cxn>
                <a:cxn ang="0">
                  <a:pos x="0" y="59"/>
                </a:cxn>
                <a:cxn ang="0">
                  <a:pos x="0" y="65"/>
                </a:cxn>
                <a:cxn ang="0">
                  <a:pos x="3" y="72"/>
                </a:cxn>
                <a:cxn ang="0">
                  <a:pos x="3" y="72"/>
                </a:cxn>
                <a:cxn ang="0">
                  <a:pos x="4" y="74"/>
                </a:cxn>
                <a:cxn ang="0">
                  <a:pos x="5" y="76"/>
                </a:cxn>
                <a:cxn ang="0">
                  <a:pos x="9" y="76"/>
                </a:cxn>
                <a:cxn ang="0">
                  <a:pos x="12" y="74"/>
                </a:cxn>
                <a:cxn ang="0">
                  <a:pos x="13" y="73"/>
                </a:cxn>
                <a:cxn ang="0">
                  <a:pos x="13" y="72"/>
                </a:cxn>
                <a:cxn ang="0">
                  <a:pos x="13" y="69"/>
                </a:cxn>
                <a:cxn ang="0">
                  <a:pos x="13" y="69"/>
                </a:cxn>
                <a:cxn ang="0">
                  <a:pos x="12" y="63"/>
                </a:cxn>
                <a:cxn ang="0">
                  <a:pos x="12" y="56"/>
                </a:cxn>
                <a:cxn ang="0">
                  <a:pos x="13" y="43"/>
                </a:cxn>
                <a:cxn ang="0">
                  <a:pos x="13" y="43"/>
                </a:cxn>
              </a:cxnLst>
              <a:rect l="0" t="0" r="r" b="b"/>
              <a:pathLst>
                <a:path w="15" h="76">
                  <a:moveTo>
                    <a:pt x="13" y="43"/>
                  </a:moveTo>
                  <a:lnTo>
                    <a:pt x="13" y="43"/>
                  </a:lnTo>
                  <a:lnTo>
                    <a:pt x="15" y="25"/>
                  </a:lnTo>
                  <a:lnTo>
                    <a:pt x="13" y="6"/>
                  </a:lnTo>
                  <a:lnTo>
                    <a:pt x="13" y="6"/>
                  </a:lnTo>
                  <a:lnTo>
                    <a:pt x="13" y="4"/>
                  </a:ln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3" y="4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26"/>
                  </a:lnTo>
                  <a:lnTo>
                    <a:pt x="2" y="46"/>
                  </a:lnTo>
                  <a:lnTo>
                    <a:pt x="2" y="46"/>
                  </a:lnTo>
                  <a:lnTo>
                    <a:pt x="0" y="59"/>
                  </a:lnTo>
                  <a:lnTo>
                    <a:pt x="0" y="65"/>
                  </a:lnTo>
                  <a:lnTo>
                    <a:pt x="3" y="72"/>
                  </a:lnTo>
                  <a:lnTo>
                    <a:pt x="3" y="72"/>
                  </a:lnTo>
                  <a:lnTo>
                    <a:pt x="4" y="74"/>
                  </a:lnTo>
                  <a:lnTo>
                    <a:pt x="5" y="76"/>
                  </a:lnTo>
                  <a:lnTo>
                    <a:pt x="9" y="76"/>
                  </a:lnTo>
                  <a:lnTo>
                    <a:pt x="12" y="74"/>
                  </a:lnTo>
                  <a:lnTo>
                    <a:pt x="13" y="73"/>
                  </a:lnTo>
                  <a:lnTo>
                    <a:pt x="13" y="72"/>
                  </a:lnTo>
                  <a:lnTo>
                    <a:pt x="13" y="69"/>
                  </a:lnTo>
                  <a:lnTo>
                    <a:pt x="13" y="69"/>
                  </a:lnTo>
                  <a:lnTo>
                    <a:pt x="12" y="63"/>
                  </a:lnTo>
                  <a:lnTo>
                    <a:pt x="12" y="56"/>
                  </a:lnTo>
                  <a:lnTo>
                    <a:pt x="13" y="43"/>
                  </a:lnTo>
                  <a:lnTo>
                    <a:pt x="13" y="4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0" name="chenying0907 837"/>
            <p:cNvSpPr/>
            <p:nvPr/>
          </p:nvSpPr>
          <p:spPr bwMode="auto">
            <a:xfrm>
              <a:off x="4522788" y="3714751"/>
              <a:ext cx="6350" cy="19050"/>
            </a:xfrm>
            <a:custGeom>
              <a:avLst/>
              <a:gdLst/>
              <a:ahLst/>
              <a:cxnLst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6" y="3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3" y="14"/>
                </a:cxn>
                <a:cxn ang="0">
                  <a:pos x="2" y="25"/>
                </a:cxn>
                <a:cxn ang="0">
                  <a:pos x="0" y="34"/>
                </a:cxn>
                <a:cxn ang="0">
                  <a:pos x="0" y="39"/>
                </a:cxn>
                <a:cxn ang="0">
                  <a:pos x="2" y="44"/>
                </a:cxn>
                <a:cxn ang="0">
                  <a:pos x="2" y="44"/>
                </a:cxn>
                <a:cxn ang="0">
                  <a:pos x="3" y="47"/>
                </a:cxn>
                <a:cxn ang="0">
                  <a:pos x="4" y="48"/>
                </a:cxn>
                <a:cxn ang="0">
                  <a:pos x="8" y="48"/>
                </a:cxn>
                <a:cxn ang="0">
                  <a:pos x="12" y="46"/>
                </a:cxn>
                <a:cxn ang="0">
                  <a:pos x="12" y="44"/>
                </a:cxn>
                <a:cxn ang="0">
                  <a:pos x="12" y="42"/>
                </a:cxn>
                <a:cxn ang="0">
                  <a:pos x="12" y="42"/>
                </a:cxn>
                <a:cxn ang="0">
                  <a:pos x="11" y="37"/>
                </a:cxn>
                <a:cxn ang="0">
                  <a:pos x="11" y="33"/>
                </a:cxn>
                <a:cxn ang="0">
                  <a:pos x="14" y="24"/>
                </a:cxn>
                <a:cxn ang="0">
                  <a:pos x="15" y="14"/>
                </a:cxn>
                <a:cxn ang="0">
                  <a:pos x="16" y="5"/>
                </a:cxn>
                <a:cxn ang="0">
                  <a:pos x="16" y="5"/>
                </a:cxn>
              </a:cxnLst>
              <a:rect l="0" t="0" r="r" b="b"/>
              <a:pathLst>
                <a:path w="16" h="48">
                  <a:moveTo>
                    <a:pt x="16" y="5"/>
                  </a:move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6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14"/>
                  </a:lnTo>
                  <a:lnTo>
                    <a:pt x="2" y="25"/>
                  </a:lnTo>
                  <a:lnTo>
                    <a:pt x="0" y="34"/>
                  </a:lnTo>
                  <a:lnTo>
                    <a:pt x="0" y="39"/>
                  </a:lnTo>
                  <a:lnTo>
                    <a:pt x="2" y="44"/>
                  </a:lnTo>
                  <a:lnTo>
                    <a:pt x="2" y="44"/>
                  </a:lnTo>
                  <a:lnTo>
                    <a:pt x="3" y="47"/>
                  </a:lnTo>
                  <a:lnTo>
                    <a:pt x="4" y="48"/>
                  </a:lnTo>
                  <a:lnTo>
                    <a:pt x="8" y="48"/>
                  </a:lnTo>
                  <a:lnTo>
                    <a:pt x="12" y="46"/>
                  </a:lnTo>
                  <a:lnTo>
                    <a:pt x="12" y="44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1" y="37"/>
                  </a:lnTo>
                  <a:lnTo>
                    <a:pt x="11" y="33"/>
                  </a:lnTo>
                  <a:lnTo>
                    <a:pt x="14" y="24"/>
                  </a:lnTo>
                  <a:lnTo>
                    <a:pt x="15" y="14"/>
                  </a:lnTo>
                  <a:lnTo>
                    <a:pt x="16" y="5"/>
                  </a:lnTo>
                  <a:lnTo>
                    <a:pt x="16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1" name="chenying0907 838"/>
            <p:cNvSpPr/>
            <p:nvPr/>
          </p:nvSpPr>
          <p:spPr bwMode="auto">
            <a:xfrm>
              <a:off x="4538663" y="3703638"/>
              <a:ext cx="4763" cy="1905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40"/>
                </a:cxn>
                <a:cxn ang="0">
                  <a:pos x="0" y="40"/>
                </a:cxn>
                <a:cxn ang="0">
                  <a:pos x="0" y="41"/>
                </a:cxn>
                <a:cxn ang="0">
                  <a:pos x="1" y="44"/>
                </a:cxn>
                <a:cxn ang="0">
                  <a:pos x="5" y="45"/>
                </a:cxn>
                <a:cxn ang="0">
                  <a:pos x="9" y="44"/>
                </a:cxn>
                <a:cxn ang="0">
                  <a:pos x="10" y="41"/>
                </a:cxn>
                <a:cxn ang="0">
                  <a:pos x="10" y="40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45">
                  <a:moveTo>
                    <a:pt x="0" y="5"/>
                  </a:moveTo>
                  <a:lnTo>
                    <a:pt x="0" y="40"/>
                  </a:lnTo>
                  <a:lnTo>
                    <a:pt x="0" y="40"/>
                  </a:lnTo>
                  <a:lnTo>
                    <a:pt x="0" y="41"/>
                  </a:lnTo>
                  <a:lnTo>
                    <a:pt x="1" y="44"/>
                  </a:lnTo>
                  <a:lnTo>
                    <a:pt x="5" y="45"/>
                  </a:lnTo>
                  <a:lnTo>
                    <a:pt x="9" y="44"/>
                  </a:lnTo>
                  <a:lnTo>
                    <a:pt x="10" y="41"/>
                  </a:lnTo>
                  <a:lnTo>
                    <a:pt x="10" y="40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2" name="chenying0907 839"/>
            <p:cNvSpPr/>
            <p:nvPr/>
          </p:nvSpPr>
          <p:spPr bwMode="auto">
            <a:xfrm>
              <a:off x="4575176" y="3678238"/>
              <a:ext cx="6350" cy="19050"/>
            </a:xfrm>
            <a:custGeom>
              <a:avLst/>
              <a:gdLst/>
              <a:ahLst/>
              <a:cxnLst>
                <a:cxn ang="0">
                  <a:pos x="16" y="42"/>
                </a:cxn>
                <a:cxn ang="0">
                  <a:pos x="16" y="42"/>
                </a:cxn>
                <a:cxn ang="0">
                  <a:pos x="13" y="33"/>
                </a:cxn>
                <a:cxn ang="0">
                  <a:pos x="12" y="24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5"/>
                </a:cxn>
                <a:cxn ang="0">
                  <a:pos x="2" y="36"/>
                </a:cxn>
                <a:cxn ang="0">
                  <a:pos x="4" y="45"/>
                </a:cxn>
                <a:cxn ang="0">
                  <a:pos x="4" y="45"/>
                </a:cxn>
                <a:cxn ang="0">
                  <a:pos x="5" y="48"/>
                </a:cxn>
                <a:cxn ang="0">
                  <a:pos x="8" y="49"/>
                </a:cxn>
                <a:cxn ang="0">
                  <a:pos x="12" y="49"/>
                </a:cxn>
                <a:cxn ang="0">
                  <a:pos x="14" y="46"/>
                </a:cxn>
                <a:cxn ang="0">
                  <a:pos x="16" y="45"/>
                </a:cxn>
                <a:cxn ang="0">
                  <a:pos x="16" y="42"/>
                </a:cxn>
                <a:cxn ang="0">
                  <a:pos x="16" y="42"/>
                </a:cxn>
              </a:cxnLst>
              <a:rect l="0" t="0" r="r" b="b"/>
              <a:pathLst>
                <a:path w="16" h="49">
                  <a:moveTo>
                    <a:pt x="16" y="42"/>
                  </a:moveTo>
                  <a:lnTo>
                    <a:pt x="16" y="42"/>
                  </a:lnTo>
                  <a:lnTo>
                    <a:pt x="13" y="33"/>
                  </a:lnTo>
                  <a:lnTo>
                    <a:pt x="12" y="24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5"/>
                  </a:lnTo>
                  <a:lnTo>
                    <a:pt x="2" y="36"/>
                  </a:lnTo>
                  <a:lnTo>
                    <a:pt x="4" y="45"/>
                  </a:lnTo>
                  <a:lnTo>
                    <a:pt x="4" y="45"/>
                  </a:lnTo>
                  <a:lnTo>
                    <a:pt x="5" y="48"/>
                  </a:lnTo>
                  <a:lnTo>
                    <a:pt x="8" y="49"/>
                  </a:lnTo>
                  <a:lnTo>
                    <a:pt x="12" y="49"/>
                  </a:lnTo>
                  <a:lnTo>
                    <a:pt x="14" y="46"/>
                  </a:lnTo>
                  <a:lnTo>
                    <a:pt x="16" y="45"/>
                  </a:lnTo>
                  <a:lnTo>
                    <a:pt x="16" y="42"/>
                  </a:lnTo>
                  <a:lnTo>
                    <a:pt x="16" y="4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3" name="chenying0907 840"/>
            <p:cNvSpPr/>
            <p:nvPr/>
          </p:nvSpPr>
          <p:spPr bwMode="auto">
            <a:xfrm>
              <a:off x="4592638" y="3678238"/>
              <a:ext cx="6350" cy="17463"/>
            </a:xfrm>
            <a:custGeom>
              <a:avLst/>
              <a:gdLst/>
              <a:ahLst/>
              <a:cxnLst>
                <a:cxn ang="0">
                  <a:pos x="15" y="34"/>
                </a:cxn>
                <a:cxn ang="0">
                  <a:pos x="15" y="34"/>
                </a:cxn>
                <a:cxn ang="0">
                  <a:pos x="13" y="28"/>
                </a:cxn>
                <a:cxn ang="0">
                  <a:pos x="11" y="20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1" y="3"/>
                </a:cxn>
                <a:cxn ang="0">
                  <a:pos x="10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1" y="21"/>
                </a:cxn>
                <a:cxn ang="0">
                  <a:pos x="2" y="29"/>
                </a:cxn>
                <a:cxn ang="0">
                  <a:pos x="4" y="37"/>
                </a:cxn>
                <a:cxn ang="0">
                  <a:pos x="4" y="37"/>
                </a:cxn>
                <a:cxn ang="0">
                  <a:pos x="5" y="40"/>
                </a:cxn>
                <a:cxn ang="0">
                  <a:pos x="7" y="41"/>
                </a:cxn>
                <a:cxn ang="0">
                  <a:pos x="11" y="41"/>
                </a:cxn>
                <a:cxn ang="0">
                  <a:pos x="14" y="38"/>
                </a:cxn>
                <a:cxn ang="0">
                  <a:pos x="15" y="37"/>
                </a:cxn>
                <a:cxn ang="0">
                  <a:pos x="15" y="34"/>
                </a:cxn>
                <a:cxn ang="0">
                  <a:pos x="15" y="34"/>
                </a:cxn>
              </a:cxnLst>
              <a:rect l="0" t="0" r="r" b="b"/>
              <a:pathLst>
                <a:path w="15" h="41">
                  <a:moveTo>
                    <a:pt x="15" y="34"/>
                  </a:moveTo>
                  <a:lnTo>
                    <a:pt x="15" y="34"/>
                  </a:lnTo>
                  <a:lnTo>
                    <a:pt x="13" y="28"/>
                  </a:lnTo>
                  <a:lnTo>
                    <a:pt x="11" y="20"/>
                  </a:lnTo>
                  <a:lnTo>
                    <a:pt x="11" y="6"/>
                  </a:lnTo>
                  <a:lnTo>
                    <a:pt x="11" y="6"/>
                  </a:lnTo>
                  <a:lnTo>
                    <a:pt x="11" y="3"/>
                  </a:lnTo>
                  <a:lnTo>
                    <a:pt x="10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1" y="21"/>
                  </a:lnTo>
                  <a:lnTo>
                    <a:pt x="2" y="29"/>
                  </a:lnTo>
                  <a:lnTo>
                    <a:pt x="4" y="37"/>
                  </a:lnTo>
                  <a:lnTo>
                    <a:pt x="4" y="37"/>
                  </a:lnTo>
                  <a:lnTo>
                    <a:pt x="5" y="40"/>
                  </a:lnTo>
                  <a:lnTo>
                    <a:pt x="7" y="41"/>
                  </a:lnTo>
                  <a:lnTo>
                    <a:pt x="11" y="41"/>
                  </a:lnTo>
                  <a:lnTo>
                    <a:pt x="14" y="38"/>
                  </a:lnTo>
                  <a:lnTo>
                    <a:pt x="15" y="37"/>
                  </a:lnTo>
                  <a:lnTo>
                    <a:pt x="15" y="34"/>
                  </a:lnTo>
                  <a:lnTo>
                    <a:pt x="15" y="3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4" name="chenying0907 841"/>
            <p:cNvSpPr/>
            <p:nvPr/>
          </p:nvSpPr>
          <p:spPr bwMode="auto">
            <a:xfrm>
              <a:off x="4608513" y="3670301"/>
              <a:ext cx="4763" cy="19050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2" y="22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4"/>
                </a:cxn>
                <a:cxn ang="0">
                  <a:pos x="12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3" y="4"/>
                </a:cxn>
                <a:cxn ang="0">
                  <a:pos x="2" y="5"/>
                </a:cxn>
                <a:cxn ang="0">
                  <a:pos x="2" y="5"/>
                </a:cxn>
                <a:cxn ang="0">
                  <a:pos x="0" y="25"/>
                </a:cxn>
                <a:cxn ang="0">
                  <a:pos x="0" y="34"/>
                </a:cxn>
                <a:cxn ang="0">
                  <a:pos x="3" y="43"/>
                </a:cxn>
                <a:cxn ang="0">
                  <a:pos x="3" y="43"/>
                </a:cxn>
                <a:cxn ang="0">
                  <a:pos x="4" y="44"/>
                </a:cxn>
                <a:cxn ang="0">
                  <a:pos x="5" y="46"/>
                </a:cxn>
                <a:cxn ang="0">
                  <a:pos x="8" y="46"/>
                </a:cxn>
                <a:cxn ang="0">
                  <a:pos x="9" y="44"/>
                </a:cxn>
                <a:cxn ang="0">
                  <a:pos x="13" y="42"/>
                </a:cxn>
                <a:cxn ang="0">
                  <a:pos x="13" y="39"/>
                </a:cxn>
                <a:cxn ang="0">
                  <a:pos x="13" y="36"/>
                </a:cxn>
                <a:cxn ang="0">
                  <a:pos x="13" y="36"/>
                </a:cxn>
                <a:cxn ang="0">
                  <a:pos x="12" y="34"/>
                </a:cxn>
                <a:cxn ang="0">
                  <a:pos x="12" y="30"/>
                </a:cxn>
                <a:cxn ang="0">
                  <a:pos x="12" y="22"/>
                </a:cxn>
                <a:cxn ang="0">
                  <a:pos x="12" y="22"/>
                </a:cxn>
              </a:cxnLst>
              <a:rect l="0" t="0" r="r" b="b"/>
              <a:pathLst>
                <a:path w="13" h="46">
                  <a:moveTo>
                    <a:pt x="12" y="22"/>
                  </a:moveTo>
                  <a:lnTo>
                    <a:pt x="12" y="22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4"/>
                  </a:lnTo>
                  <a:lnTo>
                    <a:pt x="12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3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25"/>
                  </a:lnTo>
                  <a:lnTo>
                    <a:pt x="0" y="34"/>
                  </a:lnTo>
                  <a:lnTo>
                    <a:pt x="3" y="43"/>
                  </a:lnTo>
                  <a:lnTo>
                    <a:pt x="3" y="43"/>
                  </a:lnTo>
                  <a:lnTo>
                    <a:pt x="4" y="44"/>
                  </a:lnTo>
                  <a:lnTo>
                    <a:pt x="5" y="46"/>
                  </a:lnTo>
                  <a:lnTo>
                    <a:pt x="8" y="46"/>
                  </a:lnTo>
                  <a:lnTo>
                    <a:pt x="9" y="44"/>
                  </a:lnTo>
                  <a:lnTo>
                    <a:pt x="13" y="42"/>
                  </a:lnTo>
                  <a:lnTo>
                    <a:pt x="13" y="39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2" y="34"/>
                  </a:lnTo>
                  <a:lnTo>
                    <a:pt x="12" y="30"/>
                  </a:lnTo>
                  <a:lnTo>
                    <a:pt x="12" y="22"/>
                  </a:lnTo>
                  <a:lnTo>
                    <a:pt x="12" y="2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5" name="chenying0907 842"/>
            <p:cNvSpPr/>
            <p:nvPr/>
          </p:nvSpPr>
          <p:spPr bwMode="auto">
            <a:xfrm>
              <a:off x="4629151" y="3640138"/>
              <a:ext cx="4763" cy="22225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0" y="54"/>
                </a:cxn>
                <a:cxn ang="0">
                  <a:pos x="2" y="55"/>
                </a:cxn>
                <a:cxn ang="0">
                  <a:pos x="5" y="56"/>
                </a:cxn>
                <a:cxn ang="0">
                  <a:pos x="9" y="55"/>
                </a:cxn>
                <a:cxn ang="0">
                  <a:pos x="11" y="54"/>
                </a:cxn>
                <a:cxn ang="0">
                  <a:pos x="12" y="5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56">
                  <a:moveTo>
                    <a:pt x="0" y="5"/>
                  </a:moveTo>
                  <a:lnTo>
                    <a:pt x="0" y="51"/>
                  </a:lnTo>
                  <a:lnTo>
                    <a:pt x="0" y="51"/>
                  </a:lnTo>
                  <a:lnTo>
                    <a:pt x="0" y="54"/>
                  </a:lnTo>
                  <a:lnTo>
                    <a:pt x="2" y="55"/>
                  </a:lnTo>
                  <a:lnTo>
                    <a:pt x="5" y="56"/>
                  </a:lnTo>
                  <a:lnTo>
                    <a:pt x="9" y="55"/>
                  </a:lnTo>
                  <a:lnTo>
                    <a:pt x="11" y="54"/>
                  </a:lnTo>
                  <a:lnTo>
                    <a:pt x="12" y="5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6" name="chenying0907 843"/>
            <p:cNvSpPr/>
            <p:nvPr/>
          </p:nvSpPr>
          <p:spPr bwMode="auto">
            <a:xfrm>
              <a:off x="4648201" y="3641726"/>
              <a:ext cx="6350" cy="17463"/>
            </a:xfrm>
            <a:custGeom>
              <a:avLst/>
              <a:gdLst/>
              <a:ahLst/>
              <a:cxnLst>
                <a:cxn ang="0">
                  <a:pos x="12" y="5"/>
                </a:cxn>
                <a:cxn ang="0">
                  <a:pos x="12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1"/>
                </a:cxn>
                <a:cxn ang="0">
                  <a:pos x="4" y="35"/>
                </a:cxn>
                <a:cxn ang="0">
                  <a:pos x="4" y="35"/>
                </a:cxn>
                <a:cxn ang="0">
                  <a:pos x="4" y="38"/>
                </a:cxn>
                <a:cxn ang="0">
                  <a:pos x="5" y="40"/>
                </a:cxn>
                <a:cxn ang="0">
                  <a:pos x="9" y="42"/>
                </a:cxn>
                <a:cxn ang="0">
                  <a:pos x="13" y="40"/>
                </a:cxn>
                <a:cxn ang="0">
                  <a:pos x="14" y="38"/>
                </a:cxn>
                <a:cxn ang="0">
                  <a:pos x="16" y="35"/>
                </a:cxn>
                <a:cxn ang="0">
                  <a:pos x="16" y="35"/>
                </a:cxn>
                <a:cxn ang="0">
                  <a:pos x="13" y="21"/>
                </a:cxn>
                <a:cxn ang="0">
                  <a:pos x="12" y="5"/>
                </a:cxn>
                <a:cxn ang="0">
                  <a:pos x="12" y="5"/>
                </a:cxn>
              </a:cxnLst>
              <a:rect l="0" t="0" r="r" b="b"/>
              <a:pathLst>
                <a:path w="16" h="42">
                  <a:moveTo>
                    <a:pt x="12" y="5"/>
                  </a:moveTo>
                  <a:lnTo>
                    <a:pt x="12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1"/>
                  </a:lnTo>
                  <a:lnTo>
                    <a:pt x="4" y="35"/>
                  </a:lnTo>
                  <a:lnTo>
                    <a:pt x="4" y="35"/>
                  </a:lnTo>
                  <a:lnTo>
                    <a:pt x="4" y="38"/>
                  </a:lnTo>
                  <a:lnTo>
                    <a:pt x="5" y="40"/>
                  </a:lnTo>
                  <a:lnTo>
                    <a:pt x="9" y="42"/>
                  </a:lnTo>
                  <a:lnTo>
                    <a:pt x="13" y="40"/>
                  </a:lnTo>
                  <a:lnTo>
                    <a:pt x="14" y="38"/>
                  </a:lnTo>
                  <a:lnTo>
                    <a:pt x="16" y="35"/>
                  </a:lnTo>
                  <a:lnTo>
                    <a:pt x="16" y="35"/>
                  </a:lnTo>
                  <a:lnTo>
                    <a:pt x="13" y="21"/>
                  </a:lnTo>
                  <a:lnTo>
                    <a:pt x="12" y="5"/>
                  </a:lnTo>
                  <a:lnTo>
                    <a:pt x="12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7" name="chenying0907 844"/>
            <p:cNvSpPr/>
            <p:nvPr/>
          </p:nvSpPr>
          <p:spPr bwMode="auto">
            <a:xfrm>
              <a:off x="4668838" y="3640138"/>
              <a:ext cx="4763" cy="142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33"/>
                </a:cxn>
                <a:cxn ang="0">
                  <a:pos x="0" y="33"/>
                </a:cxn>
                <a:cxn ang="0">
                  <a:pos x="0" y="34"/>
                </a:cxn>
                <a:cxn ang="0">
                  <a:pos x="1" y="37"/>
                </a:cxn>
                <a:cxn ang="0">
                  <a:pos x="5" y="38"/>
                </a:cxn>
                <a:cxn ang="0">
                  <a:pos x="9" y="37"/>
                </a:cxn>
                <a:cxn ang="0">
                  <a:pos x="10" y="34"/>
                </a:cxn>
                <a:cxn ang="0">
                  <a:pos x="10" y="33"/>
                </a:cxn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0" h="38">
                  <a:moveTo>
                    <a:pt x="0" y="5"/>
                  </a:moveTo>
                  <a:lnTo>
                    <a:pt x="0" y="33"/>
                  </a:lnTo>
                  <a:lnTo>
                    <a:pt x="0" y="33"/>
                  </a:lnTo>
                  <a:lnTo>
                    <a:pt x="0" y="34"/>
                  </a:lnTo>
                  <a:lnTo>
                    <a:pt x="1" y="37"/>
                  </a:lnTo>
                  <a:lnTo>
                    <a:pt x="5" y="38"/>
                  </a:lnTo>
                  <a:lnTo>
                    <a:pt x="9" y="37"/>
                  </a:lnTo>
                  <a:lnTo>
                    <a:pt x="10" y="34"/>
                  </a:lnTo>
                  <a:lnTo>
                    <a:pt x="10" y="33"/>
                  </a:lnTo>
                  <a:lnTo>
                    <a:pt x="10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9" y="1"/>
                  </a:lnTo>
                  <a:lnTo>
                    <a:pt x="5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8" name="chenying0907 845"/>
            <p:cNvSpPr/>
            <p:nvPr/>
          </p:nvSpPr>
          <p:spPr bwMode="auto">
            <a:xfrm>
              <a:off x="4689476" y="3586163"/>
              <a:ext cx="6350" cy="23813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7" y="1"/>
                </a:cxn>
                <a:cxn ang="0">
                  <a:pos x="4" y="6"/>
                </a:cxn>
                <a:cxn ang="0">
                  <a:pos x="1" y="13"/>
                </a:cxn>
                <a:cxn ang="0">
                  <a:pos x="1" y="19"/>
                </a:cxn>
                <a:cxn ang="0">
                  <a:pos x="0" y="26"/>
                </a:cxn>
                <a:cxn ang="0">
                  <a:pos x="1" y="51"/>
                </a:cxn>
                <a:cxn ang="0">
                  <a:pos x="1" y="51"/>
                </a:cxn>
                <a:cxn ang="0">
                  <a:pos x="2" y="53"/>
                </a:cxn>
                <a:cxn ang="0">
                  <a:pos x="4" y="56"/>
                </a:cxn>
                <a:cxn ang="0">
                  <a:pos x="7" y="57"/>
                </a:cxn>
                <a:cxn ang="0">
                  <a:pos x="11" y="56"/>
                </a:cxn>
                <a:cxn ang="0">
                  <a:pos x="13" y="53"/>
                </a:cxn>
                <a:cxn ang="0">
                  <a:pos x="13" y="51"/>
                </a:cxn>
                <a:cxn ang="0">
                  <a:pos x="13" y="51"/>
                </a:cxn>
                <a:cxn ang="0">
                  <a:pos x="13" y="31"/>
                </a:cxn>
                <a:cxn ang="0">
                  <a:pos x="13" y="31"/>
                </a:cxn>
                <a:cxn ang="0">
                  <a:pos x="11" y="19"/>
                </a:cxn>
                <a:cxn ang="0">
                  <a:pos x="13" y="14"/>
                </a:cxn>
                <a:cxn ang="0">
                  <a:pos x="15" y="10"/>
                </a:cxn>
                <a:cxn ang="0">
                  <a:pos x="15" y="10"/>
                </a:cxn>
                <a:cxn ang="0">
                  <a:pos x="17" y="8"/>
                </a:cxn>
                <a:cxn ang="0">
                  <a:pos x="17" y="5"/>
                </a:cxn>
                <a:cxn ang="0">
                  <a:pos x="14" y="1"/>
                </a:cxn>
                <a:cxn ang="0">
                  <a:pos x="13" y="0"/>
                </a:cxn>
                <a:cxn ang="0">
                  <a:pos x="11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7" y="1"/>
                </a:cxn>
              </a:cxnLst>
              <a:rect l="0" t="0" r="r" b="b"/>
              <a:pathLst>
                <a:path w="17" h="57">
                  <a:moveTo>
                    <a:pt x="7" y="1"/>
                  </a:moveTo>
                  <a:lnTo>
                    <a:pt x="7" y="1"/>
                  </a:lnTo>
                  <a:lnTo>
                    <a:pt x="4" y="6"/>
                  </a:lnTo>
                  <a:lnTo>
                    <a:pt x="1" y="13"/>
                  </a:lnTo>
                  <a:lnTo>
                    <a:pt x="1" y="19"/>
                  </a:lnTo>
                  <a:lnTo>
                    <a:pt x="0" y="26"/>
                  </a:lnTo>
                  <a:lnTo>
                    <a:pt x="1" y="51"/>
                  </a:lnTo>
                  <a:lnTo>
                    <a:pt x="1" y="51"/>
                  </a:lnTo>
                  <a:lnTo>
                    <a:pt x="2" y="53"/>
                  </a:lnTo>
                  <a:lnTo>
                    <a:pt x="4" y="56"/>
                  </a:lnTo>
                  <a:lnTo>
                    <a:pt x="7" y="57"/>
                  </a:lnTo>
                  <a:lnTo>
                    <a:pt x="11" y="56"/>
                  </a:lnTo>
                  <a:lnTo>
                    <a:pt x="13" y="53"/>
                  </a:lnTo>
                  <a:lnTo>
                    <a:pt x="13" y="51"/>
                  </a:lnTo>
                  <a:lnTo>
                    <a:pt x="13" y="51"/>
                  </a:lnTo>
                  <a:lnTo>
                    <a:pt x="13" y="31"/>
                  </a:lnTo>
                  <a:lnTo>
                    <a:pt x="13" y="31"/>
                  </a:lnTo>
                  <a:lnTo>
                    <a:pt x="11" y="19"/>
                  </a:lnTo>
                  <a:lnTo>
                    <a:pt x="13" y="14"/>
                  </a:lnTo>
                  <a:lnTo>
                    <a:pt x="15" y="10"/>
                  </a:lnTo>
                  <a:lnTo>
                    <a:pt x="15" y="10"/>
                  </a:lnTo>
                  <a:lnTo>
                    <a:pt x="17" y="8"/>
                  </a:lnTo>
                  <a:lnTo>
                    <a:pt x="17" y="5"/>
                  </a:lnTo>
                  <a:lnTo>
                    <a:pt x="14" y="1"/>
                  </a:lnTo>
                  <a:lnTo>
                    <a:pt x="13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7" y="1"/>
                  </a:lnTo>
                  <a:lnTo>
                    <a:pt x="7" y="1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9" name="chenying0907 846"/>
            <p:cNvSpPr/>
            <p:nvPr/>
          </p:nvSpPr>
          <p:spPr bwMode="auto">
            <a:xfrm>
              <a:off x="4702176" y="3587751"/>
              <a:ext cx="9525" cy="25400"/>
            </a:xfrm>
            <a:custGeom>
              <a:avLst/>
              <a:gdLst/>
              <a:ahLst/>
              <a:cxnLst>
                <a:cxn ang="0">
                  <a:pos x="10" y="4"/>
                </a:cxn>
                <a:cxn ang="0">
                  <a:pos x="10" y="4"/>
                </a:cxn>
                <a:cxn ang="0">
                  <a:pos x="5" y="17"/>
                </a:cxn>
                <a:cxn ang="0">
                  <a:pos x="1" y="31"/>
                </a:cxn>
                <a:cxn ang="0">
                  <a:pos x="0" y="38"/>
                </a:cxn>
                <a:cxn ang="0">
                  <a:pos x="0" y="44"/>
                </a:cxn>
                <a:cxn ang="0">
                  <a:pos x="1" y="51"/>
                </a:cxn>
                <a:cxn ang="0">
                  <a:pos x="2" y="57"/>
                </a:cxn>
                <a:cxn ang="0">
                  <a:pos x="2" y="57"/>
                </a:cxn>
                <a:cxn ang="0">
                  <a:pos x="4" y="60"/>
                </a:cxn>
                <a:cxn ang="0">
                  <a:pos x="6" y="61"/>
                </a:cxn>
                <a:cxn ang="0">
                  <a:pos x="7" y="61"/>
                </a:cxn>
                <a:cxn ang="0">
                  <a:pos x="10" y="60"/>
                </a:cxn>
                <a:cxn ang="0">
                  <a:pos x="13" y="57"/>
                </a:cxn>
                <a:cxn ang="0">
                  <a:pos x="13" y="55"/>
                </a:cxn>
                <a:cxn ang="0">
                  <a:pos x="13" y="52"/>
                </a:cxn>
                <a:cxn ang="0">
                  <a:pos x="13" y="52"/>
                </a:cxn>
                <a:cxn ang="0">
                  <a:pos x="11" y="47"/>
                </a:cxn>
                <a:cxn ang="0">
                  <a:pos x="10" y="40"/>
                </a:cxn>
                <a:cxn ang="0">
                  <a:pos x="11" y="35"/>
                </a:cxn>
                <a:cxn ang="0">
                  <a:pos x="13" y="28"/>
                </a:cxn>
                <a:cxn ang="0">
                  <a:pos x="17" y="18"/>
                </a:cxn>
                <a:cxn ang="0">
                  <a:pos x="21" y="7"/>
                </a:cxn>
                <a:cxn ang="0">
                  <a:pos x="21" y="7"/>
                </a:cxn>
                <a:cxn ang="0">
                  <a:pos x="21" y="5"/>
                </a:cxn>
                <a:cxn ang="0">
                  <a:pos x="21" y="2"/>
                </a:cxn>
                <a:cxn ang="0">
                  <a:pos x="19" y="1"/>
                </a:cxn>
                <a:cxn ang="0">
                  <a:pos x="17" y="0"/>
                </a:cxn>
                <a:cxn ang="0">
                  <a:pos x="13" y="1"/>
                </a:cxn>
                <a:cxn ang="0">
                  <a:pos x="11" y="2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21" h="61">
                  <a:moveTo>
                    <a:pt x="10" y="4"/>
                  </a:moveTo>
                  <a:lnTo>
                    <a:pt x="10" y="4"/>
                  </a:lnTo>
                  <a:lnTo>
                    <a:pt x="5" y="17"/>
                  </a:lnTo>
                  <a:lnTo>
                    <a:pt x="1" y="31"/>
                  </a:lnTo>
                  <a:lnTo>
                    <a:pt x="0" y="38"/>
                  </a:lnTo>
                  <a:lnTo>
                    <a:pt x="0" y="44"/>
                  </a:lnTo>
                  <a:lnTo>
                    <a:pt x="1" y="51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4" y="60"/>
                  </a:lnTo>
                  <a:lnTo>
                    <a:pt x="6" y="61"/>
                  </a:lnTo>
                  <a:lnTo>
                    <a:pt x="7" y="61"/>
                  </a:lnTo>
                  <a:lnTo>
                    <a:pt x="10" y="60"/>
                  </a:lnTo>
                  <a:lnTo>
                    <a:pt x="13" y="57"/>
                  </a:lnTo>
                  <a:lnTo>
                    <a:pt x="13" y="55"/>
                  </a:lnTo>
                  <a:lnTo>
                    <a:pt x="13" y="52"/>
                  </a:lnTo>
                  <a:lnTo>
                    <a:pt x="13" y="52"/>
                  </a:lnTo>
                  <a:lnTo>
                    <a:pt x="11" y="47"/>
                  </a:lnTo>
                  <a:lnTo>
                    <a:pt x="10" y="40"/>
                  </a:lnTo>
                  <a:lnTo>
                    <a:pt x="11" y="35"/>
                  </a:lnTo>
                  <a:lnTo>
                    <a:pt x="13" y="28"/>
                  </a:lnTo>
                  <a:lnTo>
                    <a:pt x="17" y="18"/>
                  </a:lnTo>
                  <a:lnTo>
                    <a:pt x="21" y="7"/>
                  </a:lnTo>
                  <a:lnTo>
                    <a:pt x="21" y="7"/>
                  </a:lnTo>
                  <a:lnTo>
                    <a:pt x="21" y="5"/>
                  </a:lnTo>
                  <a:lnTo>
                    <a:pt x="21" y="2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1"/>
                  </a:lnTo>
                  <a:lnTo>
                    <a:pt x="11" y="2"/>
                  </a:lnTo>
                  <a:lnTo>
                    <a:pt x="10" y="4"/>
                  </a:lnTo>
                  <a:lnTo>
                    <a:pt x="10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0" name="chenying0907 847"/>
            <p:cNvSpPr/>
            <p:nvPr/>
          </p:nvSpPr>
          <p:spPr bwMode="auto">
            <a:xfrm>
              <a:off x="4721226" y="3589338"/>
              <a:ext cx="6350" cy="25400"/>
            </a:xfrm>
            <a:custGeom>
              <a:avLst/>
              <a:gdLst/>
              <a:ahLst/>
              <a:cxnLst>
                <a:cxn ang="0">
                  <a:pos x="17" y="5"/>
                </a:cxn>
                <a:cxn ang="0">
                  <a:pos x="17" y="5"/>
                </a:cxn>
                <a:cxn ang="0">
                  <a:pos x="17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8" y="1"/>
                </a:cxn>
                <a:cxn ang="0">
                  <a:pos x="7" y="2"/>
                </a:cxn>
                <a:cxn ang="0">
                  <a:pos x="7" y="5"/>
                </a:cxn>
                <a:cxn ang="0">
                  <a:pos x="7" y="5"/>
                </a:cxn>
                <a:cxn ang="0">
                  <a:pos x="4" y="18"/>
                </a:cxn>
                <a:cxn ang="0">
                  <a:pos x="2" y="31"/>
                </a:cxn>
                <a:cxn ang="0">
                  <a:pos x="0" y="37"/>
                </a:cxn>
                <a:cxn ang="0">
                  <a:pos x="0" y="44"/>
                </a:cxn>
                <a:cxn ang="0">
                  <a:pos x="2" y="51"/>
                </a:cxn>
                <a:cxn ang="0">
                  <a:pos x="3" y="57"/>
                </a:cxn>
                <a:cxn ang="0">
                  <a:pos x="3" y="57"/>
                </a:cxn>
                <a:cxn ang="0">
                  <a:pos x="4" y="60"/>
                </a:cxn>
                <a:cxn ang="0">
                  <a:pos x="7" y="60"/>
                </a:cxn>
                <a:cxn ang="0">
                  <a:pos x="8" y="61"/>
                </a:cxn>
                <a:cxn ang="0">
                  <a:pos x="11" y="60"/>
                </a:cxn>
                <a:cxn ang="0">
                  <a:pos x="14" y="56"/>
                </a:cxn>
                <a:cxn ang="0">
                  <a:pos x="14" y="54"/>
                </a:cxn>
                <a:cxn ang="0">
                  <a:pos x="14" y="52"/>
                </a:cxn>
                <a:cxn ang="0">
                  <a:pos x="14" y="52"/>
                </a:cxn>
                <a:cxn ang="0">
                  <a:pos x="12" y="47"/>
                </a:cxn>
                <a:cxn ang="0">
                  <a:pos x="11" y="40"/>
                </a:cxn>
                <a:cxn ang="0">
                  <a:pos x="14" y="28"/>
                </a:cxn>
                <a:cxn ang="0">
                  <a:pos x="16" y="17"/>
                </a:cxn>
                <a:cxn ang="0">
                  <a:pos x="17" y="5"/>
                </a:cxn>
                <a:cxn ang="0">
                  <a:pos x="17" y="5"/>
                </a:cxn>
              </a:cxnLst>
              <a:rect l="0" t="0" r="r" b="b"/>
              <a:pathLst>
                <a:path w="17" h="61">
                  <a:moveTo>
                    <a:pt x="17" y="5"/>
                  </a:moveTo>
                  <a:lnTo>
                    <a:pt x="17" y="5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8" y="1"/>
                  </a:lnTo>
                  <a:lnTo>
                    <a:pt x="7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18"/>
                  </a:lnTo>
                  <a:lnTo>
                    <a:pt x="2" y="31"/>
                  </a:lnTo>
                  <a:lnTo>
                    <a:pt x="0" y="37"/>
                  </a:lnTo>
                  <a:lnTo>
                    <a:pt x="0" y="44"/>
                  </a:lnTo>
                  <a:lnTo>
                    <a:pt x="2" y="51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4" y="60"/>
                  </a:lnTo>
                  <a:lnTo>
                    <a:pt x="7" y="60"/>
                  </a:lnTo>
                  <a:lnTo>
                    <a:pt x="8" y="61"/>
                  </a:lnTo>
                  <a:lnTo>
                    <a:pt x="11" y="60"/>
                  </a:lnTo>
                  <a:lnTo>
                    <a:pt x="14" y="56"/>
                  </a:lnTo>
                  <a:lnTo>
                    <a:pt x="14" y="54"/>
                  </a:lnTo>
                  <a:lnTo>
                    <a:pt x="14" y="52"/>
                  </a:lnTo>
                  <a:lnTo>
                    <a:pt x="14" y="52"/>
                  </a:lnTo>
                  <a:lnTo>
                    <a:pt x="12" y="47"/>
                  </a:lnTo>
                  <a:lnTo>
                    <a:pt x="11" y="40"/>
                  </a:lnTo>
                  <a:lnTo>
                    <a:pt x="14" y="28"/>
                  </a:lnTo>
                  <a:lnTo>
                    <a:pt x="16" y="17"/>
                  </a:lnTo>
                  <a:lnTo>
                    <a:pt x="17" y="5"/>
                  </a:lnTo>
                  <a:lnTo>
                    <a:pt x="17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1" name="chenying0907 848"/>
            <p:cNvSpPr/>
            <p:nvPr/>
          </p:nvSpPr>
          <p:spPr bwMode="auto">
            <a:xfrm>
              <a:off x="4748213" y="3521076"/>
              <a:ext cx="3175" cy="30163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0" y="73"/>
                </a:cxn>
                <a:cxn ang="0">
                  <a:pos x="1" y="75"/>
                </a:cxn>
                <a:cxn ang="0">
                  <a:pos x="5" y="76"/>
                </a:cxn>
                <a:cxn ang="0">
                  <a:pos x="9" y="75"/>
                </a:cxn>
                <a:cxn ang="0">
                  <a:pos x="11" y="73"/>
                </a:cxn>
                <a:cxn ang="0">
                  <a:pos x="12" y="71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1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76">
                  <a:moveTo>
                    <a:pt x="0" y="5"/>
                  </a:moveTo>
                  <a:lnTo>
                    <a:pt x="0" y="71"/>
                  </a:lnTo>
                  <a:lnTo>
                    <a:pt x="0" y="71"/>
                  </a:lnTo>
                  <a:lnTo>
                    <a:pt x="0" y="73"/>
                  </a:lnTo>
                  <a:lnTo>
                    <a:pt x="1" y="75"/>
                  </a:lnTo>
                  <a:lnTo>
                    <a:pt x="5" y="76"/>
                  </a:lnTo>
                  <a:lnTo>
                    <a:pt x="9" y="75"/>
                  </a:lnTo>
                  <a:lnTo>
                    <a:pt x="11" y="73"/>
                  </a:lnTo>
                  <a:lnTo>
                    <a:pt x="12" y="71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1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2" name="chenying0907 849"/>
            <p:cNvSpPr/>
            <p:nvPr/>
          </p:nvSpPr>
          <p:spPr bwMode="auto">
            <a:xfrm>
              <a:off x="4762501" y="3519488"/>
              <a:ext cx="6350" cy="25400"/>
            </a:xfrm>
            <a:custGeom>
              <a:avLst/>
              <a:gdLst/>
              <a:ahLst/>
              <a:cxnLst>
                <a:cxn ang="0">
                  <a:pos x="14" y="53"/>
                </a:cxn>
                <a:cxn ang="0">
                  <a:pos x="14" y="53"/>
                </a:cxn>
                <a:cxn ang="0">
                  <a:pos x="13" y="47"/>
                </a:cxn>
                <a:cxn ang="0">
                  <a:pos x="12" y="41"/>
                </a:cxn>
                <a:cxn ang="0">
                  <a:pos x="11" y="29"/>
                </a:cxn>
                <a:cxn ang="0">
                  <a:pos x="12" y="6"/>
                </a:cxn>
                <a:cxn ang="0">
                  <a:pos x="12" y="6"/>
                </a:cxn>
                <a:cxn ang="0">
                  <a:pos x="12" y="4"/>
                </a:cxn>
                <a:cxn ang="0">
                  <a:pos x="11" y="2"/>
                </a:cxn>
                <a:cxn ang="0">
                  <a:pos x="7" y="0"/>
                </a:cxn>
                <a:cxn ang="0">
                  <a:pos x="3" y="2"/>
                </a:cxn>
                <a:cxn ang="0">
                  <a:pos x="1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0" y="33"/>
                </a:cxn>
                <a:cxn ang="0">
                  <a:pos x="1" y="46"/>
                </a:cxn>
                <a:cxn ang="0">
                  <a:pos x="3" y="53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60"/>
                </a:cxn>
                <a:cxn ang="0">
                  <a:pos x="8" y="62"/>
                </a:cxn>
                <a:cxn ang="0">
                  <a:pos x="11" y="62"/>
                </a:cxn>
                <a:cxn ang="0">
                  <a:pos x="12" y="60"/>
                </a:cxn>
                <a:cxn ang="0">
                  <a:pos x="14" y="58"/>
                </a:cxn>
                <a:cxn ang="0">
                  <a:pos x="16" y="55"/>
                </a:cxn>
                <a:cxn ang="0">
                  <a:pos x="14" y="53"/>
                </a:cxn>
                <a:cxn ang="0">
                  <a:pos x="14" y="53"/>
                </a:cxn>
              </a:cxnLst>
              <a:rect l="0" t="0" r="r" b="b"/>
              <a:pathLst>
                <a:path w="16" h="62">
                  <a:moveTo>
                    <a:pt x="14" y="53"/>
                  </a:moveTo>
                  <a:lnTo>
                    <a:pt x="14" y="53"/>
                  </a:lnTo>
                  <a:lnTo>
                    <a:pt x="13" y="47"/>
                  </a:lnTo>
                  <a:lnTo>
                    <a:pt x="12" y="41"/>
                  </a:lnTo>
                  <a:lnTo>
                    <a:pt x="11" y="29"/>
                  </a:lnTo>
                  <a:lnTo>
                    <a:pt x="12" y="6"/>
                  </a:lnTo>
                  <a:lnTo>
                    <a:pt x="12" y="6"/>
                  </a:lnTo>
                  <a:lnTo>
                    <a:pt x="12" y="4"/>
                  </a:lnTo>
                  <a:lnTo>
                    <a:pt x="11" y="2"/>
                  </a:lnTo>
                  <a:lnTo>
                    <a:pt x="7" y="0"/>
                  </a:lnTo>
                  <a:lnTo>
                    <a:pt x="3" y="2"/>
                  </a:lnTo>
                  <a:lnTo>
                    <a:pt x="1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33"/>
                  </a:lnTo>
                  <a:lnTo>
                    <a:pt x="1" y="46"/>
                  </a:lnTo>
                  <a:lnTo>
                    <a:pt x="3" y="53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60"/>
                  </a:lnTo>
                  <a:lnTo>
                    <a:pt x="8" y="62"/>
                  </a:lnTo>
                  <a:lnTo>
                    <a:pt x="11" y="62"/>
                  </a:lnTo>
                  <a:lnTo>
                    <a:pt x="12" y="60"/>
                  </a:lnTo>
                  <a:lnTo>
                    <a:pt x="14" y="58"/>
                  </a:lnTo>
                  <a:lnTo>
                    <a:pt x="16" y="55"/>
                  </a:lnTo>
                  <a:lnTo>
                    <a:pt x="14" y="53"/>
                  </a:lnTo>
                  <a:lnTo>
                    <a:pt x="14" y="5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3" name="chenying0907 850"/>
            <p:cNvSpPr/>
            <p:nvPr/>
          </p:nvSpPr>
          <p:spPr bwMode="auto">
            <a:xfrm>
              <a:off x="4776788" y="3514726"/>
              <a:ext cx="6350" cy="22225"/>
            </a:xfrm>
            <a:custGeom>
              <a:avLst/>
              <a:gdLst/>
              <a:ahLst/>
              <a:cxnLst>
                <a:cxn ang="0">
                  <a:pos x="15" y="47"/>
                </a:cxn>
                <a:cxn ang="0">
                  <a:pos x="15" y="47"/>
                </a:cxn>
                <a:cxn ang="0">
                  <a:pos x="14" y="43"/>
                </a:cxn>
                <a:cxn ang="0">
                  <a:pos x="13" y="38"/>
                </a:cxn>
                <a:cxn ang="0">
                  <a:pos x="11" y="26"/>
                </a:cxn>
                <a:cxn ang="0">
                  <a:pos x="13" y="5"/>
                </a:cxn>
                <a:cxn ang="0">
                  <a:pos x="13" y="5"/>
                </a:cxn>
                <a:cxn ang="0">
                  <a:pos x="13" y="3"/>
                </a:cxn>
                <a:cxn ang="0">
                  <a:pos x="11" y="1"/>
                </a:cxn>
                <a:cxn ang="0">
                  <a:pos x="8" y="0"/>
                </a:cxn>
                <a:cxn ang="0">
                  <a:pos x="4" y="1"/>
                </a:cxn>
                <a:cxn ang="0">
                  <a:pos x="2" y="3"/>
                </a:cxn>
                <a:cxn ang="0">
                  <a:pos x="1" y="5"/>
                </a:cxn>
                <a:cxn ang="0">
                  <a:pos x="1" y="5"/>
                </a:cxn>
                <a:cxn ang="0">
                  <a:pos x="0" y="30"/>
                </a:cxn>
                <a:cxn ang="0">
                  <a:pos x="1" y="42"/>
                </a:cxn>
                <a:cxn ang="0">
                  <a:pos x="4" y="48"/>
                </a:cxn>
                <a:cxn ang="0">
                  <a:pos x="6" y="54"/>
                </a:cxn>
                <a:cxn ang="0">
                  <a:pos x="6" y="54"/>
                </a:cxn>
                <a:cxn ang="0">
                  <a:pos x="8" y="55"/>
                </a:cxn>
                <a:cxn ang="0">
                  <a:pos x="10" y="56"/>
                </a:cxn>
                <a:cxn ang="0">
                  <a:pos x="14" y="55"/>
                </a:cxn>
                <a:cxn ang="0">
                  <a:pos x="17" y="52"/>
                </a:cxn>
                <a:cxn ang="0">
                  <a:pos x="17" y="50"/>
                </a:cxn>
                <a:cxn ang="0">
                  <a:pos x="15" y="47"/>
                </a:cxn>
                <a:cxn ang="0">
                  <a:pos x="15" y="47"/>
                </a:cxn>
              </a:cxnLst>
              <a:rect l="0" t="0" r="r" b="b"/>
              <a:pathLst>
                <a:path w="17" h="56">
                  <a:moveTo>
                    <a:pt x="15" y="47"/>
                  </a:moveTo>
                  <a:lnTo>
                    <a:pt x="15" y="47"/>
                  </a:lnTo>
                  <a:lnTo>
                    <a:pt x="14" y="43"/>
                  </a:lnTo>
                  <a:lnTo>
                    <a:pt x="13" y="38"/>
                  </a:lnTo>
                  <a:lnTo>
                    <a:pt x="11" y="26"/>
                  </a:lnTo>
                  <a:lnTo>
                    <a:pt x="13" y="5"/>
                  </a:lnTo>
                  <a:lnTo>
                    <a:pt x="13" y="5"/>
                  </a:lnTo>
                  <a:lnTo>
                    <a:pt x="13" y="3"/>
                  </a:lnTo>
                  <a:lnTo>
                    <a:pt x="11" y="1"/>
                  </a:lnTo>
                  <a:lnTo>
                    <a:pt x="8" y="0"/>
                  </a:lnTo>
                  <a:lnTo>
                    <a:pt x="4" y="1"/>
                  </a:lnTo>
                  <a:lnTo>
                    <a:pt x="2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0" y="30"/>
                  </a:lnTo>
                  <a:lnTo>
                    <a:pt x="1" y="42"/>
                  </a:lnTo>
                  <a:lnTo>
                    <a:pt x="4" y="48"/>
                  </a:lnTo>
                  <a:lnTo>
                    <a:pt x="6" y="54"/>
                  </a:lnTo>
                  <a:lnTo>
                    <a:pt x="6" y="54"/>
                  </a:lnTo>
                  <a:lnTo>
                    <a:pt x="8" y="55"/>
                  </a:lnTo>
                  <a:lnTo>
                    <a:pt x="10" y="56"/>
                  </a:lnTo>
                  <a:lnTo>
                    <a:pt x="14" y="55"/>
                  </a:lnTo>
                  <a:lnTo>
                    <a:pt x="17" y="52"/>
                  </a:lnTo>
                  <a:lnTo>
                    <a:pt x="17" y="50"/>
                  </a:lnTo>
                  <a:lnTo>
                    <a:pt x="15" y="47"/>
                  </a:lnTo>
                  <a:lnTo>
                    <a:pt x="15" y="4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4" name="chenying0907 851"/>
            <p:cNvSpPr/>
            <p:nvPr/>
          </p:nvSpPr>
          <p:spPr bwMode="auto">
            <a:xfrm>
              <a:off x="4498976" y="3473451"/>
              <a:ext cx="7938" cy="22225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4"/>
                </a:cxn>
                <a:cxn ang="0">
                  <a:pos x="5" y="15"/>
                </a:cxn>
                <a:cxn ang="0">
                  <a:pos x="1" y="27"/>
                </a:cxn>
                <a:cxn ang="0">
                  <a:pos x="0" y="40"/>
                </a:cxn>
                <a:cxn ang="0">
                  <a:pos x="0" y="47"/>
                </a:cxn>
                <a:cxn ang="0">
                  <a:pos x="1" y="52"/>
                </a:cxn>
                <a:cxn ang="0">
                  <a:pos x="1" y="52"/>
                </a:cxn>
                <a:cxn ang="0">
                  <a:pos x="2" y="55"/>
                </a:cxn>
                <a:cxn ang="0">
                  <a:pos x="4" y="56"/>
                </a:cxn>
                <a:cxn ang="0">
                  <a:pos x="8" y="56"/>
                </a:cxn>
                <a:cxn ang="0">
                  <a:pos x="12" y="53"/>
                </a:cxn>
                <a:cxn ang="0">
                  <a:pos x="13" y="52"/>
                </a:cxn>
                <a:cxn ang="0">
                  <a:pos x="12" y="49"/>
                </a:cxn>
                <a:cxn ang="0">
                  <a:pos x="12" y="49"/>
                </a:cxn>
                <a:cxn ang="0">
                  <a:pos x="12" y="44"/>
                </a:cxn>
                <a:cxn ang="0">
                  <a:pos x="12" y="39"/>
                </a:cxn>
                <a:cxn ang="0">
                  <a:pos x="13" y="27"/>
                </a:cxn>
                <a:cxn ang="0">
                  <a:pos x="19" y="6"/>
                </a:cxn>
                <a:cxn ang="0">
                  <a:pos x="19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6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9" y="4"/>
                </a:cxn>
                <a:cxn ang="0">
                  <a:pos x="9" y="4"/>
                </a:cxn>
              </a:cxnLst>
              <a:rect l="0" t="0" r="r" b="b"/>
              <a:pathLst>
                <a:path w="19" h="56">
                  <a:moveTo>
                    <a:pt x="9" y="4"/>
                  </a:moveTo>
                  <a:lnTo>
                    <a:pt x="9" y="4"/>
                  </a:lnTo>
                  <a:lnTo>
                    <a:pt x="5" y="15"/>
                  </a:lnTo>
                  <a:lnTo>
                    <a:pt x="1" y="27"/>
                  </a:lnTo>
                  <a:lnTo>
                    <a:pt x="0" y="40"/>
                  </a:lnTo>
                  <a:lnTo>
                    <a:pt x="0" y="47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2" y="55"/>
                  </a:lnTo>
                  <a:lnTo>
                    <a:pt x="4" y="56"/>
                  </a:lnTo>
                  <a:lnTo>
                    <a:pt x="8" y="56"/>
                  </a:lnTo>
                  <a:lnTo>
                    <a:pt x="12" y="53"/>
                  </a:lnTo>
                  <a:lnTo>
                    <a:pt x="13" y="52"/>
                  </a:lnTo>
                  <a:lnTo>
                    <a:pt x="12" y="49"/>
                  </a:lnTo>
                  <a:lnTo>
                    <a:pt x="12" y="49"/>
                  </a:lnTo>
                  <a:lnTo>
                    <a:pt x="12" y="44"/>
                  </a:lnTo>
                  <a:lnTo>
                    <a:pt x="12" y="39"/>
                  </a:lnTo>
                  <a:lnTo>
                    <a:pt x="13" y="27"/>
                  </a:lnTo>
                  <a:lnTo>
                    <a:pt x="19" y="6"/>
                  </a:lnTo>
                  <a:lnTo>
                    <a:pt x="19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9" y="4"/>
                  </a:lnTo>
                  <a:lnTo>
                    <a:pt x="9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5" name="chenying0907 852"/>
            <p:cNvSpPr/>
            <p:nvPr/>
          </p:nvSpPr>
          <p:spPr bwMode="auto">
            <a:xfrm>
              <a:off x="4521201" y="3486151"/>
              <a:ext cx="7938" cy="38100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4" y="10"/>
                </a:cxn>
                <a:cxn ang="0">
                  <a:pos x="2" y="18"/>
                </a:cxn>
                <a:cxn ang="0">
                  <a:pos x="2" y="26"/>
                </a:cxn>
                <a:cxn ang="0">
                  <a:pos x="2" y="34"/>
                </a:cxn>
                <a:cxn ang="0">
                  <a:pos x="2" y="34"/>
                </a:cxn>
                <a:cxn ang="0">
                  <a:pos x="2" y="48"/>
                </a:cxn>
                <a:cxn ang="0">
                  <a:pos x="1" y="61"/>
                </a:cxn>
                <a:cxn ang="0">
                  <a:pos x="0" y="75"/>
                </a:cxn>
                <a:cxn ang="0">
                  <a:pos x="0" y="89"/>
                </a:cxn>
                <a:cxn ang="0">
                  <a:pos x="0" y="89"/>
                </a:cxn>
                <a:cxn ang="0">
                  <a:pos x="0" y="91"/>
                </a:cxn>
                <a:cxn ang="0">
                  <a:pos x="1" y="94"/>
                </a:cxn>
                <a:cxn ang="0">
                  <a:pos x="5" y="95"/>
                </a:cxn>
                <a:cxn ang="0">
                  <a:pos x="9" y="94"/>
                </a:cxn>
                <a:cxn ang="0">
                  <a:pos x="10" y="91"/>
                </a:cxn>
                <a:cxn ang="0">
                  <a:pos x="10" y="89"/>
                </a:cxn>
                <a:cxn ang="0">
                  <a:pos x="10" y="89"/>
                </a:cxn>
                <a:cxn ang="0">
                  <a:pos x="13" y="66"/>
                </a:cxn>
                <a:cxn ang="0">
                  <a:pos x="14" y="45"/>
                </a:cxn>
                <a:cxn ang="0">
                  <a:pos x="14" y="45"/>
                </a:cxn>
                <a:cxn ang="0">
                  <a:pos x="14" y="35"/>
                </a:cxn>
                <a:cxn ang="0">
                  <a:pos x="13" y="26"/>
                </a:cxn>
                <a:cxn ang="0">
                  <a:pos x="14" y="17"/>
                </a:cxn>
                <a:cxn ang="0">
                  <a:pos x="16" y="13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8" y="2"/>
                </a:cxn>
                <a:cxn ang="0">
                  <a:pos x="16" y="1"/>
                </a:cxn>
                <a:cxn ang="0">
                  <a:pos x="12" y="0"/>
                </a:cxn>
                <a:cxn ang="0">
                  <a:pos x="9" y="1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18" h="95">
                  <a:moveTo>
                    <a:pt x="8" y="2"/>
                  </a:moveTo>
                  <a:lnTo>
                    <a:pt x="8" y="2"/>
                  </a:lnTo>
                  <a:lnTo>
                    <a:pt x="4" y="10"/>
                  </a:lnTo>
                  <a:lnTo>
                    <a:pt x="2" y="18"/>
                  </a:lnTo>
                  <a:lnTo>
                    <a:pt x="2" y="26"/>
                  </a:lnTo>
                  <a:lnTo>
                    <a:pt x="2" y="34"/>
                  </a:lnTo>
                  <a:lnTo>
                    <a:pt x="2" y="34"/>
                  </a:lnTo>
                  <a:lnTo>
                    <a:pt x="2" y="48"/>
                  </a:lnTo>
                  <a:lnTo>
                    <a:pt x="1" y="61"/>
                  </a:lnTo>
                  <a:lnTo>
                    <a:pt x="0" y="75"/>
                  </a:lnTo>
                  <a:lnTo>
                    <a:pt x="0" y="89"/>
                  </a:lnTo>
                  <a:lnTo>
                    <a:pt x="0" y="89"/>
                  </a:lnTo>
                  <a:lnTo>
                    <a:pt x="0" y="91"/>
                  </a:lnTo>
                  <a:lnTo>
                    <a:pt x="1" y="94"/>
                  </a:lnTo>
                  <a:lnTo>
                    <a:pt x="5" y="95"/>
                  </a:lnTo>
                  <a:lnTo>
                    <a:pt x="9" y="94"/>
                  </a:lnTo>
                  <a:lnTo>
                    <a:pt x="10" y="91"/>
                  </a:lnTo>
                  <a:lnTo>
                    <a:pt x="10" y="89"/>
                  </a:lnTo>
                  <a:lnTo>
                    <a:pt x="10" y="89"/>
                  </a:lnTo>
                  <a:lnTo>
                    <a:pt x="13" y="66"/>
                  </a:lnTo>
                  <a:lnTo>
                    <a:pt x="14" y="45"/>
                  </a:lnTo>
                  <a:lnTo>
                    <a:pt x="14" y="45"/>
                  </a:lnTo>
                  <a:lnTo>
                    <a:pt x="14" y="35"/>
                  </a:lnTo>
                  <a:lnTo>
                    <a:pt x="13" y="26"/>
                  </a:lnTo>
                  <a:lnTo>
                    <a:pt x="14" y="17"/>
                  </a:lnTo>
                  <a:lnTo>
                    <a:pt x="16" y="13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2" y="0"/>
                  </a:lnTo>
                  <a:lnTo>
                    <a:pt x="9" y="1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6" name="chenying0907 853"/>
            <p:cNvSpPr/>
            <p:nvPr/>
          </p:nvSpPr>
          <p:spPr bwMode="auto">
            <a:xfrm>
              <a:off x="4540251" y="3524251"/>
              <a:ext cx="6350" cy="3016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3" y="38"/>
                </a:cxn>
                <a:cxn ang="0">
                  <a:pos x="0" y="71"/>
                </a:cxn>
                <a:cxn ang="0">
                  <a:pos x="0" y="71"/>
                </a:cxn>
                <a:cxn ang="0">
                  <a:pos x="2" y="72"/>
                </a:cxn>
                <a:cxn ang="0">
                  <a:pos x="3" y="75"/>
                </a:cxn>
                <a:cxn ang="0">
                  <a:pos x="7" y="76"/>
                </a:cxn>
                <a:cxn ang="0">
                  <a:pos x="11" y="75"/>
                </a:cxn>
                <a:cxn ang="0">
                  <a:pos x="12" y="72"/>
                </a:cxn>
                <a:cxn ang="0">
                  <a:pos x="12" y="71"/>
                </a:cxn>
                <a:cxn ang="0">
                  <a:pos x="12" y="71"/>
                </a:cxn>
                <a:cxn ang="0">
                  <a:pos x="15" y="38"/>
                </a:cxn>
                <a:cxn ang="0">
                  <a:pos x="16" y="5"/>
                </a:cxn>
                <a:cxn ang="0">
                  <a:pos x="16" y="5"/>
                </a:cxn>
                <a:cxn ang="0">
                  <a:pos x="16" y="3"/>
                </a:cxn>
                <a:cxn ang="0">
                  <a:pos x="15" y="1"/>
                </a:cxn>
                <a:cxn ang="0">
                  <a:pos x="11" y="0"/>
                </a:cxn>
                <a:cxn ang="0">
                  <a:pos x="7" y="1"/>
                </a:cxn>
                <a:cxn ang="0">
                  <a:pos x="5" y="3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6" h="76">
                  <a:moveTo>
                    <a:pt x="4" y="5"/>
                  </a:moveTo>
                  <a:lnTo>
                    <a:pt x="4" y="5"/>
                  </a:lnTo>
                  <a:lnTo>
                    <a:pt x="3" y="38"/>
                  </a:lnTo>
                  <a:lnTo>
                    <a:pt x="0" y="71"/>
                  </a:lnTo>
                  <a:lnTo>
                    <a:pt x="0" y="71"/>
                  </a:lnTo>
                  <a:lnTo>
                    <a:pt x="2" y="72"/>
                  </a:lnTo>
                  <a:lnTo>
                    <a:pt x="3" y="75"/>
                  </a:lnTo>
                  <a:lnTo>
                    <a:pt x="7" y="76"/>
                  </a:lnTo>
                  <a:lnTo>
                    <a:pt x="11" y="75"/>
                  </a:lnTo>
                  <a:lnTo>
                    <a:pt x="12" y="72"/>
                  </a:lnTo>
                  <a:lnTo>
                    <a:pt x="12" y="71"/>
                  </a:lnTo>
                  <a:lnTo>
                    <a:pt x="12" y="71"/>
                  </a:lnTo>
                  <a:lnTo>
                    <a:pt x="15" y="38"/>
                  </a:lnTo>
                  <a:lnTo>
                    <a:pt x="16" y="5"/>
                  </a:lnTo>
                  <a:lnTo>
                    <a:pt x="16" y="5"/>
                  </a:lnTo>
                  <a:lnTo>
                    <a:pt x="16" y="3"/>
                  </a:lnTo>
                  <a:lnTo>
                    <a:pt x="15" y="1"/>
                  </a:lnTo>
                  <a:lnTo>
                    <a:pt x="11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7" name="chenying0907 854"/>
            <p:cNvSpPr/>
            <p:nvPr/>
          </p:nvSpPr>
          <p:spPr bwMode="auto">
            <a:xfrm>
              <a:off x="4629151" y="3451226"/>
              <a:ext cx="4763" cy="25400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0" y="59"/>
                </a:cxn>
                <a:cxn ang="0">
                  <a:pos x="0" y="59"/>
                </a:cxn>
                <a:cxn ang="0">
                  <a:pos x="0" y="62"/>
                </a:cxn>
                <a:cxn ang="0">
                  <a:pos x="2" y="63"/>
                </a:cxn>
                <a:cxn ang="0">
                  <a:pos x="5" y="65"/>
                </a:cxn>
                <a:cxn ang="0">
                  <a:pos x="9" y="63"/>
                </a:cxn>
                <a:cxn ang="0">
                  <a:pos x="11" y="62"/>
                </a:cxn>
                <a:cxn ang="0">
                  <a:pos x="12" y="59"/>
                </a:cxn>
                <a:cxn ang="0">
                  <a:pos x="12" y="7"/>
                </a:cxn>
                <a:cxn ang="0">
                  <a:pos x="12" y="7"/>
                </a:cxn>
                <a:cxn ang="0">
                  <a:pos x="11" y="4"/>
                </a:cxn>
                <a:cxn ang="0">
                  <a:pos x="9" y="1"/>
                </a:cxn>
                <a:cxn ang="0">
                  <a:pos x="5" y="0"/>
                </a:cxn>
                <a:cxn ang="0">
                  <a:pos x="2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2" h="65">
                  <a:moveTo>
                    <a:pt x="0" y="7"/>
                  </a:moveTo>
                  <a:lnTo>
                    <a:pt x="0" y="59"/>
                  </a:lnTo>
                  <a:lnTo>
                    <a:pt x="0" y="59"/>
                  </a:lnTo>
                  <a:lnTo>
                    <a:pt x="0" y="62"/>
                  </a:lnTo>
                  <a:lnTo>
                    <a:pt x="2" y="63"/>
                  </a:lnTo>
                  <a:lnTo>
                    <a:pt x="5" y="65"/>
                  </a:lnTo>
                  <a:lnTo>
                    <a:pt x="9" y="63"/>
                  </a:lnTo>
                  <a:lnTo>
                    <a:pt x="11" y="62"/>
                  </a:lnTo>
                  <a:lnTo>
                    <a:pt x="12" y="59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1" y="4"/>
                  </a:lnTo>
                  <a:lnTo>
                    <a:pt x="9" y="1"/>
                  </a:lnTo>
                  <a:lnTo>
                    <a:pt x="5" y="0"/>
                  </a:lnTo>
                  <a:lnTo>
                    <a:pt x="2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8" name="chenying0907 855"/>
            <p:cNvSpPr/>
            <p:nvPr/>
          </p:nvSpPr>
          <p:spPr bwMode="auto">
            <a:xfrm>
              <a:off x="4657726" y="3457576"/>
              <a:ext cx="6350" cy="20638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4" y="4"/>
                </a:cxn>
                <a:cxn ang="0">
                  <a:pos x="3" y="14"/>
                </a:cxn>
                <a:cxn ang="0">
                  <a:pos x="1" y="25"/>
                </a:cxn>
                <a:cxn ang="0">
                  <a:pos x="0" y="47"/>
                </a:cxn>
                <a:cxn ang="0">
                  <a:pos x="0" y="47"/>
                </a:cxn>
                <a:cxn ang="0">
                  <a:pos x="1" y="49"/>
                </a:cxn>
                <a:cxn ang="0">
                  <a:pos x="3" y="51"/>
                </a:cxn>
                <a:cxn ang="0">
                  <a:pos x="7" y="52"/>
                </a:cxn>
                <a:cxn ang="0">
                  <a:pos x="11" y="51"/>
                </a:cxn>
                <a:cxn ang="0">
                  <a:pos x="12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3" y="27"/>
                </a:cxn>
                <a:cxn ang="0">
                  <a:pos x="13" y="17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5" y="2"/>
                </a:cxn>
                <a:cxn ang="0">
                  <a:pos x="12" y="0"/>
                </a:cxn>
                <a:cxn ang="0">
                  <a:pos x="7" y="0"/>
                </a:cxn>
                <a:cxn ang="0">
                  <a:pos x="5" y="1"/>
                </a:cxn>
                <a:cxn ang="0">
                  <a:pos x="4" y="4"/>
                </a:cxn>
                <a:cxn ang="0">
                  <a:pos x="4" y="4"/>
                </a:cxn>
              </a:cxnLst>
              <a:rect l="0" t="0" r="r" b="b"/>
              <a:pathLst>
                <a:path w="16" h="52">
                  <a:moveTo>
                    <a:pt x="4" y="4"/>
                  </a:moveTo>
                  <a:lnTo>
                    <a:pt x="4" y="4"/>
                  </a:lnTo>
                  <a:lnTo>
                    <a:pt x="3" y="14"/>
                  </a:lnTo>
                  <a:lnTo>
                    <a:pt x="1" y="25"/>
                  </a:lnTo>
                  <a:lnTo>
                    <a:pt x="0" y="47"/>
                  </a:lnTo>
                  <a:lnTo>
                    <a:pt x="0" y="47"/>
                  </a:lnTo>
                  <a:lnTo>
                    <a:pt x="1" y="49"/>
                  </a:lnTo>
                  <a:lnTo>
                    <a:pt x="3" y="51"/>
                  </a:lnTo>
                  <a:lnTo>
                    <a:pt x="7" y="52"/>
                  </a:lnTo>
                  <a:lnTo>
                    <a:pt x="11" y="51"/>
                  </a:lnTo>
                  <a:lnTo>
                    <a:pt x="12" y="49"/>
                  </a:lnTo>
                  <a:lnTo>
                    <a:pt x="12" y="47"/>
                  </a:lnTo>
                  <a:lnTo>
                    <a:pt x="12" y="47"/>
                  </a:lnTo>
                  <a:lnTo>
                    <a:pt x="13" y="27"/>
                  </a:lnTo>
                  <a:lnTo>
                    <a:pt x="13" y="17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5" y="2"/>
                  </a:lnTo>
                  <a:lnTo>
                    <a:pt x="12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4" y="4"/>
                  </a:lnTo>
                  <a:lnTo>
                    <a:pt x="4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99" name="chenying0907 856"/>
            <p:cNvSpPr/>
            <p:nvPr/>
          </p:nvSpPr>
          <p:spPr bwMode="auto">
            <a:xfrm>
              <a:off x="4686301" y="3459163"/>
              <a:ext cx="4763" cy="28575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5"/>
                </a:cxn>
                <a:cxn ang="0">
                  <a:pos x="2" y="19"/>
                </a:cxn>
                <a:cxn ang="0">
                  <a:pos x="0" y="27"/>
                </a:cxn>
                <a:cxn ang="0">
                  <a:pos x="0" y="35"/>
                </a:cxn>
                <a:cxn ang="0">
                  <a:pos x="0" y="66"/>
                </a:cxn>
                <a:cxn ang="0">
                  <a:pos x="0" y="66"/>
                </a:cxn>
                <a:cxn ang="0">
                  <a:pos x="0" y="68"/>
                </a:cxn>
                <a:cxn ang="0">
                  <a:pos x="2" y="70"/>
                </a:cxn>
                <a:cxn ang="0">
                  <a:pos x="6" y="72"/>
                </a:cxn>
                <a:cxn ang="0">
                  <a:pos x="10" y="70"/>
                </a:cxn>
                <a:cxn ang="0">
                  <a:pos x="11" y="68"/>
                </a:cxn>
                <a:cxn ang="0">
                  <a:pos x="11" y="66"/>
                </a:cxn>
                <a:cxn ang="0">
                  <a:pos x="11" y="35"/>
                </a:cxn>
                <a:cxn ang="0">
                  <a:pos x="11" y="35"/>
                </a:cxn>
                <a:cxn ang="0">
                  <a:pos x="12" y="27"/>
                </a:cxn>
                <a:cxn ang="0">
                  <a:pos x="14" y="19"/>
                </a:cxn>
                <a:cxn ang="0">
                  <a:pos x="15" y="5"/>
                </a:cxn>
                <a:cxn ang="0">
                  <a:pos x="15" y="5"/>
                </a:cxn>
                <a:cxn ang="0">
                  <a:pos x="15" y="2"/>
                </a:cxn>
                <a:cxn ang="0">
                  <a:pos x="14" y="1"/>
                </a:cxn>
                <a:cxn ang="0">
                  <a:pos x="12" y="0"/>
                </a:cxn>
                <a:cxn ang="0">
                  <a:pos x="10" y="0"/>
                </a:cxn>
                <a:cxn ang="0">
                  <a:pos x="6" y="1"/>
                </a:cxn>
                <a:cxn ang="0">
                  <a:pos x="4" y="2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15" h="72">
                  <a:moveTo>
                    <a:pt x="4" y="5"/>
                  </a:moveTo>
                  <a:lnTo>
                    <a:pt x="4" y="5"/>
                  </a:lnTo>
                  <a:lnTo>
                    <a:pt x="2" y="19"/>
                  </a:lnTo>
                  <a:lnTo>
                    <a:pt x="0" y="27"/>
                  </a:lnTo>
                  <a:lnTo>
                    <a:pt x="0" y="35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0" y="68"/>
                  </a:lnTo>
                  <a:lnTo>
                    <a:pt x="2" y="70"/>
                  </a:lnTo>
                  <a:lnTo>
                    <a:pt x="6" y="72"/>
                  </a:lnTo>
                  <a:lnTo>
                    <a:pt x="10" y="70"/>
                  </a:lnTo>
                  <a:lnTo>
                    <a:pt x="11" y="68"/>
                  </a:lnTo>
                  <a:lnTo>
                    <a:pt x="11" y="66"/>
                  </a:lnTo>
                  <a:lnTo>
                    <a:pt x="11" y="35"/>
                  </a:lnTo>
                  <a:lnTo>
                    <a:pt x="11" y="35"/>
                  </a:lnTo>
                  <a:lnTo>
                    <a:pt x="12" y="27"/>
                  </a:lnTo>
                  <a:lnTo>
                    <a:pt x="14" y="19"/>
                  </a:lnTo>
                  <a:lnTo>
                    <a:pt x="15" y="5"/>
                  </a:lnTo>
                  <a:lnTo>
                    <a:pt x="15" y="5"/>
                  </a:lnTo>
                  <a:lnTo>
                    <a:pt x="15" y="2"/>
                  </a:lnTo>
                  <a:lnTo>
                    <a:pt x="14" y="1"/>
                  </a:lnTo>
                  <a:lnTo>
                    <a:pt x="12" y="0"/>
                  </a:lnTo>
                  <a:lnTo>
                    <a:pt x="10" y="0"/>
                  </a:lnTo>
                  <a:lnTo>
                    <a:pt x="6" y="1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0" name="chenying0907 857"/>
            <p:cNvSpPr/>
            <p:nvPr/>
          </p:nvSpPr>
          <p:spPr bwMode="auto">
            <a:xfrm>
              <a:off x="4621213" y="3276601"/>
              <a:ext cx="4763" cy="22225"/>
            </a:xfrm>
            <a:custGeom>
              <a:avLst/>
              <a:gdLst/>
              <a:ahLst/>
              <a:cxnLst>
                <a:cxn ang="0">
                  <a:pos x="10" y="5"/>
                </a:cxn>
                <a:cxn ang="0">
                  <a:pos x="10" y="5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5" y="0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5"/>
                </a:cxn>
                <a:cxn ang="0">
                  <a:pos x="1" y="28"/>
                </a:cxn>
                <a:cxn ang="0">
                  <a:pos x="4" y="51"/>
                </a:cxn>
                <a:cxn ang="0">
                  <a:pos x="4" y="51"/>
                </a:cxn>
                <a:cxn ang="0">
                  <a:pos x="4" y="54"/>
                </a:cxn>
                <a:cxn ang="0">
                  <a:pos x="5" y="55"/>
                </a:cxn>
                <a:cxn ang="0">
                  <a:pos x="9" y="56"/>
                </a:cxn>
                <a:cxn ang="0">
                  <a:pos x="13" y="55"/>
                </a:cxn>
                <a:cxn ang="0">
                  <a:pos x="14" y="54"/>
                </a:cxn>
                <a:cxn ang="0">
                  <a:pos x="14" y="51"/>
                </a:cxn>
                <a:cxn ang="0">
                  <a:pos x="14" y="51"/>
                </a:cxn>
                <a:cxn ang="0">
                  <a:pos x="13" y="28"/>
                </a:cxn>
                <a:cxn ang="0">
                  <a:pos x="10" y="5"/>
                </a:cxn>
                <a:cxn ang="0">
                  <a:pos x="10" y="5"/>
                </a:cxn>
              </a:cxnLst>
              <a:rect l="0" t="0" r="r" b="b"/>
              <a:pathLst>
                <a:path w="14" h="56">
                  <a:moveTo>
                    <a:pt x="10" y="5"/>
                  </a:moveTo>
                  <a:lnTo>
                    <a:pt x="10" y="5"/>
                  </a:lnTo>
                  <a:lnTo>
                    <a:pt x="10" y="3"/>
                  </a:lnTo>
                  <a:lnTo>
                    <a:pt x="9" y="2"/>
                  </a:lnTo>
                  <a:lnTo>
                    <a:pt x="5" y="0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8"/>
                  </a:lnTo>
                  <a:lnTo>
                    <a:pt x="4" y="51"/>
                  </a:lnTo>
                  <a:lnTo>
                    <a:pt x="4" y="51"/>
                  </a:lnTo>
                  <a:lnTo>
                    <a:pt x="4" y="54"/>
                  </a:lnTo>
                  <a:lnTo>
                    <a:pt x="5" y="55"/>
                  </a:lnTo>
                  <a:lnTo>
                    <a:pt x="9" y="56"/>
                  </a:lnTo>
                  <a:lnTo>
                    <a:pt x="13" y="55"/>
                  </a:lnTo>
                  <a:lnTo>
                    <a:pt x="14" y="54"/>
                  </a:lnTo>
                  <a:lnTo>
                    <a:pt x="14" y="51"/>
                  </a:lnTo>
                  <a:lnTo>
                    <a:pt x="14" y="51"/>
                  </a:lnTo>
                  <a:lnTo>
                    <a:pt x="13" y="28"/>
                  </a:lnTo>
                  <a:lnTo>
                    <a:pt x="10" y="5"/>
                  </a:lnTo>
                  <a:lnTo>
                    <a:pt x="1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1" name="chenying0907 858"/>
            <p:cNvSpPr/>
            <p:nvPr/>
          </p:nvSpPr>
          <p:spPr bwMode="auto">
            <a:xfrm>
              <a:off x="4646613" y="3281363"/>
              <a:ext cx="7938" cy="19050"/>
            </a:xfrm>
            <a:custGeom>
              <a:avLst/>
              <a:gdLst/>
              <a:ahLst/>
              <a:cxnLst>
                <a:cxn ang="0">
                  <a:pos x="8" y="3"/>
                </a:cxn>
                <a:cxn ang="0">
                  <a:pos x="8" y="3"/>
                </a:cxn>
                <a:cxn ang="0">
                  <a:pos x="3" y="22"/>
                </a:cxn>
                <a:cxn ang="0">
                  <a:pos x="1" y="33"/>
                </a:cxn>
                <a:cxn ang="0">
                  <a:pos x="0" y="43"/>
                </a:cxn>
                <a:cxn ang="0">
                  <a:pos x="0" y="43"/>
                </a:cxn>
                <a:cxn ang="0">
                  <a:pos x="0" y="46"/>
                </a:cxn>
                <a:cxn ang="0">
                  <a:pos x="1" y="47"/>
                </a:cxn>
                <a:cxn ang="0">
                  <a:pos x="5" y="48"/>
                </a:cxn>
                <a:cxn ang="0">
                  <a:pos x="9" y="47"/>
                </a:cxn>
                <a:cxn ang="0">
                  <a:pos x="11" y="46"/>
                </a:cxn>
                <a:cxn ang="0">
                  <a:pos x="12" y="43"/>
                </a:cxn>
                <a:cxn ang="0">
                  <a:pos x="12" y="43"/>
                </a:cxn>
                <a:cxn ang="0">
                  <a:pos x="12" y="34"/>
                </a:cxn>
                <a:cxn ang="0">
                  <a:pos x="14" y="25"/>
                </a:cxn>
                <a:cxn ang="0">
                  <a:pos x="20" y="7"/>
                </a:cxn>
                <a:cxn ang="0">
                  <a:pos x="20" y="7"/>
                </a:cxn>
                <a:cxn ang="0">
                  <a:pos x="20" y="4"/>
                </a:cxn>
                <a:cxn ang="0">
                  <a:pos x="18" y="1"/>
                </a:cxn>
                <a:cxn ang="0">
                  <a:pos x="16" y="0"/>
                </a:cxn>
                <a:cxn ang="0">
                  <a:pos x="11" y="0"/>
                </a:cxn>
                <a:cxn ang="0">
                  <a:pos x="9" y="1"/>
                </a:cxn>
                <a:cxn ang="0">
                  <a:pos x="8" y="3"/>
                </a:cxn>
                <a:cxn ang="0">
                  <a:pos x="8" y="3"/>
                </a:cxn>
              </a:cxnLst>
              <a:rect l="0" t="0" r="r" b="b"/>
              <a:pathLst>
                <a:path w="20" h="48">
                  <a:moveTo>
                    <a:pt x="8" y="3"/>
                  </a:moveTo>
                  <a:lnTo>
                    <a:pt x="8" y="3"/>
                  </a:lnTo>
                  <a:lnTo>
                    <a:pt x="3" y="22"/>
                  </a:lnTo>
                  <a:lnTo>
                    <a:pt x="1" y="3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0" y="46"/>
                  </a:lnTo>
                  <a:lnTo>
                    <a:pt x="1" y="47"/>
                  </a:lnTo>
                  <a:lnTo>
                    <a:pt x="5" y="48"/>
                  </a:lnTo>
                  <a:lnTo>
                    <a:pt x="9" y="47"/>
                  </a:lnTo>
                  <a:lnTo>
                    <a:pt x="11" y="46"/>
                  </a:lnTo>
                  <a:lnTo>
                    <a:pt x="12" y="43"/>
                  </a:lnTo>
                  <a:lnTo>
                    <a:pt x="12" y="43"/>
                  </a:lnTo>
                  <a:lnTo>
                    <a:pt x="12" y="34"/>
                  </a:lnTo>
                  <a:lnTo>
                    <a:pt x="14" y="25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20" y="4"/>
                  </a:lnTo>
                  <a:lnTo>
                    <a:pt x="18" y="1"/>
                  </a:lnTo>
                  <a:lnTo>
                    <a:pt x="16" y="0"/>
                  </a:lnTo>
                  <a:lnTo>
                    <a:pt x="11" y="0"/>
                  </a:lnTo>
                  <a:lnTo>
                    <a:pt x="9" y="1"/>
                  </a:lnTo>
                  <a:lnTo>
                    <a:pt x="8" y="3"/>
                  </a:lnTo>
                  <a:lnTo>
                    <a:pt x="8" y="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2" name="chenying0907 859"/>
            <p:cNvSpPr/>
            <p:nvPr/>
          </p:nvSpPr>
          <p:spPr bwMode="auto">
            <a:xfrm>
              <a:off x="4673601" y="3286126"/>
              <a:ext cx="6350" cy="22225"/>
            </a:xfrm>
            <a:custGeom>
              <a:avLst/>
              <a:gdLst/>
              <a:ahLst/>
              <a:cxnLst>
                <a:cxn ang="0">
                  <a:pos x="4" y="6"/>
                </a:cxn>
                <a:cxn ang="0">
                  <a:pos x="4" y="6"/>
                </a:cxn>
                <a:cxn ang="0">
                  <a:pos x="3" y="29"/>
                </a:cxn>
                <a:cxn ang="0">
                  <a:pos x="0" y="51"/>
                </a:cxn>
                <a:cxn ang="0">
                  <a:pos x="0" y="51"/>
                </a:cxn>
                <a:cxn ang="0">
                  <a:pos x="1" y="54"/>
                </a:cxn>
                <a:cxn ang="0">
                  <a:pos x="3" y="55"/>
                </a:cxn>
                <a:cxn ang="0">
                  <a:pos x="7" y="58"/>
                </a:cxn>
                <a:cxn ang="0">
                  <a:pos x="11" y="55"/>
                </a:cxn>
                <a:cxn ang="0">
                  <a:pos x="12" y="54"/>
                </a:cxn>
                <a:cxn ang="0">
                  <a:pos x="12" y="51"/>
                </a:cxn>
                <a:cxn ang="0">
                  <a:pos x="12" y="51"/>
                </a:cxn>
                <a:cxn ang="0">
                  <a:pos x="14" y="29"/>
                </a:cxn>
                <a:cxn ang="0">
                  <a:pos x="16" y="6"/>
                </a:cxn>
                <a:cxn ang="0">
                  <a:pos x="16" y="6"/>
                </a:cxn>
                <a:cxn ang="0">
                  <a:pos x="16" y="4"/>
                </a:cxn>
                <a:cxn ang="0">
                  <a:pos x="14" y="2"/>
                </a:cxn>
                <a:cxn ang="0">
                  <a:pos x="11" y="0"/>
                </a:cxn>
                <a:cxn ang="0">
                  <a:pos x="7" y="2"/>
                </a:cxn>
                <a:cxn ang="0">
                  <a:pos x="5" y="4"/>
                </a:cxn>
                <a:cxn ang="0">
                  <a:pos x="4" y="6"/>
                </a:cxn>
                <a:cxn ang="0">
                  <a:pos x="4" y="6"/>
                </a:cxn>
              </a:cxnLst>
              <a:rect l="0" t="0" r="r" b="b"/>
              <a:pathLst>
                <a:path w="16" h="58">
                  <a:moveTo>
                    <a:pt x="4" y="6"/>
                  </a:moveTo>
                  <a:lnTo>
                    <a:pt x="4" y="6"/>
                  </a:lnTo>
                  <a:lnTo>
                    <a:pt x="3" y="29"/>
                  </a:lnTo>
                  <a:lnTo>
                    <a:pt x="0" y="51"/>
                  </a:lnTo>
                  <a:lnTo>
                    <a:pt x="0" y="51"/>
                  </a:lnTo>
                  <a:lnTo>
                    <a:pt x="1" y="54"/>
                  </a:lnTo>
                  <a:lnTo>
                    <a:pt x="3" y="55"/>
                  </a:lnTo>
                  <a:lnTo>
                    <a:pt x="7" y="58"/>
                  </a:lnTo>
                  <a:lnTo>
                    <a:pt x="11" y="55"/>
                  </a:lnTo>
                  <a:lnTo>
                    <a:pt x="12" y="54"/>
                  </a:lnTo>
                  <a:lnTo>
                    <a:pt x="12" y="51"/>
                  </a:lnTo>
                  <a:lnTo>
                    <a:pt x="12" y="51"/>
                  </a:lnTo>
                  <a:lnTo>
                    <a:pt x="14" y="29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4"/>
                  </a:lnTo>
                  <a:lnTo>
                    <a:pt x="14" y="2"/>
                  </a:lnTo>
                  <a:lnTo>
                    <a:pt x="11" y="0"/>
                  </a:lnTo>
                  <a:lnTo>
                    <a:pt x="7" y="2"/>
                  </a:lnTo>
                  <a:lnTo>
                    <a:pt x="5" y="4"/>
                  </a:lnTo>
                  <a:lnTo>
                    <a:pt x="4" y="6"/>
                  </a:lnTo>
                  <a:lnTo>
                    <a:pt x="4" y="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3" name="chenying0907 860"/>
            <p:cNvSpPr/>
            <p:nvPr/>
          </p:nvSpPr>
          <p:spPr bwMode="auto">
            <a:xfrm>
              <a:off x="4757738" y="3371851"/>
              <a:ext cx="4763" cy="2698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0" y="62"/>
                </a:cxn>
                <a:cxn ang="0">
                  <a:pos x="0" y="62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7" y="68"/>
                </a:cxn>
                <a:cxn ang="0">
                  <a:pos x="11" y="66"/>
                </a:cxn>
                <a:cxn ang="0">
                  <a:pos x="12" y="65"/>
                </a:cxn>
                <a:cxn ang="0">
                  <a:pos x="12" y="62"/>
                </a:cxn>
                <a:cxn ang="0">
                  <a:pos x="12" y="5"/>
                </a:cxn>
                <a:cxn ang="0">
                  <a:pos x="12" y="5"/>
                </a:cxn>
                <a:cxn ang="0">
                  <a:pos x="12" y="2"/>
                </a:cxn>
                <a:cxn ang="0">
                  <a:pos x="11" y="1"/>
                </a:cxn>
                <a:cxn ang="0">
                  <a:pos x="7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0" y="5"/>
                </a:cxn>
                <a:cxn ang="0">
                  <a:pos x="0" y="5"/>
                </a:cxn>
              </a:cxnLst>
              <a:rect l="0" t="0" r="r" b="b"/>
              <a:pathLst>
                <a:path w="12" h="68">
                  <a:moveTo>
                    <a:pt x="0" y="5"/>
                  </a:moveTo>
                  <a:lnTo>
                    <a:pt x="0" y="62"/>
                  </a:lnTo>
                  <a:lnTo>
                    <a:pt x="0" y="62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7" y="68"/>
                  </a:lnTo>
                  <a:lnTo>
                    <a:pt x="11" y="66"/>
                  </a:lnTo>
                  <a:lnTo>
                    <a:pt x="12" y="65"/>
                  </a:lnTo>
                  <a:lnTo>
                    <a:pt x="12" y="62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2"/>
                  </a:lnTo>
                  <a:lnTo>
                    <a:pt x="11" y="1"/>
                  </a:lnTo>
                  <a:lnTo>
                    <a:pt x="7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4" name="chenying0907 861"/>
            <p:cNvSpPr/>
            <p:nvPr/>
          </p:nvSpPr>
          <p:spPr bwMode="auto">
            <a:xfrm>
              <a:off x="4781551" y="3379788"/>
              <a:ext cx="7938" cy="1428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4"/>
                </a:cxn>
                <a:cxn ang="0">
                  <a:pos x="4" y="14"/>
                </a:cxn>
                <a:cxn ang="0">
                  <a:pos x="1" y="26"/>
                </a:cxn>
                <a:cxn ang="0">
                  <a:pos x="1" y="26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4" y="34"/>
                </a:cxn>
                <a:cxn ang="0">
                  <a:pos x="5" y="35"/>
                </a:cxn>
                <a:cxn ang="0">
                  <a:pos x="8" y="35"/>
                </a:cxn>
                <a:cxn ang="0">
                  <a:pos x="9" y="34"/>
                </a:cxn>
                <a:cxn ang="0">
                  <a:pos x="10" y="31"/>
                </a:cxn>
                <a:cxn ang="0">
                  <a:pos x="10" y="31"/>
                </a:cxn>
                <a:cxn ang="0">
                  <a:pos x="14" y="21"/>
                </a:cxn>
                <a:cxn ang="0">
                  <a:pos x="18" y="9"/>
                </a:cxn>
                <a:cxn ang="0">
                  <a:pos x="18" y="9"/>
                </a:cxn>
                <a:cxn ang="0">
                  <a:pos x="18" y="6"/>
                </a:cxn>
                <a:cxn ang="0">
                  <a:pos x="18" y="4"/>
                </a:cxn>
                <a:cxn ang="0">
                  <a:pos x="15" y="1"/>
                </a:cxn>
                <a:cxn ang="0">
                  <a:pos x="13" y="0"/>
                </a:cxn>
                <a:cxn ang="0">
                  <a:pos x="12" y="0"/>
                </a:cxn>
                <a:cxn ang="0">
                  <a:pos x="10" y="1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8" h="35">
                  <a:moveTo>
                    <a:pt x="8" y="4"/>
                  </a:moveTo>
                  <a:lnTo>
                    <a:pt x="8" y="4"/>
                  </a:lnTo>
                  <a:lnTo>
                    <a:pt x="4" y="14"/>
                  </a:lnTo>
                  <a:lnTo>
                    <a:pt x="1" y="26"/>
                  </a:lnTo>
                  <a:lnTo>
                    <a:pt x="1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4" y="34"/>
                  </a:lnTo>
                  <a:lnTo>
                    <a:pt x="5" y="35"/>
                  </a:lnTo>
                  <a:lnTo>
                    <a:pt x="8" y="35"/>
                  </a:lnTo>
                  <a:lnTo>
                    <a:pt x="9" y="34"/>
                  </a:lnTo>
                  <a:lnTo>
                    <a:pt x="10" y="31"/>
                  </a:lnTo>
                  <a:lnTo>
                    <a:pt x="10" y="31"/>
                  </a:lnTo>
                  <a:lnTo>
                    <a:pt x="14" y="21"/>
                  </a:lnTo>
                  <a:lnTo>
                    <a:pt x="18" y="9"/>
                  </a:lnTo>
                  <a:lnTo>
                    <a:pt x="18" y="9"/>
                  </a:lnTo>
                  <a:lnTo>
                    <a:pt x="18" y="6"/>
                  </a:lnTo>
                  <a:lnTo>
                    <a:pt x="18" y="4"/>
                  </a:lnTo>
                  <a:lnTo>
                    <a:pt x="15" y="1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0" y="1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5" name="chenying0907 862"/>
            <p:cNvSpPr/>
            <p:nvPr/>
          </p:nvSpPr>
          <p:spPr bwMode="auto">
            <a:xfrm>
              <a:off x="4351338" y="3216276"/>
              <a:ext cx="368300" cy="204788"/>
            </a:xfrm>
            <a:custGeom>
              <a:avLst/>
              <a:gdLst/>
              <a:ahLst/>
              <a:cxnLst>
                <a:cxn ang="0">
                  <a:pos x="865" y="427"/>
                </a:cxn>
                <a:cxn ang="0">
                  <a:pos x="804" y="438"/>
                </a:cxn>
                <a:cxn ang="0">
                  <a:pos x="707" y="431"/>
                </a:cxn>
                <a:cxn ang="0">
                  <a:pos x="576" y="403"/>
                </a:cxn>
                <a:cxn ang="0">
                  <a:pos x="508" y="378"/>
                </a:cxn>
                <a:cxn ang="0">
                  <a:pos x="437" y="336"/>
                </a:cxn>
                <a:cxn ang="0">
                  <a:pos x="418" y="323"/>
                </a:cxn>
                <a:cxn ang="0">
                  <a:pos x="407" y="319"/>
                </a:cxn>
                <a:cxn ang="0">
                  <a:pos x="384" y="329"/>
                </a:cxn>
                <a:cxn ang="0">
                  <a:pos x="365" y="348"/>
                </a:cxn>
                <a:cxn ang="0">
                  <a:pos x="343" y="377"/>
                </a:cxn>
                <a:cxn ang="0">
                  <a:pos x="274" y="431"/>
                </a:cxn>
                <a:cxn ang="0">
                  <a:pos x="228" y="457"/>
                </a:cxn>
                <a:cxn ang="0">
                  <a:pos x="159" y="470"/>
                </a:cxn>
                <a:cxn ang="0">
                  <a:pos x="96" y="451"/>
                </a:cxn>
                <a:cxn ang="0">
                  <a:pos x="53" y="400"/>
                </a:cxn>
                <a:cxn ang="0">
                  <a:pos x="45" y="355"/>
                </a:cxn>
                <a:cxn ang="0">
                  <a:pos x="63" y="308"/>
                </a:cxn>
                <a:cxn ang="0">
                  <a:pos x="121" y="250"/>
                </a:cxn>
                <a:cxn ang="0">
                  <a:pos x="185" y="198"/>
                </a:cxn>
                <a:cxn ang="0">
                  <a:pos x="255" y="140"/>
                </a:cxn>
                <a:cxn ang="0">
                  <a:pos x="334" y="76"/>
                </a:cxn>
                <a:cxn ang="0">
                  <a:pos x="393" y="58"/>
                </a:cxn>
                <a:cxn ang="0">
                  <a:pos x="541" y="55"/>
                </a:cxn>
                <a:cxn ang="0">
                  <a:pos x="648" y="54"/>
                </a:cxn>
                <a:cxn ang="0">
                  <a:pos x="773" y="49"/>
                </a:cxn>
                <a:cxn ang="0">
                  <a:pos x="811" y="59"/>
                </a:cxn>
                <a:cxn ang="0">
                  <a:pos x="838" y="49"/>
                </a:cxn>
                <a:cxn ang="0">
                  <a:pos x="839" y="25"/>
                </a:cxn>
                <a:cxn ang="0">
                  <a:pos x="824" y="9"/>
                </a:cxn>
                <a:cxn ang="0">
                  <a:pos x="784" y="3"/>
                </a:cxn>
                <a:cxn ang="0">
                  <a:pos x="610" y="8"/>
                </a:cxn>
                <a:cxn ang="0">
                  <a:pos x="512" y="11"/>
                </a:cxn>
                <a:cxn ang="0">
                  <a:pos x="384" y="12"/>
                </a:cxn>
                <a:cxn ang="0">
                  <a:pos x="323" y="29"/>
                </a:cxn>
                <a:cxn ang="0">
                  <a:pos x="267" y="67"/>
                </a:cxn>
                <a:cxn ang="0">
                  <a:pos x="68" y="236"/>
                </a:cxn>
                <a:cxn ang="0">
                  <a:pos x="24" y="285"/>
                </a:cxn>
                <a:cxn ang="0">
                  <a:pos x="6" y="330"/>
                </a:cxn>
                <a:cxn ang="0">
                  <a:pos x="2" y="378"/>
                </a:cxn>
                <a:cxn ang="0">
                  <a:pos x="11" y="419"/>
                </a:cxn>
                <a:cxn ang="0">
                  <a:pos x="33" y="461"/>
                </a:cxn>
                <a:cxn ang="0">
                  <a:pos x="68" y="493"/>
                </a:cxn>
                <a:cxn ang="0">
                  <a:pos x="112" y="513"/>
                </a:cxn>
                <a:cxn ang="0">
                  <a:pos x="159" y="516"/>
                </a:cxn>
                <a:cxn ang="0">
                  <a:pos x="238" y="499"/>
                </a:cxn>
                <a:cxn ang="0">
                  <a:pos x="284" y="479"/>
                </a:cxn>
                <a:cxn ang="0">
                  <a:pos x="363" y="419"/>
                </a:cxn>
                <a:cxn ang="0">
                  <a:pos x="395" y="389"/>
                </a:cxn>
                <a:cxn ang="0">
                  <a:pos x="405" y="373"/>
                </a:cxn>
                <a:cxn ang="0">
                  <a:pos x="435" y="385"/>
                </a:cxn>
                <a:cxn ang="0">
                  <a:pos x="508" y="429"/>
                </a:cxn>
                <a:cxn ang="0">
                  <a:pos x="588" y="451"/>
                </a:cxn>
                <a:cxn ang="0">
                  <a:pos x="696" y="476"/>
                </a:cxn>
                <a:cxn ang="0">
                  <a:pos x="811" y="484"/>
                </a:cxn>
                <a:cxn ang="0">
                  <a:pos x="874" y="472"/>
                </a:cxn>
                <a:cxn ang="0">
                  <a:pos x="916" y="453"/>
                </a:cxn>
                <a:cxn ang="0">
                  <a:pos x="925" y="437"/>
                </a:cxn>
                <a:cxn ang="0">
                  <a:pos x="917" y="414"/>
                </a:cxn>
                <a:cxn ang="0">
                  <a:pos x="902" y="410"/>
                </a:cxn>
              </a:cxnLst>
              <a:rect l="0" t="0" r="r" b="b"/>
              <a:pathLst>
                <a:path w="926" h="517">
                  <a:moveTo>
                    <a:pt x="892" y="412"/>
                  </a:moveTo>
                  <a:lnTo>
                    <a:pt x="892" y="412"/>
                  </a:lnTo>
                  <a:lnTo>
                    <a:pt x="879" y="420"/>
                  </a:lnTo>
                  <a:lnTo>
                    <a:pt x="865" y="427"/>
                  </a:lnTo>
                  <a:lnTo>
                    <a:pt x="849" y="432"/>
                  </a:lnTo>
                  <a:lnTo>
                    <a:pt x="835" y="436"/>
                  </a:lnTo>
                  <a:lnTo>
                    <a:pt x="819" y="437"/>
                  </a:lnTo>
                  <a:lnTo>
                    <a:pt x="804" y="438"/>
                  </a:lnTo>
                  <a:lnTo>
                    <a:pt x="788" y="438"/>
                  </a:lnTo>
                  <a:lnTo>
                    <a:pt x="771" y="438"/>
                  </a:lnTo>
                  <a:lnTo>
                    <a:pt x="739" y="436"/>
                  </a:lnTo>
                  <a:lnTo>
                    <a:pt x="707" y="431"/>
                  </a:lnTo>
                  <a:lnTo>
                    <a:pt x="647" y="419"/>
                  </a:lnTo>
                  <a:lnTo>
                    <a:pt x="647" y="419"/>
                  </a:lnTo>
                  <a:lnTo>
                    <a:pt x="611" y="412"/>
                  </a:lnTo>
                  <a:lnTo>
                    <a:pt x="576" y="403"/>
                  </a:lnTo>
                  <a:lnTo>
                    <a:pt x="542" y="393"/>
                  </a:lnTo>
                  <a:lnTo>
                    <a:pt x="525" y="386"/>
                  </a:lnTo>
                  <a:lnTo>
                    <a:pt x="508" y="378"/>
                  </a:lnTo>
                  <a:lnTo>
                    <a:pt x="508" y="378"/>
                  </a:lnTo>
                  <a:lnTo>
                    <a:pt x="488" y="368"/>
                  </a:lnTo>
                  <a:lnTo>
                    <a:pt x="467" y="355"/>
                  </a:lnTo>
                  <a:lnTo>
                    <a:pt x="448" y="342"/>
                  </a:lnTo>
                  <a:lnTo>
                    <a:pt x="437" y="336"/>
                  </a:lnTo>
                  <a:lnTo>
                    <a:pt x="427" y="331"/>
                  </a:lnTo>
                  <a:lnTo>
                    <a:pt x="427" y="331"/>
                  </a:lnTo>
                  <a:lnTo>
                    <a:pt x="423" y="327"/>
                  </a:lnTo>
                  <a:lnTo>
                    <a:pt x="418" y="323"/>
                  </a:lnTo>
                  <a:lnTo>
                    <a:pt x="418" y="323"/>
                  </a:lnTo>
                  <a:lnTo>
                    <a:pt x="412" y="321"/>
                  </a:lnTo>
                  <a:lnTo>
                    <a:pt x="407" y="319"/>
                  </a:lnTo>
                  <a:lnTo>
                    <a:pt x="407" y="319"/>
                  </a:lnTo>
                  <a:lnTo>
                    <a:pt x="399" y="318"/>
                  </a:lnTo>
                  <a:lnTo>
                    <a:pt x="393" y="321"/>
                  </a:lnTo>
                  <a:lnTo>
                    <a:pt x="388" y="323"/>
                  </a:lnTo>
                  <a:lnTo>
                    <a:pt x="384" y="329"/>
                  </a:lnTo>
                  <a:lnTo>
                    <a:pt x="384" y="329"/>
                  </a:lnTo>
                  <a:lnTo>
                    <a:pt x="376" y="334"/>
                  </a:lnTo>
                  <a:lnTo>
                    <a:pt x="371" y="340"/>
                  </a:lnTo>
                  <a:lnTo>
                    <a:pt x="365" y="348"/>
                  </a:lnTo>
                  <a:lnTo>
                    <a:pt x="360" y="356"/>
                  </a:lnTo>
                  <a:lnTo>
                    <a:pt x="360" y="356"/>
                  </a:lnTo>
                  <a:lnTo>
                    <a:pt x="354" y="366"/>
                  </a:lnTo>
                  <a:lnTo>
                    <a:pt x="343" y="377"/>
                  </a:lnTo>
                  <a:lnTo>
                    <a:pt x="333" y="387"/>
                  </a:lnTo>
                  <a:lnTo>
                    <a:pt x="321" y="397"/>
                  </a:lnTo>
                  <a:lnTo>
                    <a:pt x="296" y="415"/>
                  </a:lnTo>
                  <a:lnTo>
                    <a:pt x="274" y="431"/>
                  </a:lnTo>
                  <a:lnTo>
                    <a:pt x="274" y="431"/>
                  </a:lnTo>
                  <a:lnTo>
                    <a:pt x="259" y="441"/>
                  </a:lnTo>
                  <a:lnTo>
                    <a:pt x="244" y="450"/>
                  </a:lnTo>
                  <a:lnTo>
                    <a:pt x="228" y="457"/>
                  </a:lnTo>
                  <a:lnTo>
                    <a:pt x="211" y="463"/>
                  </a:lnTo>
                  <a:lnTo>
                    <a:pt x="193" y="467"/>
                  </a:lnTo>
                  <a:lnTo>
                    <a:pt x="176" y="468"/>
                  </a:lnTo>
                  <a:lnTo>
                    <a:pt x="159" y="470"/>
                  </a:lnTo>
                  <a:lnTo>
                    <a:pt x="142" y="467"/>
                  </a:lnTo>
                  <a:lnTo>
                    <a:pt x="126" y="465"/>
                  </a:lnTo>
                  <a:lnTo>
                    <a:pt x="110" y="459"/>
                  </a:lnTo>
                  <a:lnTo>
                    <a:pt x="96" y="451"/>
                  </a:lnTo>
                  <a:lnTo>
                    <a:pt x="83" y="442"/>
                  </a:lnTo>
                  <a:lnTo>
                    <a:pt x="71" y="431"/>
                  </a:lnTo>
                  <a:lnTo>
                    <a:pt x="61" y="416"/>
                  </a:lnTo>
                  <a:lnTo>
                    <a:pt x="53" y="400"/>
                  </a:lnTo>
                  <a:lnTo>
                    <a:pt x="47" y="382"/>
                  </a:lnTo>
                  <a:lnTo>
                    <a:pt x="47" y="382"/>
                  </a:lnTo>
                  <a:lnTo>
                    <a:pt x="45" y="368"/>
                  </a:lnTo>
                  <a:lnTo>
                    <a:pt x="45" y="355"/>
                  </a:lnTo>
                  <a:lnTo>
                    <a:pt x="47" y="342"/>
                  </a:lnTo>
                  <a:lnTo>
                    <a:pt x="51" y="330"/>
                  </a:lnTo>
                  <a:lnTo>
                    <a:pt x="57" y="318"/>
                  </a:lnTo>
                  <a:lnTo>
                    <a:pt x="63" y="308"/>
                  </a:lnTo>
                  <a:lnTo>
                    <a:pt x="71" y="297"/>
                  </a:lnTo>
                  <a:lnTo>
                    <a:pt x="80" y="287"/>
                  </a:lnTo>
                  <a:lnTo>
                    <a:pt x="100" y="268"/>
                  </a:lnTo>
                  <a:lnTo>
                    <a:pt x="121" y="250"/>
                  </a:lnTo>
                  <a:lnTo>
                    <a:pt x="143" y="233"/>
                  </a:lnTo>
                  <a:lnTo>
                    <a:pt x="161" y="217"/>
                  </a:lnTo>
                  <a:lnTo>
                    <a:pt x="161" y="217"/>
                  </a:lnTo>
                  <a:lnTo>
                    <a:pt x="185" y="198"/>
                  </a:lnTo>
                  <a:lnTo>
                    <a:pt x="208" y="179"/>
                  </a:lnTo>
                  <a:lnTo>
                    <a:pt x="233" y="160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80" y="117"/>
                  </a:lnTo>
                  <a:lnTo>
                    <a:pt x="306" y="96"/>
                  </a:lnTo>
                  <a:lnTo>
                    <a:pt x="320" y="85"/>
                  </a:lnTo>
                  <a:lnTo>
                    <a:pt x="334" y="76"/>
                  </a:lnTo>
                  <a:lnTo>
                    <a:pt x="348" y="70"/>
                  </a:lnTo>
                  <a:lnTo>
                    <a:pt x="365" y="64"/>
                  </a:lnTo>
                  <a:lnTo>
                    <a:pt x="365" y="64"/>
                  </a:lnTo>
                  <a:lnTo>
                    <a:pt x="393" y="58"/>
                  </a:lnTo>
                  <a:lnTo>
                    <a:pt x="422" y="54"/>
                  </a:lnTo>
                  <a:lnTo>
                    <a:pt x="452" y="53"/>
                  </a:lnTo>
                  <a:lnTo>
                    <a:pt x="480" y="54"/>
                  </a:lnTo>
                  <a:lnTo>
                    <a:pt x="541" y="55"/>
                  </a:lnTo>
                  <a:lnTo>
                    <a:pt x="569" y="56"/>
                  </a:lnTo>
                  <a:lnTo>
                    <a:pt x="598" y="56"/>
                  </a:lnTo>
                  <a:lnTo>
                    <a:pt x="598" y="56"/>
                  </a:lnTo>
                  <a:lnTo>
                    <a:pt x="648" y="54"/>
                  </a:lnTo>
                  <a:lnTo>
                    <a:pt x="698" y="50"/>
                  </a:lnTo>
                  <a:lnTo>
                    <a:pt x="724" y="47"/>
                  </a:lnTo>
                  <a:lnTo>
                    <a:pt x="749" y="47"/>
                  </a:lnTo>
                  <a:lnTo>
                    <a:pt x="773" y="49"/>
                  </a:lnTo>
                  <a:lnTo>
                    <a:pt x="798" y="50"/>
                  </a:lnTo>
                  <a:lnTo>
                    <a:pt x="798" y="50"/>
                  </a:lnTo>
                  <a:lnTo>
                    <a:pt x="804" y="55"/>
                  </a:lnTo>
                  <a:lnTo>
                    <a:pt x="811" y="59"/>
                  </a:lnTo>
                  <a:lnTo>
                    <a:pt x="818" y="59"/>
                  </a:lnTo>
                  <a:lnTo>
                    <a:pt x="826" y="58"/>
                  </a:lnTo>
                  <a:lnTo>
                    <a:pt x="832" y="54"/>
                  </a:lnTo>
                  <a:lnTo>
                    <a:pt x="838" y="49"/>
                  </a:lnTo>
                  <a:lnTo>
                    <a:pt x="840" y="42"/>
                  </a:lnTo>
                  <a:lnTo>
                    <a:pt x="840" y="38"/>
                  </a:lnTo>
                  <a:lnTo>
                    <a:pt x="840" y="33"/>
                  </a:lnTo>
                  <a:lnTo>
                    <a:pt x="839" y="25"/>
                  </a:lnTo>
                  <a:lnTo>
                    <a:pt x="839" y="25"/>
                  </a:lnTo>
                  <a:lnTo>
                    <a:pt x="836" y="19"/>
                  </a:lnTo>
                  <a:lnTo>
                    <a:pt x="831" y="13"/>
                  </a:lnTo>
                  <a:lnTo>
                    <a:pt x="824" y="9"/>
                  </a:lnTo>
                  <a:lnTo>
                    <a:pt x="818" y="7"/>
                  </a:lnTo>
                  <a:lnTo>
                    <a:pt x="818" y="7"/>
                  </a:lnTo>
                  <a:lnTo>
                    <a:pt x="801" y="4"/>
                  </a:lnTo>
                  <a:lnTo>
                    <a:pt x="784" y="3"/>
                  </a:lnTo>
                  <a:lnTo>
                    <a:pt x="750" y="0"/>
                  </a:lnTo>
                  <a:lnTo>
                    <a:pt x="716" y="2"/>
                  </a:lnTo>
                  <a:lnTo>
                    <a:pt x="681" y="3"/>
                  </a:lnTo>
                  <a:lnTo>
                    <a:pt x="610" y="8"/>
                  </a:lnTo>
                  <a:lnTo>
                    <a:pt x="575" y="11"/>
                  </a:lnTo>
                  <a:lnTo>
                    <a:pt x="542" y="12"/>
                  </a:lnTo>
                  <a:lnTo>
                    <a:pt x="542" y="12"/>
                  </a:lnTo>
                  <a:lnTo>
                    <a:pt x="512" y="11"/>
                  </a:lnTo>
                  <a:lnTo>
                    <a:pt x="480" y="11"/>
                  </a:lnTo>
                  <a:lnTo>
                    <a:pt x="448" y="9"/>
                  </a:lnTo>
                  <a:lnTo>
                    <a:pt x="415" y="9"/>
                  </a:lnTo>
                  <a:lnTo>
                    <a:pt x="384" y="12"/>
                  </a:lnTo>
                  <a:lnTo>
                    <a:pt x="368" y="15"/>
                  </a:lnTo>
                  <a:lnTo>
                    <a:pt x="352" y="19"/>
                  </a:lnTo>
                  <a:lnTo>
                    <a:pt x="338" y="24"/>
                  </a:lnTo>
                  <a:lnTo>
                    <a:pt x="323" y="29"/>
                  </a:lnTo>
                  <a:lnTo>
                    <a:pt x="309" y="37"/>
                  </a:lnTo>
                  <a:lnTo>
                    <a:pt x="296" y="45"/>
                  </a:lnTo>
                  <a:lnTo>
                    <a:pt x="296" y="45"/>
                  </a:lnTo>
                  <a:lnTo>
                    <a:pt x="267" y="67"/>
                  </a:lnTo>
                  <a:lnTo>
                    <a:pt x="238" y="90"/>
                  </a:lnTo>
                  <a:lnTo>
                    <a:pt x="181" y="139"/>
                  </a:lnTo>
                  <a:lnTo>
                    <a:pt x="68" y="236"/>
                  </a:lnTo>
                  <a:lnTo>
                    <a:pt x="68" y="236"/>
                  </a:lnTo>
                  <a:lnTo>
                    <a:pt x="47" y="255"/>
                  </a:lnTo>
                  <a:lnTo>
                    <a:pt x="40" y="266"/>
                  </a:lnTo>
                  <a:lnTo>
                    <a:pt x="32" y="275"/>
                  </a:lnTo>
                  <a:lnTo>
                    <a:pt x="24" y="285"/>
                  </a:lnTo>
                  <a:lnTo>
                    <a:pt x="17" y="296"/>
                  </a:lnTo>
                  <a:lnTo>
                    <a:pt x="12" y="308"/>
                  </a:lnTo>
                  <a:lnTo>
                    <a:pt x="8" y="318"/>
                  </a:lnTo>
                  <a:lnTo>
                    <a:pt x="6" y="330"/>
                  </a:lnTo>
                  <a:lnTo>
                    <a:pt x="3" y="342"/>
                  </a:lnTo>
                  <a:lnTo>
                    <a:pt x="2" y="353"/>
                  </a:lnTo>
                  <a:lnTo>
                    <a:pt x="0" y="366"/>
                  </a:lnTo>
                  <a:lnTo>
                    <a:pt x="2" y="378"/>
                  </a:lnTo>
                  <a:lnTo>
                    <a:pt x="3" y="391"/>
                  </a:lnTo>
                  <a:lnTo>
                    <a:pt x="7" y="406"/>
                  </a:lnTo>
                  <a:lnTo>
                    <a:pt x="11" y="419"/>
                  </a:lnTo>
                  <a:lnTo>
                    <a:pt x="11" y="419"/>
                  </a:lnTo>
                  <a:lnTo>
                    <a:pt x="15" y="431"/>
                  </a:lnTo>
                  <a:lnTo>
                    <a:pt x="20" y="441"/>
                  </a:lnTo>
                  <a:lnTo>
                    <a:pt x="27" y="450"/>
                  </a:lnTo>
                  <a:lnTo>
                    <a:pt x="33" y="461"/>
                  </a:lnTo>
                  <a:lnTo>
                    <a:pt x="41" y="470"/>
                  </a:lnTo>
                  <a:lnTo>
                    <a:pt x="49" y="478"/>
                  </a:lnTo>
                  <a:lnTo>
                    <a:pt x="58" y="485"/>
                  </a:lnTo>
                  <a:lnTo>
                    <a:pt x="68" y="493"/>
                  </a:lnTo>
                  <a:lnTo>
                    <a:pt x="79" y="499"/>
                  </a:lnTo>
                  <a:lnTo>
                    <a:pt x="89" y="505"/>
                  </a:lnTo>
                  <a:lnTo>
                    <a:pt x="100" y="509"/>
                  </a:lnTo>
                  <a:lnTo>
                    <a:pt x="112" y="513"/>
                  </a:lnTo>
                  <a:lnTo>
                    <a:pt x="123" y="516"/>
                  </a:lnTo>
                  <a:lnTo>
                    <a:pt x="135" y="517"/>
                  </a:lnTo>
                  <a:lnTo>
                    <a:pt x="147" y="517"/>
                  </a:lnTo>
                  <a:lnTo>
                    <a:pt x="159" y="516"/>
                  </a:lnTo>
                  <a:lnTo>
                    <a:pt x="159" y="516"/>
                  </a:lnTo>
                  <a:lnTo>
                    <a:pt x="191" y="510"/>
                  </a:lnTo>
                  <a:lnTo>
                    <a:pt x="223" y="502"/>
                  </a:lnTo>
                  <a:lnTo>
                    <a:pt x="238" y="499"/>
                  </a:lnTo>
                  <a:lnTo>
                    <a:pt x="254" y="493"/>
                  </a:lnTo>
                  <a:lnTo>
                    <a:pt x="269" y="487"/>
                  </a:lnTo>
                  <a:lnTo>
                    <a:pt x="284" y="479"/>
                  </a:lnTo>
                  <a:lnTo>
                    <a:pt x="284" y="479"/>
                  </a:lnTo>
                  <a:lnTo>
                    <a:pt x="297" y="471"/>
                  </a:lnTo>
                  <a:lnTo>
                    <a:pt x="312" y="461"/>
                  </a:lnTo>
                  <a:lnTo>
                    <a:pt x="337" y="440"/>
                  </a:lnTo>
                  <a:lnTo>
                    <a:pt x="363" y="419"/>
                  </a:lnTo>
                  <a:lnTo>
                    <a:pt x="388" y="398"/>
                  </a:lnTo>
                  <a:lnTo>
                    <a:pt x="388" y="398"/>
                  </a:lnTo>
                  <a:lnTo>
                    <a:pt x="393" y="393"/>
                  </a:lnTo>
                  <a:lnTo>
                    <a:pt x="395" y="389"/>
                  </a:lnTo>
                  <a:lnTo>
                    <a:pt x="399" y="381"/>
                  </a:lnTo>
                  <a:lnTo>
                    <a:pt x="401" y="378"/>
                  </a:lnTo>
                  <a:lnTo>
                    <a:pt x="402" y="376"/>
                  </a:lnTo>
                  <a:lnTo>
                    <a:pt x="405" y="373"/>
                  </a:lnTo>
                  <a:lnTo>
                    <a:pt x="408" y="373"/>
                  </a:lnTo>
                  <a:lnTo>
                    <a:pt x="408" y="373"/>
                  </a:lnTo>
                  <a:lnTo>
                    <a:pt x="422" y="378"/>
                  </a:lnTo>
                  <a:lnTo>
                    <a:pt x="435" y="385"/>
                  </a:lnTo>
                  <a:lnTo>
                    <a:pt x="458" y="400"/>
                  </a:lnTo>
                  <a:lnTo>
                    <a:pt x="483" y="416"/>
                  </a:lnTo>
                  <a:lnTo>
                    <a:pt x="496" y="423"/>
                  </a:lnTo>
                  <a:lnTo>
                    <a:pt x="508" y="429"/>
                  </a:lnTo>
                  <a:lnTo>
                    <a:pt x="508" y="429"/>
                  </a:lnTo>
                  <a:lnTo>
                    <a:pt x="528" y="436"/>
                  </a:lnTo>
                  <a:lnTo>
                    <a:pt x="547" y="442"/>
                  </a:lnTo>
                  <a:lnTo>
                    <a:pt x="588" y="451"/>
                  </a:lnTo>
                  <a:lnTo>
                    <a:pt x="627" y="461"/>
                  </a:lnTo>
                  <a:lnTo>
                    <a:pt x="667" y="470"/>
                  </a:lnTo>
                  <a:lnTo>
                    <a:pt x="667" y="470"/>
                  </a:lnTo>
                  <a:lnTo>
                    <a:pt x="696" y="476"/>
                  </a:lnTo>
                  <a:lnTo>
                    <a:pt x="728" y="482"/>
                  </a:lnTo>
                  <a:lnTo>
                    <a:pt x="760" y="484"/>
                  </a:lnTo>
                  <a:lnTo>
                    <a:pt x="794" y="485"/>
                  </a:lnTo>
                  <a:lnTo>
                    <a:pt x="811" y="484"/>
                  </a:lnTo>
                  <a:lnTo>
                    <a:pt x="827" y="483"/>
                  </a:lnTo>
                  <a:lnTo>
                    <a:pt x="843" y="480"/>
                  </a:lnTo>
                  <a:lnTo>
                    <a:pt x="858" y="476"/>
                  </a:lnTo>
                  <a:lnTo>
                    <a:pt x="874" y="472"/>
                  </a:lnTo>
                  <a:lnTo>
                    <a:pt x="889" y="466"/>
                  </a:lnTo>
                  <a:lnTo>
                    <a:pt x="903" y="459"/>
                  </a:lnTo>
                  <a:lnTo>
                    <a:pt x="916" y="453"/>
                  </a:lnTo>
                  <a:lnTo>
                    <a:pt x="916" y="453"/>
                  </a:lnTo>
                  <a:lnTo>
                    <a:pt x="920" y="449"/>
                  </a:lnTo>
                  <a:lnTo>
                    <a:pt x="923" y="445"/>
                  </a:lnTo>
                  <a:lnTo>
                    <a:pt x="924" y="441"/>
                  </a:lnTo>
                  <a:lnTo>
                    <a:pt x="925" y="437"/>
                  </a:lnTo>
                  <a:lnTo>
                    <a:pt x="926" y="432"/>
                  </a:lnTo>
                  <a:lnTo>
                    <a:pt x="925" y="428"/>
                  </a:lnTo>
                  <a:lnTo>
                    <a:pt x="923" y="420"/>
                  </a:lnTo>
                  <a:lnTo>
                    <a:pt x="917" y="414"/>
                  </a:lnTo>
                  <a:lnTo>
                    <a:pt x="913" y="411"/>
                  </a:lnTo>
                  <a:lnTo>
                    <a:pt x="909" y="410"/>
                  </a:lnTo>
                  <a:lnTo>
                    <a:pt x="906" y="408"/>
                  </a:lnTo>
                  <a:lnTo>
                    <a:pt x="902" y="410"/>
                  </a:lnTo>
                  <a:lnTo>
                    <a:pt x="896" y="410"/>
                  </a:lnTo>
                  <a:lnTo>
                    <a:pt x="892" y="412"/>
                  </a:lnTo>
                  <a:lnTo>
                    <a:pt x="892" y="4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6" name="chenying0907 863"/>
            <p:cNvSpPr>
              <a:spLocks noEditPoints="1"/>
            </p:cNvSpPr>
            <p:nvPr/>
          </p:nvSpPr>
          <p:spPr bwMode="auto">
            <a:xfrm>
              <a:off x="4281488" y="3422651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4" y="213"/>
                </a:cxn>
                <a:cxn ang="0">
                  <a:pos x="293" y="175"/>
                </a:cxn>
                <a:cxn ang="0">
                  <a:pos x="287" y="140"/>
                </a:cxn>
                <a:cxn ang="0">
                  <a:pos x="266" y="93"/>
                </a:cxn>
                <a:cxn ang="0">
                  <a:pos x="233" y="51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7" y="0"/>
                </a:cxn>
                <a:cxn ang="0">
                  <a:pos x="89" y="9"/>
                </a:cxn>
                <a:cxn ang="0">
                  <a:pos x="55" y="38"/>
                </a:cxn>
                <a:cxn ang="0">
                  <a:pos x="31" y="61"/>
                </a:cxn>
                <a:cxn ang="0">
                  <a:pos x="23" y="70"/>
                </a:cxn>
                <a:cxn ang="0">
                  <a:pos x="16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59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1"/>
                </a:cxn>
                <a:cxn ang="0">
                  <a:pos x="146" y="306"/>
                </a:cxn>
                <a:cxn ang="0">
                  <a:pos x="176" y="306"/>
                </a:cxn>
                <a:cxn ang="0">
                  <a:pos x="210" y="290"/>
                </a:cxn>
                <a:cxn ang="0">
                  <a:pos x="241" y="261"/>
                </a:cxn>
                <a:cxn ang="0">
                  <a:pos x="189" y="250"/>
                </a:cxn>
                <a:cxn ang="0">
                  <a:pos x="161" y="261"/>
                </a:cxn>
                <a:cxn ang="0">
                  <a:pos x="135" y="257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49" y="157"/>
                </a:cxn>
                <a:cxn ang="0">
                  <a:pos x="49" y="121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6" y="48"/>
                </a:cxn>
                <a:cxn ang="0">
                  <a:pos x="129" y="46"/>
                </a:cxn>
                <a:cxn ang="0">
                  <a:pos x="154" y="49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7"/>
                </a:cxn>
                <a:cxn ang="0">
                  <a:pos x="248" y="170"/>
                </a:cxn>
                <a:cxn ang="0">
                  <a:pos x="246" y="187"/>
                </a:cxn>
                <a:cxn ang="0">
                  <a:pos x="228" y="214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1"/>
                  </a:moveTo>
                  <a:lnTo>
                    <a:pt x="241" y="261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3"/>
                  </a:lnTo>
                  <a:lnTo>
                    <a:pt x="284" y="213"/>
                  </a:lnTo>
                  <a:lnTo>
                    <a:pt x="290" y="201"/>
                  </a:lnTo>
                  <a:lnTo>
                    <a:pt x="293" y="189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7"/>
                  </a:lnTo>
                  <a:lnTo>
                    <a:pt x="287" y="140"/>
                  </a:lnTo>
                  <a:lnTo>
                    <a:pt x="282" y="124"/>
                  </a:lnTo>
                  <a:lnTo>
                    <a:pt x="274" y="108"/>
                  </a:lnTo>
                  <a:lnTo>
                    <a:pt x="266" y="93"/>
                  </a:lnTo>
                  <a:lnTo>
                    <a:pt x="256" y="78"/>
                  </a:lnTo>
                  <a:lnTo>
                    <a:pt x="245" y="64"/>
                  </a:lnTo>
                  <a:lnTo>
                    <a:pt x="233" y="51"/>
                  </a:lnTo>
                  <a:lnTo>
                    <a:pt x="233" y="51"/>
                  </a:lnTo>
                  <a:lnTo>
                    <a:pt x="223" y="40"/>
                  </a:lnTo>
                  <a:lnTo>
                    <a:pt x="211" y="31"/>
                  </a:lnTo>
                  <a:lnTo>
                    <a:pt x="199" y="23"/>
                  </a:lnTo>
                  <a:lnTo>
                    <a:pt x="188" y="17"/>
                  </a:lnTo>
                  <a:lnTo>
                    <a:pt x="176" y="12"/>
                  </a:lnTo>
                  <a:lnTo>
                    <a:pt x="161" y="6"/>
                  </a:lnTo>
                  <a:lnTo>
                    <a:pt x="148" y="2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7" y="0"/>
                  </a:lnTo>
                  <a:lnTo>
                    <a:pt x="110" y="1"/>
                  </a:lnTo>
                  <a:lnTo>
                    <a:pt x="103" y="2"/>
                  </a:lnTo>
                  <a:lnTo>
                    <a:pt x="89" y="9"/>
                  </a:lnTo>
                  <a:lnTo>
                    <a:pt x="78" y="17"/>
                  </a:lnTo>
                  <a:lnTo>
                    <a:pt x="66" y="27"/>
                  </a:lnTo>
                  <a:lnTo>
                    <a:pt x="55" y="38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1" y="61"/>
                  </a:lnTo>
                  <a:lnTo>
                    <a:pt x="27" y="65"/>
                  </a:lnTo>
                  <a:lnTo>
                    <a:pt x="27" y="65"/>
                  </a:lnTo>
                  <a:lnTo>
                    <a:pt x="23" y="70"/>
                  </a:lnTo>
                  <a:lnTo>
                    <a:pt x="20" y="77"/>
                  </a:lnTo>
                  <a:lnTo>
                    <a:pt x="20" y="77"/>
                  </a:lnTo>
                  <a:lnTo>
                    <a:pt x="16" y="81"/>
                  </a:lnTo>
                  <a:lnTo>
                    <a:pt x="14" y="85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8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0" y="145"/>
                  </a:lnTo>
                  <a:lnTo>
                    <a:pt x="0" y="145"/>
                  </a:lnTo>
                  <a:lnTo>
                    <a:pt x="3" y="159"/>
                  </a:lnTo>
                  <a:lnTo>
                    <a:pt x="7" y="172"/>
                  </a:lnTo>
                  <a:lnTo>
                    <a:pt x="11" y="185"/>
                  </a:lnTo>
                  <a:lnTo>
                    <a:pt x="17" y="199"/>
                  </a:lnTo>
                  <a:lnTo>
                    <a:pt x="24" y="210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1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6" y="306"/>
                  </a:lnTo>
                  <a:lnTo>
                    <a:pt x="146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8" y="302"/>
                  </a:lnTo>
                  <a:lnTo>
                    <a:pt x="199" y="297"/>
                  </a:lnTo>
                  <a:lnTo>
                    <a:pt x="210" y="290"/>
                  </a:lnTo>
                  <a:lnTo>
                    <a:pt x="220" y="281"/>
                  </a:lnTo>
                  <a:lnTo>
                    <a:pt x="231" y="272"/>
                  </a:lnTo>
                  <a:lnTo>
                    <a:pt x="241" y="261"/>
                  </a:lnTo>
                  <a:lnTo>
                    <a:pt x="241" y="261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1" y="260"/>
                  </a:lnTo>
                  <a:lnTo>
                    <a:pt x="161" y="261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7"/>
                  </a:lnTo>
                  <a:lnTo>
                    <a:pt x="127" y="252"/>
                  </a:lnTo>
                  <a:lnTo>
                    <a:pt x="120" y="247"/>
                  </a:lnTo>
                  <a:lnTo>
                    <a:pt x="104" y="234"/>
                  </a:lnTo>
                  <a:lnTo>
                    <a:pt x="89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8"/>
                  </a:lnTo>
                  <a:lnTo>
                    <a:pt x="49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4" y="111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5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6" y="48"/>
                  </a:lnTo>
                  <a:lnTo>
                    <a:pt x="116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4"/>
                  </a:lnTo>
                  <a:lnTo>
                    <a:pt x="142" y="46"/>
                  </a:lnTo>
                  <a:lnTo>
                    <a:pt x="154" y="49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0" y="107"/>
                  </a:lnTo>
                  <a:lnTo>
                    <a:pt x="227" y="117"/>
                  </a:lnTo>
                  <a:lnTo>
                    <a:pt x="232" y="127"/>
                  </a:lnTo>
                  <a:lnTo>
                    <a:pt x="241" y="148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8" y="180"/>
                  </a:lnTo>
                  <a:lnTo>
                    <a:pt x="246" y="187"/>
                  </a:lnTo>
                  <a:lnTo>
                    <a:pt x="245" y="192"/>
                  </a:lnTo>
                  <a:lnTo>
                    <a:pt x="237" y="202"/>
                  </a:lnTo>
                  <a:lnTo>
                    <a:pt x="228" y="214"/>
                  </a:lnTo>
                  <a:lnTo>
                    <a:pt x="218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7" name="chenying0907 864"/>
            <p:cNvSpPr>
              <a:spLocks noEditPoints="1"/>
            </p:cNvSpPr>
            <p:nvPr/>
          </p:nvSpPr>
          <p:spPr bwMode="auto">
            <a:xfrm>
              <a:off x="4343401" y="3497263"/>
              <a:ext cx="115888" cy="122238"/>
            </a:xfrm>
            <a:custGeom>
              <a:avLst/>
              <a:gdLst/>
              <a:ahLst/>
              <a:cxnLst>
                <a:cxn ang="0">
                  <a:pos x="261" y="242"/>
                </a:cxn>
                <a:cxn ang="0">
                  <a:pos x="286" y="213"/>
                </a:cxn>
                <a:cxn ang="0">
                  <a:pos x="293" y="175"/>
                </a:cxn>
                <a:cxn ang="0">
                  <a:pos x="288" y="141"/>
                </a:cxn>
                <a:cxn ang="0">
                  <a:pos x="266" y="93"/>
                </a:cxn>
                <a:cxn ang="0">
                  <a:pos x="233" y="52"/>
                </a:cxn>
                <a:cxn ang="0">
                  <a:pos x="211" y="31"/>
                </a:cxn>
                <a:cxn ang="0">
                  <a:pos x="176" y="12"/>
                </a:cxn>
                <a:cxn ang="0">
                  <a:pos x="133" y="0"/>
                </a:cxn>
                <a:cxn ang="0">
                  <a:pos x="118" y="0"/>
                </a:cxn>
                <a:cxn ang="0">
                  <a:pos x="91" y="9"/>
                </a:cxn>
                <a:cxn ang="0">
                  <a:pos x="55" y="38"/>
                </a:cxn>
                <a:cxn ang="0">
                  <a:pos x="31" y="62"/>
                </a:cxn>
                <a:cxn ang="0">
                  <a:pos x="23" y="71"/>
                </a:cxn>
                <a:cxn ang="0">
                  <a:pos x="17" y="81"/>
                </a:cxn>
                <a:cxn ang="0">
                  <a:pos x="7" y="97"/>
                </a:cxn>
                <a:cxn ang="0">
                  <a:pos x="0" y="133"/>
                </a:cxn>
                <a:cxn ang="0">
                  <a:pos x="3" y="160"/>
                </a:cxn>
                <a:cxn ang="0">
                  <a:pos x="17" y="199"/>
                </a:cxn>
                <a:cxn ang="0">
                  <a:pos x="49" y="243"/>
                </a:cxn>
                <a:cxn ang="0">
                  <a:pos x="70" y="267"/>
                </a:cxn>
                <a:cxn ang="0">
                  <a:pos x="104" y="293"/>
                </a:cxn>
                <a:cxn ang="0">
                  <a:pos x="147" y="306"/>
                </a:cxn>
                <a:cxn ang="0">
                  <a:pos x="176" y="306"/>
                </a:cxn>
                <a:cxn ang="0">
                  <a:pos x="211" y="290"/>
                </a:cxn>
                <a:cxn ang="0">
                  <a:pos x="241" y="262"/>
                </a:cxn>
                <a:cxn ang="0">
                  <a:pos x="189" y="250"/>
                </a:cxn>
                <a:cxn ang="0">
                  <a:pos x="161" y="263"/>
                </a:cxn>
                <a:cxn ang="0">
                  <a:pos x="135" y="258"/>
                </a:cxn>
                <a:cxn ang="0">
                  <a:pos x="104" y="234"/>
                </a:cxn>
                <a:cxn ang="0">
                  <a:pos x="66" y="188"/>
                </a:cxn>
                <a:cxn ang="0">
                  <a:pos x="50" y="157"/>
                </a:cxn>
                <a:cxn ang="0">
                  <a:pos x="49" y="122"/>
                </a:cxn>
                <a:cxn ang="0">
                  <a:pos x="57" y="107"/>
                </a:cxn>
                <a:cxn ang="0">
                  <a:pos x="65" y="99"/>
                </a:cxn>
                <a:cxn ang="0">
                  <a:pos x="71" y="86"/>
                </a:cxn>
                <a:cxn ang="0">
                  <a:pos x="117" y="48"/>
                </a:cxn>
                <a:cxn ang="0">
                  <a:pos x="129" y="46"/>
                </a:cxn>
                <a:cxn ang="0">
                  <a:pos x="153" y="50"/>
                </a:cxn>
                <a:cxn ang="0">
                  <a:pos x="189" y="73"/>
                </a:cxn>
                <a:cxn ang="0">
                  <a:pos x="214" y="98"/>
                </a:cxn>
                <a:cxn ang="0">
                  <a:pos x="232" y="128"/>
                </a:cxn>
                <a:cxn ang="0">
                  <a:pos x="248" y="170"/>
                </a:cxn>
                <a:cxn ang="0">
                  <a:pos x="248" y="187"/>
                </a:cxn>
                <a:cxn ang="0">
                  <a:pos x="228" y="215"/>
                </a:cxn>
                <a:cxn ang="0">
                  <a:pos x="189" y="250"/>
                </a:cxn>
              </a:cxnLst>
              <a:rect l="0" t="0" r="r" b="b"/>
              <a:pathLst>
                <a:path w="293" h="307">
                  <a:moveTo>
                    <a:pt x="241" y="262"/>
                  </a:moveTo>
                  <a:lnTo>
                    <a:pt x="241" y="262"/>
                  </a:lnTo>
                  <a:lnTo>
                    <a:pt x="261" y="242"/>
                  </a:lnTo>
                  <a:lnTo>
                    <a:pt x="270" y="233"/>
                  </a:lnTo>
                  <a:lnTo>
                    <a:pt x="278" y="224"/>
                  </a:lnTo>
                  <a:lnTo>
                    <a:pt x="286" y="213"/>
                  </a:lnTo>
                  <a:lnTo>
                    <a:pt x="291" y="201"/>
                  </a:lnTo>
                  <a:lnTo>
                    <a:pt x="293" y="190"/>
                  </a:lnTo>
                  <a:lnTo>
                    <a:pt x="293" y="175"/>
                  </a:lnTo>
                  <a:lnTo>
                    <a:pt x="293" y="175"/>
                  </a:lnTo>
                  <a:lnTo>
                    <a:pt x="292" y="158"/>
                  </a:lnTo>
                  <a:lnTo>
                    <a:pt x="288" y="141"/>
                  </a:lnTo>
                  <a:lnTo>
                    <a:pt x="282" y="124"/>
                  </a:lnTo>
                  <a:lnTo>
                    <a:pt x="274" y="109"/>
                  </a:lnTo>
                  <a:lnTo>
                    <a:pt x="266" y="93"/>
                  </a:lnTo>
                  <a:lnTo>
                    <a:pt x="256" y="79"/>
                  </a:lnTo>
                  <a:lnTo>
                    <a:pt x="245" y="65"/>
                  </a:lnTo>
                  <a:lnTo>
                    <a:pt x="233" y="52"/>
                  </a:lnTo>
                  <a:lnTo>
                    <a:pt x="233" y="52"/>
                  </a:lnTo>
                  <a:lnTo>
                    <a:pt x="223" y="42"/>
                  </a:lnTo>
                  <a:lnTo>
                    <a:pt x="211" y="31"/>
                  </a:lnTo>
                  <a:lnTo>
                    <a:pt x="201" y="24"/>
                  </a:lnTo>
                  <a:lnTo>
                    <a:pt x="187" y="17"/>
                  </a:lnTo>
                  <a:lnTo>
                    <a:pt x="176" y="12"/>
                  </a:lnTo>
                  <a:lnTo>
                    <a:pt x="163" y="7"/>
                  </a:lnTo>
                  <a:lnTo>
                    <a:pt x="148" y="3"/>
                  </a:lnTo>
                  <a:lnTo>
                    <a:pt x="133" y="0"/>
                  </a:lnTo>
                  <a:lnTo>
                    <a:pt x="133" y="0"/>
                  </a:lnTo>
                  <a:lnTo>
                    <a:pt x="125" y="0"/>
                  </a:lnTo>
                  <a:lnTo>
                    <a:pt x="118" y="0"/>
                  </a:lnTo>
                  <a:lnTo>
                    <a:pt x="110" y="1"/>
                  </a:lnTo>
                  <a:lnTo>
                    <a:pt x="104" y="3"/>
                  </a:lnTo>
                  <a:lnTo>
                    <a:pt x="91" y="9"/>
                  </a:lnTo>
                  <a:lnTo>
                    <a:pt x="78" y="18"/>
                  </a:lnTo>
                  <a:lnTo>
                    <a:pt x="66" y="28"/>
                  </a:lnTo>
                  <a:lnTo>
                    <a:pt x="55" y="38"/>
                  </a:lnTo>
                  <a:lnTo>
                    <a:pt x="34" y="59"/>
                  </a:lnTo>
                  <a:lnTo>
                    <a:pt x="34" y="59"/>
                  </a:lnTo>
                  <a:lnTo>
                    <a:pt x="31" y="62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3" y="71"/>
                  </a:lnTo>
                  <a:lnTo>
                    <a:pt x="21" y="79"/>
                  </a:lnTo>
                  <a:lnTo>
                    <a:pt x="21" y="79"/>
                  </a:lnTo>
                  <a:lnTo>
                    <a:pt x="17" y="81"/>
                  </a:lnTo>
                  <a:lnTo>
                    <a:pt x="14" y="86"/>
                  </a:lnTo>
                  <a:lnTo>
                    <a:pt x="7" y="97"/>
                  </a:lnTo>
                  <a:lnTo>
                    <a:pt x="7" y="97"/>
                  </a:lnTo>
                  <a:lnTo>
                    <a:pt x="3" y="109"/>
                  </a:lnTo>
                  <a:lnTo>
                    <a:pt x="2" y="120"/>
                  </a:lnTo>
                  <a:lnTo>
                    <a:pt x="0" y="133"/>
                  </a:lnTo>
                  <a:lnTo>
                    <a:pt x="2" y="147"/>
                  </a:lnTo>
                  <a:lnTo>
                    <a:pt x="2" y="147"/>
                  </a:lnTo>
                  <a:lnTo>
                    <a:pt x="3" y="160"/>
                  </a:lnTo>
                  <a:lnTo>
                    <a:pt x="7" y="173"/>
                  </a:lnTo>
                  <a:lnTo>
                    <a:pt x="11" y="186"/>
                  </a:lnTo>
                  <a:lnTo>
                    <a:pt x="17" y="199"/>
                  </a:lnTo>
                  <a:lnTo>
                    <a:pt x="24" y="211"/>
                  </a:lnTo>
                  <a:lnTo>
                    <a:pt x="32" y="222"/>
                  </a:lnTo>
                  <a:lnTo>
                    <a:pt x="49" y="243"/>
                  </a:lnTo>
                  <a:lnTo>
                    <a:pt x="49" y="243"/>
                  </a:lnTo>
                  <a:lnTo>
                    <a:pt x="59" y="255"/>
                  </a:lnTo>
                  <a:lnTo>
                    <a:pt x="70" y="267"/>
                  </a:lnTo>
                  <a:lnTo>
                    <a:pt x="80" y="276"/>
                  </a:lnTo>
                  <a:lnTo>
                    <a:pt x="92" y="285"/>
                  </a:lnTo>
                  <a:lnTo>
                    <a:pt x="104" y="293"/>
                  </a:lnTo>
                  <a:lnTo>
                    <a:pt x="117" y="298"/>
                  </a:lnTo>
                  <a:lnTo>
                    <a:pt x="131" y="303"/>
                  </a:lnTo>
                  <a:lnTo>
                    <a:pt x="147" y="306"/>
                  </a:lnTo>
                  <a:lnTo>
                    <a:pt x="147" y="306"/>
                  </a:lnTo>
                  <a:lnTo>
                    <a:pt x="161" y="307"/>
                  </a:lnTo>
                  <a:lnTo>
                    <a:pt x="176" y="306"/>
                  </a:lnTo>
                  <a:lnTo>
                    <a:pt x="187" y="302"/>
                  </a:lnTo>
                  <a:lnTo>
                    <a:pt x="199" y="297"/>
                  </a:lnTo>
                  <a:lnTo>
                    <a:pt x="211" y="290"/>
                  </a:lnTo>
                  <a:lnTo>
                    <a:pt x="222" y="283"/>
                  </a:lnTo>
                  <a:lnTo>
                    <a:pt x="232" y="272"/>
                  </a:lnTo>
                  <a:lnTo>
                    <a:pt x="241" y="262"/>
                  </a:lnTo>
                  <a:lnTo>
                    <a:pt x="241" y="262"/>
                  </a:lnTo>
                  <a:close/>
                  <a:moveTo>
                    <a:pt x="189" y="250"/>
                  </a:moveTo>
                  <a:lnTo>
                    <a:pt x="189" y="250"/>
                  </a:lnTo>
                  <a:lnTo>
                    <a:pt x="180" y="256"/>
                  </a:lnTo>
                  <a:lnTo>
                    <a:pt x="170" y="260"/>
                  </a:lnTo>
                  <a:lnTo>
                    <a:pt x="161" y="263"/>
                  </a:lnTo>
                  <a:lnTo>
                    <a:pt x="152" y="263"/>
                  </a:lnTo>
                  <a:lnTo>
                    <a:pt x="144" y="260"/>
                  </a:lnTo>
                  <a:lnTo>
                    <a:pt x="135" y="258"/>
                  </a:lnTo>
                  <a:lnTo>
                    <a:pt x="127" y="254"/>
                  </a:lnTo>
                  <a:lnTo>
                    <a:pt x="119" y="247"/>
                  </a:lnTo>
                  <a:lnTo>
                    <a:pt x="104" y="234"/>
                  </a:lnTo>
                  <a:lnTo>
                    <a:pt x="91" y="218"/>
                  </a:lnTo>
                  <a:lnTo>
                    <a:pt x="66" y="188"/>
                  </a:lnTo>
                  <a:lnTo>
                    <a:pt x="66" y="188"/>
                  </a:lnTo>
                  <a:lnTo>
                    <a:pt x="59" y="179"/>
                  </a:lnTo>
                  <a:lnTo>
                    <a:pt x="54" y="169"/>
                  </a:lnTo>
                  <a:lnTo>
                    <a:pt x="50" y="157"/>
                  </a:lnTo>
                  <a:lnTo>
                    <a:pt x="48" y="145"/>
                  </a:lnTo>
                  <a:lnTo>
                    <a:pt x="46" y="133"/>
                  </a:lnTo>
                  <a:lnTo>
                    <a:pt x="49" y="122"/>
                  </a:lnTo>
                  <a:lnTo>
                    <a:pt x="51" y="116"/>
                  </a:lnTo>
                  <a:lnTo>
                    <a:pt x="54" y="113"/>
                  </a:lnTo>
                  <a:lnTo>
                    <a:pt x="57" y="107"/>
                  </a:lnTo>
                  <a:lnTo>
                    <a:pt x="62" y="103"/>
                  </a:lnTo>
                  <a:lnTo>
                    <a:pt x="62" y="103"/>
                  </a:lnTo>
                  <a:lnTo>
                    <a:pt x="65" y="99"/>
                  </a:lnTo>
                  <a:lnTo>
                    <a:pt x="67" y="96"/>
                  </a:lnTo>
                  <a:lnTo>
                    <a:pt x="71" y="86"/>
                  </a:lnTo>
                  <a:lnTo>
                    <a:pt x="71" y="86"/>
                  </a:lnTo>
                  <a:lnTo>
                    <a:pt x="92" y="65"/>
                  </a:lnTo>
                  <a:lnTo>
                    <a:pt x="104" y="56"/>
                  </a:lnTo>
                  <a:lnTo>
                    <a:pt x="117" y="48"/>
                  </a:lnTo>
                  <a:lnTo>
                    <a:pt x="117" y="48"/>
                  </a:lnTo>
                  <a:lnTo>
                    <a:pt x="122" y="47"/>
                  </a:lnTo>
                  <a:lnTo>
                    <a:pt x="129" y="46"/>
                  </a:lnTo>
                  <a:lnTo>
                    <a:pt x="135" y="46"/>
                  </a:lnTo>
                  <a:lnTo>
                    <a:pt x="142" y="46"/>
                  </a:lnTo>
                  <a:lnTo>
                    <a:pt x="153" y="50"/>
                  </a:lnTo>
                  <a:lnTo>
                    <a:pt x="167" y="56"/>
                  </a:lnTo>
                  <a:lnTo>
                    <a:pt x="178" y="64"/>
                  </a:lnTo>
                  <a:lnTo>
                    <a:pt x="189" y="73"/>
                  </a:lnTo>
                  <a:lnTo>
                    <a:pt x="207" y="90"/>
                  </a:lnTo>
                  <a:lnTo>
                    <a:pt x="207" y="90"/>
                  </a:lnTo>
                  <a:lnTo>
                    <a:pt x="214" y="98"/>
                  </a:lnTo>
                  <a:lnTo>
                    <a:pt x="222" y="107"/>
                  </a:lnTo>
                  <a:lnTo>
                    <a:pt x="227" y="118"/>
                  </a:lnTo>
                  <a:lnTo>
                    <a:pt x="232" y="128"/>
                  </a:lnTo>
                  <a:lnTo>
                    <a:pt x="241" y="149"/>
                  </a:lnTo>
                  <a:lnTo>
                    <a:pt x="248" y="170"/>
                  </a:lnTo>
                  <a:lnTo>
                    <a:pt x="248" y="170"/>
                  </a:lnTo>
                  <a:lnTo>
                    <a:pt x="249" y="175"/>
                  </a:lnTo>
                  <a:lnTo>
                    <a:pt x="249" y="182"/>
                  </a:lnTo>
                  <a:lnTo>
                    <a:pt x="248" y="187"/>
                  </a:lnTo>
                  <a:lnTo>
                    <a:pt x="245" y="192"/>
                  </a:lnTo>
                  <a:lnTo>
                    <a:pt x="237" y="203"/>
                  </a:lnTo>
                  <a:lnTo>
                    <a:pt x="228" y="215"/>
                  </a:lnTo>
                  <a:lnTo>
                    <a:pt x="219" y="225"/>
                  </a:lnTo>
                  <a:lnTo>
                    <a:pt x="207" y="234"/>
                  </a:lnTo>
                  <a:lnTo>
                    <a:pt x="189" y="250"/>
                  </a:lnTo>
                  <a:lnTo>
                    <a:pt x="189" y="25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8" name="chenying0907 865"/>
            <p:cNvSpPr>
              <a:spLocks noEditPoints="1"/>
            </p:cNvSpPr>
            <p:nvPr/>
          </p:nvSpPr>
          <p:spPr bwMode="auto">
            <a:xfrm>
              <a:off x="4410076" y="3570288"/>
              <a:ext cx="106363" cy="111125"/>
            </a:xfrm>
            <a:custGeom>
              <a:avLst/>
              <a:gdLst/>
              <a:ahLst/>
              <a:cxnLst>
                <a:cxn ang="0">
                  <a:pos x="238" y="222"/>
                </a:cxn>
                <a:cxn ang="0">
                  <a:pos x="260" y="195"/>
                </a:cxn>
                <a:cxn ang="0">
                  <a:pos x="268" y="160"/>
                </a:cxn>
                <a:cxn ang="0">
                  <a:pos x="262" y="128"/>
                </a:cxn>
                <a:cxn ang="0">
                  <a:pos x="243" y="85"/>
                </a:cxn>
                <a:cxn ang="0">
                  <a:pos x="213" y="47"/>
                </a:cxn>
                <a:cxn ang="0">
                  <a:pos x="193" y="29"/>
                </a:cxn>
                <a:cxn ang="0">
                  <a:pos x="159" y="11"/>
                </a:cxn>
                <a:cxn ang="0">
                  <a:pos x="121" y="0"/>
                </a:cxn>
                <a:cxn ang="0">
                  <a:pos x="107" y="0"/>
                </a:cxn>
                <a:cxn ang="0">
                  <a:pos x="82" y="8"/>
                </a:cxn>
                <a:cxn ang="0">
                  <a:pos x="49" y="35"/>
                </a:cxn>
                <a:cxn ang="0">
                  <a:pos x="27" y="56"/>
                </a:cxn>
                <a:cxn ang="0">
                  <a:pos x="20" y="66"/>
                </a:cxn>
                <a:cxn ang="0">
                  <a:pos x="15" y="75"/>
                </a:cxn>
                <a:cxn ang="0">
                  <a:pos x="6" y="88"/>
                </a:cxn>
                <a:cxn ang="0">
                  <a:pos x="0" y="122"/>
                </a:cxn>
                <a:cxn ang="0">
                  <a:pos x="2" y="147"/>
                </a:cxn>
                <a:cxn ang="0">
                  <a:pos x="15" y="182"/>
                </a:cxn>
                <a:cxn ang="0">
                  <a:pos x="44" y="224"/>
                </a:cxn>
                <a:cxn ang="0">
                  <a:pos x="73" y="253"/>
                </a:cxn>
                <a:cxn ang="0">
                  <a:pos x="107" y="273"/>
                </a:cxn>
                <a:cxn ang="0">
                  <a:pos x="133" y="280"/>
                </a:cxn>
                <a:cxn ang="0">
                  <a:pos x="171" y="277"/>
                </a:cxn>
                <a:cxn ang="0">
                  <a:pos x="201" y="258"/>
                </a:cxn>
                <a:cxn ang="0">
                  <a:pos x="172" y="229"/>
                </a:cxn>
                <a:cxn ang="0">
                  <a:pos x="155" y="238"/>
                </a:cxn>
                <a:cxn ang="0">
                  <a:pos x="130" y="239"/>
                </a:cxn>
                <a:cxn ang="0">
                  <a:pos x="108" y="226"/>
                </a:cxn>
                <a:cxn ang="0">
                  <a:pos x="60" y="173"/>
                </a:cxn>
                <a:cxn ang="0">
                  <a:pos x="48" y="154"/>
                </a:cxn>
                <a:cxn ang="0">
                  <a:pos x="43" y="122"/>
                </a:cxn>
                <a:cxn ang="0">
                  <a:pos x="52" y="98"/>
                </a:cxn>
                <a:cxn ang="0">
                  <a:pos x="58" y="92"/>
                </a:cxn>
                <a:cxn ang="0">
                  <a:pos x="64" y="80"/>
                </a:cxn>
                <a:cxn ang="0">
                  <a:pos x="106" y="45"/>
                </a:cxn>
                <a:cxn ang="0">
                  <a:pos x="117" y="42"/>
                </a:cxn>
                <a:cxn ang="0">
                  <a:pos x="141" y="46"/>
                </a:cxn>
                <a:cxn ang="0">
                  <a:pos x="172" y="67"/>
                </a:cxn>
                <a:cxn ang="0">
                  <a:pos x="196" y="90"/>
                </a:cxn>
                <a:cxn ang="0">
                  <a:pos x="221" y="136"/>
                </a:cxn>
                <a:cxn ang="0">
                  <a:pos x="227" y="161"/>
                </a:cxn>
                <a:cxn ang="0">
                  <a:pos x="223" y="175"/>
                </a:cxn>
                <a:cxn ang="0">
                  <a:pos x="200" y="205"/>
                </a:cxn>
                <a:cxn ang="0">
                  <a:pos x="172" y="229"/>
                </a:cxn>
              </a:cxnLst>
              <a:rect l="0" t="0" r="r" b="b"/>
              <a:pathLst>
                <a:path w="268" h="281">
                  <a:moveTo>
                    <a:pt x="221" y="239"/>
                  </a:moveTo>
                  <a:lnTo>
                    <a:pt x="221" y="239"/>
                  </a:lnTo>
                  <a:lnTo>
                    <a:pt x="238" y="222"/>
                  </a:lnTo>
                  <a:lnTo>
                    <a:pt x="247" y="213"/>
                  </a:lnTo>
                  <a:lnTo>
                    <a:pt x="253" y="204"/>
                  </a:lnTo>
                  <a:lnTo>
                    <a:pt x="260" y="195"/>
                  </a:lnTo>
                  <a:lnTo>
                    <a:pt x="265" y="185"/>
                  </a:lnTo>
                  <a:lnTo>
                    <a:pt x="268" y="174"/>
                  </a:lnTo>
                  <a:lnTo>
                    <a:pt x="268" y="160"/>
                  </a:lnTo>
                  <a:lnTo>
                    <a:pt x="268" y="160"/>
                  </a:lnTo>
                  <a:lnTo>
                    <a:pt x="266" y="144"/>
                  </a:lnTo>
                  <a:lnTo>
                    <a:pt x="262" y="128"/>
                  </a:lnTo>
                  <a:lnTo>
                    <a:pt x="257" y="114"/>
                  </a:lnTo>
                  <a:lnTo>
                    <a:pt x="251" y="100"/>
                  </a:lnTo>
                  <a:lnTo>
                    <a:pt x="243" y="85"/>
                  </a:lnTo>
                  <a:lnTo>
                    <a:pt x="234" y="72"/>
                  </a:lnTo>
                  <a:lnTo>
                    <a:pt x="223" y="59"/>
                  </a:lnTo>
                  <a:lnTo>
                    <a:pt x="213" y="47"/>
                  </a:lnTo>
                  <a:lnTo>
                    <a:pt x="213" y="47"/>
                  </a:lnTo>
                  <a:lnTo>
                    <a:pt x="204" y="38"/>
                  </a:lnTo>
                  <a:lnTo>
                    <a:pt x="193" y="29"/>
                  </a:lnTo>
                  <a:lnTo>
                    <a:pt x="183" y="22"/>
                  </a:lnTo>
                  <a:lnTo>
                    <a:pt x="171" y="16"/>
                  </a:lnTo>
                  <a:lnTo>
                    <a:pt x="159" y="11"/>
                  </a:lnTo>
                  <a:lnTo>
                    <a:pt x="147" y="7"/>
                  </a:lnTo>
                  <a:lnTo>
                    <a:pt x="134" y="3"/>
                  </a:lnTo>
                  <a:lnTo>
                    <a:pt x="121" y="0"/>
                  </a:lnTo>
                  <a:lnTo>
                    <a:pt x="121" y="0"/>
                  </a:lnTo>
                  <a:lnTo>
                    <a:pt x="113" y="0"/>
                  </a:lnTo>
                  <a:lnTo>
                    <a:pt x="107" y="0"/>
                  </a:lnTo>
                  <a:lnTo>
                    <a:pt x="100" y="1"/>
                  </a:lnTo>
                  <a:lnTo>
                    <a:pt x="94" y="3"/>
                  </a:lnTo>
                  <a:lnTo>
                    <a:pt x="82" y="8"/>
                  </a:lnTo>
                  <a:lnTo>
                    <a:pt x="70" y="16"/>
                  </a:lnTo>
                  <a:lnTo>
                    <a:pt x="60" y="25"/>
                  </a:lnTo>
                  <a:lnTo>
                    <a:pt x="49" y="35"/>
                  </a:lnTo>
                  <a:lnTo>
                    <a:pt x="30" y="54"/>
                  </a:lnTo>
                  <a:lnTo>
                    <a:pt x="30" y="54"/>
                  </a:lnTo>
                  <a:lnTo>
                    <a:pt x="27" y="56"/>
                  </a:lnTo>
                  <a:lnTo>
                    <a:pt x="24" y="59"/>
                  </a:lnTo>
                  <a:lnTo>
                    <a:pt x="24" y="59"/>
                  </a:lnTo>
                  <a:lnTo>
                    <a:pt x="20" y="66"/>
                  </a:lnTo>
                  <a:lnTo>
                    <a:pt x="18" y="71"/>
                  </a:lnTo>
                  <a:lnTo>
                    <a:pt x="18" y="71"/>
                  </a:lnTo>
                  <a:lnTo>
                    <a:pt x="15" y="75"/>
                  </a:lnTo>
                  <a:lnTo>
                    <a:pt x="11" y="79"/>
                  </a:lnTo>
                  <a:lnTo>
                    <a:pt x="6" y="88"/>
                  </a:lnTo>
                  <a:lnTo>
                    <a:pt x="6" y="88"/>
                  </a:lnTo>
                  <a:lnTo>
                    <a:pt x="2" y="100"/>
                  </a:lnTo>
                  <a:lnTo>
                    <a:pt x="1" y="111"/>
                  </a:lnTo>
                  <a:lnTo>
                    <a:pt x="0" y="122"/>
                  </a:lnTo>
                  <a:lnTo>
                    <a:pt x="1" y="134"/>
                  </a:lnTo>
                  <a:lnTo>
                    <a:pt x="1" y="134"/>
                  </a:lnTo>
                  <a:lnTo>
                    <a:pt x="2" y="147"/>
                  </a:lnTo>
                  <a:lnTo>
                    <a:pt x="5" y="158"/>
                  </a:lnTo>
                  <a:lnTo>
                    <a:pt x="10" y="170"/>
                  </a:lnTo>
                  <a:lnTo>
                    <a:pt x="15" y="182"/>
                  </a:lnTo>
                  <a:lnTo>
                    <a:pt x="22" y="192"/>
                  </a:lnTo>
                  <a:lnTo>
                    <a:pt x="28" y="203"/>
                  </a:lnTo>
                  <a:lnTo>
                    <a:pt x="44" y="224"/>
                  </a:lnTo>
                  <a:lnTo>
                    <a:pt x="44" y="224"/>
                  </a:lnTo>
                  <a:lnTo>
                    <a:pt x="62" y="243"/>
                  </a:lnTo>
                  <a:lnTo>
                    <a:pt x="73" y="253"/>
                  </a:lnTo>
                  <a:lnTo>
                    <a:pt x="83" y="260"/>
                  </a:lnTo>
                  <a:lnTo>
                    <a:pt x="94" y="268"/>
                  </a:lnTo>
                  <a:lnTo>
                    <a:pt x="107" y="273"/>
                  </a:lnTo>
                  <a:lnTo>
                    <a:pt x="119" y="277"/>
                  </a:lnTo>
                  <a:lnTo>
                    <a:pt x="133" y="280"/>
                  </a:lnTo>
                  <a:lnTo>
                    <a:pt x="133" y="280"/>
                  </a:lnTo>
                  <a:lnTo>
                    <a:pt x="147" y="281"/>
                  </a:lnTo>
                  <a:lnTo>
                    <a:pt x="160" y="280"/>
                  </a:lnTo>
                  <a:lnTo>
                    <a:pt x="171" y="277"/>
                  </a:lnTo>
                  <a:lnTo>
                    <a:pt x="181" y="272"/>
                  </a:lnTo>
                  <a:lnTo>
                    <a:pt x="192" y="266"/>
                  </a:lnTo>
                  <a:lnTo>
                    <a:pt x="201" y="258"/>
                  </a:lnTo>
                  <a:lnTo>
                    <a:pt x="221" y="239"/>
                  </a:lnTo>
                  <a:lnTo>
                    <a:pt x="221" y="239"/>
                  </a:lnTo>
                  <a:close/>
                  <a:moveTo>
                    <a:pt x="172" y="229"/>
                  </a:moveTo>
                  <a:lnTo>
                    <a:pt x="172" y="229"/>
                  </a:lnTo>
                  <a:lnTo>
                    <a:pt x="164" y="234"/>
                  </a:lnTo>
                  <a:lnTo>
                    <a:pt x="155" y="238"/>
                  </a:lnTo>
                  <a:lnTo>
                    <a:pt x="147" y="241"/>
                  </a:lnTo>
                  <a:lnTo>
                    <a:pt x="140" y="241"/>
                  </a:lnTo>
                  <a:lnTo>
                    <a:pt x="130" y="239"/>
                  </a:lnTo>
                  <a:lnTo>
                    <a:pt x="124" y="236"/>
                  </a:lnTo>
                  <a:lnTo>
                    <a:pt x="116" y="232"/>
                  </a:lnTo>
                  <a:lnTo>
                    <a:pt x="108" y="226"/>
                  </a:lnTo>
                  <a:lnTo>
                    <a:pt x="95" y="215"/>
                  </a:lnTo>
                  <a:lnTo>
                    <a:pt x="82" y="200"/>
                  </a:lnTo>
                  <a:lnTo>
                    <a:pt x="60" y="173"/>
                  </a:lnTo>
                  <a:lnTo>
                    <a:pt x="60" y="173"/>
                  </a:lnTo>
                  <a:lnTo>
                    <a:pt x="53" y="164"/>
                  </a:lnTo>
                  <a:lnTo>
                    <a:pt x="48" y="154"/>
                  </a:lnTo>
                  <a:lnTo>
                    <a:pt x="44" y="144"/>
                  </a:lnTo>
                  <a:lnTo>
                    <a:pt x="43" y="134"/>
                  </a:lnTo>
                  <a:lnTo>
                    <a:pt x="43" y="122"/>
                  </a:lnTo>
                  <a:lnTo>
                    <a:pt x="44" y="111"/>
                  </a:lnTo>
                  <a:lnTo>
                    <a:pt x="48" y="102"/>
                  </a:lnTo>
                  <a:lnTo>
                    <a:pt x="52" y="98"/>
                  </a:lnTo>
                  <a:lnTo>
                    <a:pt x="56" y="94"/>
                  </a:lnTo>
                  <a:lnTo>
                    <a:pt x="56" y="94"/>
                  </a:lnTo>
                  <a:lnTo>
                    <a:pt x="58" y="92"/>
                  </a:lnTo>
                  <a:lnTo>
                    <a:pt x="61" y="88"/>
                  </a:lnTo>
                  <a:lnTo>
                    <a:pt x="64" y="80"/>
                  </a:lnTo>
                  <a:lnTo>
                    <a:pt x="64" y="80"/>
                  </a:lnTo>
                  <a:lnTo>
                    <a:pt x="83" y="60"/>
                  </a:lnTo>
                  <a:lnTo>
                    <a:pt x="94" y="52"/>
                  </a:lnTo>
                  <a:lnTo>
                    <a:pt x="106" y="45"/>
                  </a:lnTo>
                  <a:lnTo>
                    <a:pt x="106" y="45"/>
                  </a:lnTo>
                  <a:lnTo>
                    <a:pt x="111" y="43"/>
                  </a:lnTo>
                  <a:lnTo>
                    <a:pt x="117" y="42"/>
                  </a:lnTo>
                  <a:lnTo>
                    <a:pt x="123" y="42"/>
                  </a:lnTo>
                  <a:lnTo>
                    <a:pt x="129" y="42"/>
                  </a:lnTo>
                  <a:lnTo>
                    <a:pt x="141" y="46"/>
                  </a:lnTo>
                  <a:lnTo>
                    <a:pt x="151" y="51"/>
                  </a:lnTo>
                  <a:lnTo>
                    <a:pt x="162" y="59"/>
                  </a:lnTo>
                  <a:lnTo>
                    <a:pt x="172" y="67"/>
                  </a:lnTo>
                  <a:lnTo>
                    <a:pt x="188" y="83"/>
                  </a:lnTo>
                  <a:lnTo>
                    <a:pt x="188" y="83"/>
                  </a:lnTo>
                  <a:lnTo>
                    <a:pt x="196" y="90"/>
                  </a:lnTo>
                  <a:lnTo>
                    <a:pt x="201" y="98"/>
                  </a:lnTo>
                  <a:lnTo>
                    <a:pt x="211" y="117"/>
                  </a:lnTo>
                  <a:lnTo>
                    <a:pt x="221" y="136"/>
                  </a:lnTo>
                  <a:lnTo>
                    <a:pt x="226" y="156"/>
                  </a:lnTo>
                  <a:lnTo>
                    <a:pt x="226" y="156"/>
                  </a:lnTo>
                  <a:lnTo>
                    <a:pt x="227" y="161"/>
                  </a:lnTo>
                  <a:lnTo>
                    <a:pt x="227" y="166"/>
                  </a:lnTo>
                  <a:lnTo>
                    <a:pt x="226" y="171"/>
                  </a:lnTo>
                  <a:lnTo>
                    <a:pt x="223" y="175"/>
                  </a:lnTo>
                  <a:lnTo>
                    <a:pt x="217" y="186"/>
                  </a:lnTo>
                  <a:lnTo>
                    <a:pt x="209" y="196"/>
                  </a:lnTo>
                  <a:lnTo>
                    <a:pt x="200" y="205"/>
                  </a:lnTo>
                  <a:lnTo>
                    <a:pt x="189" y="215"/>
                  </a:lnTo>
                  <a:lnTo>
                    <a:pt x="172" y="229"/>
                  </a:lnTo>
                  <a:lnTo>
                    <a:pt x="172" y="22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9" name="chenying0907 866"/>
            <p:cNvSpPr>
              <a:spLocks noEditPoints="1"/>
            </p:cNvSpPr>
            <p:nvPr/>
          </p:nvSpPr>
          <p:spPr bwMode="auto">
            <a:xfrm>
              <a:off x="4471988" y="3636963"/>
              <a:ext cx="96838" cy="103188"/>
            </a:xfrm>
            <a:custGeom>
              <a:avLst/>
              <a:gdLst/>
              <a:ahLst/>
              <a:cxnLst>
                <a:cxn ang="0">
                  <a:pos x="219" y="205"/>
                </a:cxn>
                <a:cxn ang="0">
                  <a:pos x="240" y="180"/>
                </a:cxn>
                <a:cxn ang="0">
                  <a:pos x="247" y="148"/>
                </a:cxn>
                <a:cxn ang="0">
                  <a:pos x="242" y="119"/>
                </a:cxn>
                <a:cxn ang="0">
                  <a:pos x="223" y="80"/>
                </a:cxn>
                <a:cxn ang="0">
                  <a:pos x="196" y="44"/>
                </a:cxn>
                <a:cxn ang="0">
                  <a:pos x="178" y="27"/>
                </a:cxn>
                <a:cxn ang="0">
                  <a:pos x="147" y="10"/>
                </a:cxn>
                <a:cxn ang="0">
                  <a:pos x="111" y="1"/>
                </a:cxn>
                <a:cxn ang="0">
                  <a:pos x="98" y="0"/>
                </a:cxn>
                <a:cxn ang="0">
                  <a:pos x="64" y="16"/>
                </a:cxn>
                <a:cxn ang="0">
                  <a:pos x="28" y="51"/>
                </a:cxn>
                <a:cxn ang="0">
                  <a:pos x="22" y="55"/>
                </a:cxn>
                <a:cxn ang="0">
                  <a:pos x="16" y="67"/>
                </a:cxn>
                <a:cxn ang="0">
                  <a:pos x="9" y="73"/>
                </a:cxn>
                <a:cxn ang="0">
                  <a:pos x="2" y="93"/>
                </a:cxn>
                <a:cxn ang="0">
                  <a:pos x="0" y="124"/>
                </a:cxn>
                <a:cxn ang="0">
                  <a:pos x="4" y="146"/>
                </a:cxn>
                <a:cxn ang="0">
                  <a:pos x="26" y="188"/>
                </a:cxn>
                <a:cxn ang="0">
                  <a:pos x="58" y="226"/>
                </a:cxn>
                <a:cxn ang="0">
                  <a:pos x="87" y="247"/>
                </a:cxn>
                <a:cxn ang="0">
                  <a:pos x="123" y="259"/>
                </a:cxn>
                <a:cxn ang="0">
                  <a:pos x="147" y="259"/>
                </a:cxn>
                <a:cxn ang="0">
                  <a:pos x="177" y="246"/>
                </a:cxn>
                <a:cxn ang="0">
                  <a:pos x="203" y="221"/>
                </a:cxn>
                <a:cxn ang="0">
                  <a:pos x="151" y="217"/>
                </a:cxn>
                <a:cxn ang="0">
                  <a:pos x="128" y="222"/>
                </a:cxn>
                <a:cxn ang="0">
                  <a:pos x="106" y="214"/>
                </a:cxn>
                <a:cxn ang="0">
                  <a:pos x="75" y="186"/>
                </a:cxn>
                <a:cxn ang="0">
                  <a:pos x="49" y="152"/>
                </a:cxn>
                <a:cxn ang="0">
                  <a:pos x="38" y="123"/>
                </a:cxn>
                <a:cxn ang="0">
                  <a:pos x="45" y="95"/>
                </a:cxn>
                <a:cxn ang="0">
                  <a:pos x="56" y="81"/>
                </a:cxn>
                <a:cxn ang="0">
                  <a:pos x="77" y="56"/>
                </a:cxn>
                <a:cxn ang="0">
                  <a:pos x="97" y="42"/>
                </a:cxn>
                <a:cxn ang="0">
                  <a:pos x="113" y="39"/>
                </a:cxn>
                <a:cxn ang="0">
                  <a:pos x="139" y="48"/>
                </a:cxn>
                <a:cxn ang="0">
                  <a:pos x="173" y="77"/>
                </a:cxn>
                <a:cxn ang="0">
                  <a:pos x="186" y="91"/>
                </a:cxn>
                <a:cxn ang="0">
                  <a:pos x="208" y="145"/>
                </a:cxn>
                <a:cxn ang="0">
                  <a:pos x="208" y="153"/>
                </a:cxn>
                <a:cxn ang="0">
                  <a:pos x="193" y="182"/>
                </a:cxn>
                <a:cxn ang="0">
                  <a:pos x="159" y="212"/>
                </a:cxn>
              </a:cxnLst>
              <a:rect l="0" t="0" r="r" b="b"/>
              <a:pathLst>
                <a:path w="247" h="260">
                  <a:moveTo>
                    <a:pt x="203" y="221"/>
                  </a:moveTo>
                  <a:lnTo>
                    <a:pt x="203" y="221"/>
                  </a:lnTo>
                  <a:lnTo>
                    <a:pt x="219" y="205"/>
                  </a:lnTo>
                  <a:lnTo>
                    <a:pt x="227" y="197"/>
                  </a:lnTo>
                  <a:lnTo>
                    <a:pt x="234" y="189"/>
                  </a:lnTo>
                  <a:lnTo>
                    <a:pt x="240" y="180"/>
                  </a:lnTo>
                  <a:lnTo>
                    <a:pt x="244" y="171"/>
                  </a:lnTo>
                  <a:lnTo>
                    <a:pt x="246" y="161"/>
                  </a:lnTo>
                  <a:lnTo>
                    <a:pt x="247" y="148"/>
                  </a:lnTo>
                  <a:lnTo>
                    <a:pt x="247" y="148"/>
                  </a:lnTo>
                  <a:lnTo>
                    <a:pt x="245" y="133"/>
                  </a:lnTo>
                  <a:lnTo>
                    <a:pt x="242" y="119"/>
                  </a:lnTo>
                  <a:lnTo>
                    <a:pt x="237" y="106"/>
                  </a:lnTo>
                  <a:lnTo>
                    <a:pt x="230" y="91"/>
                  </a:lnTo>
                  <a:lnTo>
                    <a:pt x="223" y="80"/>
                  </a:lnTo>
                  <a:lnTo>
                    <a:pt x="215" y="67"/>
                  </a:lnTo>
                  <a:lnTo>
                    <a:pt x="206" y="55"/>
                  </a:lnTo>
                  <a:lnTo>
                    <a:pt x="196" y="44"/>
                  </a:lnTo>
                  <a:lnTo>
                    <a:pt x="196" y="44"/>
                  </a:lnTo>
                  <a:lnTo>
                    <a:pt x="187" y="35"/>
                  </a:lnTo>
                  <a:lnTo>
                    <a:pt x="178" y="27"/>
                  </a:lnTo>
                  <a:lnTo>
                    <a:pt x="168" y="21"/>
                  </a:lnTo>
                  <a:lnTo>
                    <a:pt x="157" y="16"/>
                  </a:lnTo>
                  <a:lnTo>
                    <a:pt x="147" y="10"/>
                  </a:lnTo>
                  <a:lnTo>
                    <a:pt x="136" y="6"/>
                  </a:lnTo>
                  <a:lnTo>
                    <a:pt x="124" y="2"/>
                  </a:lnTo>
                  <a:lnTo>
                    <a:pt x="111" y="1"/>
                  </a:lnTo>
                  <a:lnTo>
                    <a:pt x="111" y="1"/>
                  </a:lnTo>
                  <a:lnTo>
                    <a:pt x="105" y="0"/>
                  </a:lnTo>
                  <a:lnTo>
                    <a:pt x="98" y="0"/>
                  </a:lnTo>
                  <a:lnTo>
                    <a:pt x="87" y="4"/>
                  </a:lnTo>
                  <a:lnTo>
                    <a:pt x="75" y="9"/>
                  </a:lnTo>
                  <a:lnTo>
                    <a:pt x="64" y="16"/>
                  </a:lnTo>
                  <a:lnTo>
                    <a:pt x="55" y="23"/>
                  </a:lnTo>
                  <a:lnTo>
                    <a:pt x="46" y="33"/>
                  </a:lnTo>
                  <a:lnTo>
                    <a:pt x="28" y="51"/>
                  </a:lnTo>
                  <a:lnTo>
                    <a:pt x="28" y="51"/>
                  </a:lnTo>
                  <a:lnTo>
                    <a:pt x="25" y="52"/>
                  </a:lnTo>
                  <a:lnTo>
                    <a:pt x="22" y="55"/>
                  </a:lnTo>
                  <a:lnTo>
                    <a:pt x="22" y="55"/>
                  </a:lnTo>
                  <a:lnTo>
                    <a:pt x="19" y="60"/>
                  </a:lnTo>
                  <a:lnTo>
                    <a:pt x="16" y="67"/>
                  </a:lnTo>
                  <a:lnTo>
                    <a:pt x="16" y="67"/>
                  </a:lnTo>
                  <a:lnTo>
                    <a:pt x="13" y="69"/>
                  </a:lnTo>
                  <a:lnTo>
                    <a:pt x="9" y="73"/>
                  </a:lnTo>
                  <a:lnTo>
                    <a:pt x="5" y="82"/>
                  </a:lnTo>
                  <a:lnTo>
                    <a:pt x="5" y="82"/>
                  </a:lnTo>
                  <a:lnTo>
                    <a:pt x="2" y="93"/>
                  </a:lnTo>
                  <a:lnTo>
                    <a:pt x="0" y="103"/>
                  </a:lnTo>
                  <a:lnTo>
                    <a:pt x="0" y="112"/>
                  </a:lnTo>
                  <a:lnTo>
                    <a:pt x="0" y="124"/>
                  </a:lnTo>
                  <a:lnTo>
                    <a:pt x="0" y="124"/>
                  </a:lnTo>
                  <a:lnTo>
                    <a:pt x="2" y="136"/>
                  </a:lnTo>
                  <a:lnTo>
                    <a:pt x="4" y="146"/>
                  </a:lnTo>
                  <a:lnTo>
                    <a:pt x="8" y="158"/>
                  </a:lnTo>
                  <a:lnTo>
                    <a:pt x="13" y="169"/>
                  </a:lnTo>
                  <a:lnTo>
                    <a:pt x="26" y="188"/>
                  </a:lnTo>
                  <a:lnTo>
                    <a:pt x="41" y="206"/>
                  </a:lnTo>
                  <a:lnTo>
                    <a:pt x="41" y="206"/>
                  </a:lnTo>
                  <a:lnTo>
                    <a:pt x="58" y="226"/>
                  </a:lnTo>
                  <a:lnTo>
                    <a:pt x="67" y="234"/>
                  </a:lnTo>
                  <a:lnTo>
                    <a:pt x="76" y="240"/>
                  </a:lnTo>
                  <a:lnTo>
                    <a:pt x="87" y="247"/>
                  </a:lnTo>
                  <a:lnTo>
                    <a:pt x="97" y="252"/>
                  </a:lnTo>
                  <a:lnTo>
                    <a:pt x="110" y="256"/>
                  </a:lnTo>
                  <a:lnTo>
                    <a:pt x="123" y="259"/>
                  </a:lnTo>
                  <a:lnTo>
                    <a:pt x="123" y="259"/>
                  </a:lnTo>
                  <a:lnTo>
                    <a:pt x="135" y="260"/>
                  </a:lnTo>
                  <a:lnTo>
                    <a:pt x="147" y="259"/>
                  </a:lnTo>
                  <a:lnTo>
                    <a:pt x="157" y="256"/>
                  </a:lnTo>
                  <a:lnTo>
                    <a:pt x="168" y="251"/>
                  </a:lnTo>
                  <a:lnTo>
                    <a:pt x="177" y="246"/>
                  </a:lnTo>
                  <a:lnTo>
                    <a:pt x="186" y="239"/>
                  </a:lnTo>
                  <a:lnTo>
                    <a:pt x="203" y="221"/>
                  </a:lnTo>
                  <a:lnTo>
                    <a:pt x="203" y="221"/>
                  </a:lnTo>
                  <a:close/>
                  <a:moveTo>
                    <a:pt x="159" y="212"/>
                  </a:moveTo>
                  <a:lnTo>
                    <a:pt x="159" y="212"/>
                  </a:lnTo>
                  <a:lnTo>
                    <a:pt x="151" y="217"/>
                  </a:lnTo>
                  <a:lnTo>
                    <a:pt x="143" y="221"/>
                  </a:lnTo>
                  <a:lnTo>
                    <a:pt x="135" y="222"/>
                  </a:lnTo>
                  <a:lnTo>
                    <a:pt x="128" y="222"/>
                  </a:lnTo>
                  <a:lnTo>
                    <a:pt x="121" y="221"/>
                  </a:lnTo>
                  <a:lnTo>
                    <a:pt x="114" y="218"/>
                  </a:lnTo>
                  <a:lnTo>
                    <a:pt x="106" y="214"/>
                  </a:lnTo>
                  <a:lnTo>
                    <a:pt x="100" y="209"/>
                  </a:lnTo>
                  <a:lnTo>
                    <a:pt x="87" y="199"/>
                  </a:lnTo>
                  <a:lnTo>
                    <a:pt x="75" y="186"/>
                  </a:lnTo>
                  <a:lnTo>
                    <a:pt x="55" y="159"/>
                  </a:lnTo>
                  <a:lnTo>
                    <a:pt x="55" y="159"/>
                  </a:lnTo>
                  <a:lnTo>
                    <a:pt x="49" y="152"/>
                  </a:lnTo>
                  <a:lnTo>
                    <a:pt x="45" y="142"/>
                  </a:lnTo>
                  <a:lnTo>
                    <a:pt x="41" y="133"/>
                  </a:lnTo>
                  <a:lnTo>
                    <a:pt x="38" y="123"/>
                  </a:lnTo>
                  <a:lnTo>
                    <a:pt x="38" y="114"/>
                  </a:lnTo>
                  <a:lnTo>
                    <a:pt x="41" y="103"/>
                  </a:lnTo>
                  <a:lnTo>
                    <a:pt x="45" y="95"/>
                  </a:lnTo>
                  <a:lnTo>
                    <a:pt x="51" y="87"/>
                  </a:lnTo>
                  <a:lnTo>
                    <a:pt x="51" y="87"/>
                  </a:lnTo>
                  <a:lnTo>
                    <a:pt x="56" y="81"/>
                  </a:lnTo>
                  <a:lnTo>
                    <a:pt x="59" y="74"/>
                  </a:lnTo>
                  <a:lnTo>
                    <a:pt x="59" y="74"/>
                  </a:lnTo>
                  <a:lnTo>
                    <a:pt x="77" y="56"/>
                  </a:lnTo>
                  <a:lnTo>
                    <a:pt x="87" y="48"/>
                  </a:lnTo>
                  <a:lnTo>
                    <a:pt x="97" y="42"/>
                  </a:lnTo>
                  <a:lnTo>
                    <a:pt x="97" y="42"/>
                  </a:lnTo>
                  <a:lnTo>
                    <a:pt x="102" y="40"/>
                  </a:lnTo>
                  <a:lnTo>
                    <a:pt x="107" y="39"/>
                  </a:lnTo>
                  <a:lnTo>
                    <a:pt x="113" y="39"/>
                  </a:lnTo>
                  <a:lnTo>
                    <a:pt x="118" y="39"/>
                  </a:lnTo>
                  <a:lnTo>
                    <a:pt x="128" y="43"/>
                  </a:lnTo>
                  <a:lnTo>
                    <a:pt x="139" y="48"/>
                  </a:lnTo>
                  <a:lnTo>
                    <a:pt x="149" y="55"/>
                  </a:lnTo>
                  <a:lnTo>
                    <a:pt x="159" y="63"/>
                  </a:lnTo>
                  <a:lnTo>
                    <a:pt x="173" y="77"/>
                  </a:lnTo>
                  <a:lnTo>
                    <a:pt x="173" y="77"/>
                  </a:lnTo>
                  <a:lnTo>
                    <a:pt x="179" y="84"/>
                  </a:lnTo>
                  <a:lnTo>
                    <a:pt x="186" y="91"/>
                  </a:lnTo>
                  <a:lnTo>
                    <a:pt x="195" y="108"/>
                  </a:lnTo>
                  <a:lnTo>
                    <a:pt x="203" y="125"/>
                  </a:lnTo>
                  <a:lnTo>
                    <a:pt x="208" y="145"/>
                  </a:lnTo>
                  <a:lnTo>
                    <a:pt x="208" y="145"/>
                  </a:lnTo>
                  <a:lnTo>
                    <a:pt x="210" y="149"/>
                  </a:lnTo>
                  <a:lnTo>
                    <a:pt x="208" y="153"/>
                  </a:lnTo>
                  <a:lnTo>
                    <a:pt x="206" y="163"/>
                  </a:lnTo>
                  <a:lnTo>
                    <a:pt x="200" y="172"/>
                  </a:lnTo>
                  <a:lnTo>
                    <a:pt x="193" y="182"/>
                  </a:lnTo>
                  <a:lnTo>
                    <a:pt x="183" y="191"/>
                  </a:lnTo>
                  <a:lnTo>
                    <a:pt x="174" y="199"/>
                  </a:lnTo>
                  <a:lnTo>
                    <a:pt x="159" y="212"/>
                  </a:lnTo>
                  <a:lnTo>
                    <a:pt x="159" y="212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0" name="chenying0907 867"/>
            <p:cNvSpPr/>
            <p:nvPr/>
          </p:nvSpPr>
          <p:spPr bwMode="auto">
            <a:xfrm>
              <a:off x="4233863" y="3363913"/>
              <a:ext cx="76200" cy="95250"/>
            </a:xfrm>
            <a:custGeom>
              <a:avLst/>
              <a:gdLst/>
              <a:ahLst/>
              <a:cxnLst>
                <a:cxn ang="0">
                  <a:pos x="174" y="184"/>
                </a:cxn>
                <a:cxn ang="0">
                  <a:pos x="174" y="184"/>
                </a:cxn>
                <a:cxn ang="0">
                  <a:pos x="168" y="163"/>
                </a:cxn>
                <a:cxn ang="0">
                  <a:pos x="160" y="142"/>
                </a:cxn>
                <a:cxn ang="0">
                  <a:pos x="151" y="121"/>
                </a:cxn>
                <a:cxn ang="0">
                  <a:pos x="140" y="102"/>
                </a:cxn>
                <a:cxn ang="0">
                  <a:pos x="140" y="102"/>
                </a:cxn>
                <a:cxn ang="0">
                  <a:pos x="131" y="89"/>
                </a:cxn>
                <a:cxn ang="0">
                  <a:pos x="122" y="76"/>
                </a:cxn>
                <a:cxn ang="0">
                  <a:pos x="110" y="62"/>
                </a:cxn>
                <a:cxn ang="0">
                  <a:pos x="99" y="51"/>
                </a:cxn>
                <a:cxn ang="0">
                  <a:pos x="72" y="27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0" y="0"/>
                </a:cxn>
                <a:cxn ang="0">
                  <a:pos x="40" y="0"/>
                </a:cxn>
                <a:cxn ang="0">
                  <a:pos x="0" y="28"/>
                </a:cxn>
                <a:cxn ang="0">
                  <a:pos x="0" y="28"/>
                </a:cxn>
                <a:cxn ang="0">
                  <a:pos x="28" y="49"/>
                </a:cxn>
                <a:cxn ang="0">
                  <a:pos x="28" y="49"/>
                </a:cxn>
                <a:cxn ang="0">
                  <a:pos x="49" y="68"/>
                </a:cxn>
                <a:cxn ang="0">
                  <a:pos x="67" y="87"/>
                </a:cxn>
                <a:cxn ang="0">
                  <a:pos x="83" y="107"/>
                </a:cxn>
                <a:cxn ang="0">
                  <a:pos x="97" y="127"/>
                </a:cxn>
                <a:cxn ang="0">
                  <a:pos x="109" y="149"/>
                </a:cxn>
                <a:cxn ang="0">
                  <a:pos x="121" y="171"/>
                </a:cxn>
                <a:cxn ang="0">
                  <a:pos x="130" y="196"/>
                </a:cxn>
                <a:cxn ang="0">
                  <a:pos x="139" y="222"/>
                </a:cxn>
                <a:cxn ang="0">
                  <a:pos x="139" y="222"/>
                </a:cxn>
                <a:cxn ang="0">
                  <a:pos x="142" y="227"/>
                </a:cxn>
                <a:cxn ang="0">
                  <a:pos x="144" y="231"/>
                </a:cxn>
                <a:cxn ang="0">
                  <a:pos x="148" y="235"/>
                </a:cxn>
                <a:cxn ang="0">
                  <a:pos x="152" y="238"/>
                </a:cxn>
                <a:cxn ang="0">
                  <a:pos x="157" y="239"/>
                </a:cxn>
                <a:cxn ang="0">
                  <a:pos x="163" y="239"/>
                </a:cxn>
                <a:cxn ang="0">
                  <a:pos x="168" y="238"/>
                </a:cxn>
                <a:cxn ang="0">
                  <a:pos x="173" y="236"/>
                </a:cxn>
                <a:cxn ang="0">
                  <a:pos x="173" y="236"/>
                </a:cxn>
                <a:cxn ang="0">
                  <a:pos x="181" y="230"/>
                </a:cxn>
                <a:cxn ang="0">
                  <a:pos x="185" y="222"/>
                </a:cxn>
                <a:cxn ang="0">
                  <a:pos x="187" y="214"/>
                </a:cxn>
                <a:cxn ang="0">
                  <a:pos x="190" y="205"/>
                </a:cxn>
                <a:cxn ang="0">
                  <a:pos x="190" y="205"/>
                </a:cxn>
                <a:cxn ang="0">
                  <a:pos x="189" y="197"/>
                </a:cxn>
                <a:cxn ang="0">
                  <a:pos x="186" y="191"/>
                </a:cxn>
                <a:cxn ang="0">
                  <a:pos x="181" y="187"/>
                </a:cxn>
                <a:cxn ang="0">
                  <a:pos x="174" y="184"/>
                </a:cxn>
                <a:cxn ang="0">
                  <a:pos x="174" y="184"/>
                </a:cxn>
              </a:cxnLst>
              <a:rect l="0" t="0" r="r" b="b"/>
              <a:pathLst>
                <a:path w="190" h="239">
                  <a:moveTo>
                    <a:pt x="174" y="184"/>
                  </a:moveTo>
                  <a:lnTo>
                    <a:pt x="174" y="184"/>
                  </a:lnTo>
                  <a:lnTo>
                    <a:pt x="168" y="163"/>
                  </a:lnTo>
                  <a:lnTo>
                    <a:pt x="160" y="142"/>
                  </a:lnTo>
                  <a:lnTo>
                    <a:pt x="151" y="121"/>
                  </a:lnTo>
                  <a:lnTo>
                    <a:pt x="140" y="102"/>
                  </a:lnTo>
                  <a:lnTo>
                    <a:pt x="140" y="102"/>
                  </a:lnTo>
                  <a:lnTo>
                    <a:pt x="131" y="89"/>
                  </a:lnTo>
                  <a:lnTo>
                    <a:pt x="122" y="76"/>
                  </a:lnTo>
                  <a:lnTo>
                    <a:pt x="110" y="62"/>
                  </a:lnTo>
                  <a:lnTo>
                    <a:pt x="99" y="51"/>
                  </a:lnTo>
                  <a:lnTo>
                    <a:pt x="72" y="27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28" y="49"/>
                  </a:lnTo>
                  <a:lnTo>
                    <a:pt x="28" y="49"/>
                  </a:lnTo>
                  <a:lnTo>
                    <a:pt x="49" y="68"/>
                  </a:lnTo>
                  <a:lnTo>
                    <a:pt x="67" y="87"/>
                  </a:lnTo>
                  <a:lnTo>
                    <a:pt x="83" y="107"/>
                  </a:lnTo>
                  <a:lnTo>
                    <a:pt x="97" y="127"/>
                  </a:lnTo>
                  <a:lnTo>
                    <a:pt x="109" y="149"/>
                  </a:lnTo>
                  <a:lnTo>
                    <a:pt x="121" y="171"/>
                  </a:lnTo>
                  <a:lnTo>
                    <a:pt x="130" y="196"/>
                  </a:lnTo>
                  <a:lnTo>
                    <a:pt x="139" y="222"/>
                  </a:lnTo>
                  <a:lnTo>
                    <a:pt x="139" y="222"/>
                  </a:lnTo>
                  <a:lnTo>
                    <a:pt x="142" y="227"/>
                  </a:lnTo>
                  <a:lnTo>
                    <a:pt x="144" y="231"/>
                  </a:lnTo>
                  <a:lnTo>
                    <a:pt x="148" y="235"/>
                  </a:lnTo>
                  <a:lnTo>
                    <a:pt x="152" y="238"/>
                  </a:lnTo>
                  <a:lnTo>
                    <a:pt x="157" y="239"/>
                  </a:lnTo>
                  <a:lnTo>
                    <a:pt x="163" y="239"/>
                  </a:lnTo>
                  <a:lnTo>
                    <a:pt x="168" y="238"/>
                  </a:lnTo>
                  <a:lnTo>
                    <a:pt x="173" y="236"/>
                  </a:lnTo>
                  <a:lnTo>
                    <a:pt x="173" y="236"/>
                  </a:lnTo>
                  <a:lnTo>
                    <a:pt x="181" y="230"/>
                  </a:lnTo>
                  <a:lnTo>
                    <a:pt x="185" y="222"/>
                  </a:lnTo>
                  <a:lnTo>
                    <a:pt x="187" y="214"/>
                  </a:lnTo>
                  <a:lnTo>
                    <a:pt x="190" y="205"/>
                  </a:lnTo>
                  <a:lnTo>
                    <a:pt x="190" y="205"/>
                  </a:lnTo>
                  <a:lnTo>
                    <a:pt x="189" y="197"/>
                  </a:lnTo>
                  <a:lnTo>
                    <a:pt x="186" y="191"/>
                  </a:lnTo>
                  <a:lnTo>
                    <a:pt x="181" y="187"/>
                  </a:lnTo>
                  <a:lnTo>
                    <a:pt x="174" y="184"/>
                  </a:lnTo>
                  <a:lnTo>
                    <a:pt x="174" y="18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1" name="chenying0907 868"/>
            <p:cNvSpPr/>
            <p:nvPr/>
          </p:nvSpPr>
          <p:spPr bwMode="auto">
            <a:xfrm>
              <a:off x="4421188" y="3222626"/>
              <a:ext cx="46038" cy="36513"/>
            </a:xfrm>
            <a:custGeom>
              <a:avLst/>
              <a:gdLst/>
              <a:ahLst/>
              <a:cxnLst>
                <a:cxn ang="0">
                  <a:pos x="102" y="49"/>
                </a:cxn>
                <a:cxn ang="0">
                  <a:pos x="102" y="49"/>
                </a:cxn>
                <a:cxn ang="0">
                  <a:pos x="94" y="45"/>
                </a:cxn>
                <a:cxn ang="0">
                  <a:pos x="86" y="41"/>
                </a:cxn>
                <a:cxn ang="0">
                  <a:pos x="71" y="30"/>
                </a:cxn>
                <a:cxn ang="0">
                  <a:pos x="54" y="15"/>
                </a:cxn>
                <a:cxn ang="0">
                  <a:pos x="38" y="0"/>
                </a:cxn>
                <a:cxn ang="0">
                  <a:pos x="38" y="0"/>
                </a:cxn>
                <a:cxn ang="0">
                  <a:pos x="0" y="24"/>
                </a:cxn>
                <a:cxn ang="0">
                  <a:pos x="0" y="24"/>
                </a:cxn>
                <a:cxn ang="0">
                  <a:pos x="9" y="31"/>
                </a:cxn>
                <a:cxn ang="0">
                  <a:pos x="9" y="31"/>
                </a:cxn>
                <a:cxn ang="0">
                  <a:pos x="21" y="39"/>
                </a:cxn>
                <a:cxn ang="0">
                  <a:pos x="30" y="47"/>
                </a:cxn>
                <a:cxn ang="0">
                  <a:pos x="48" y="65"/>
                </a:cxn>
                <a:cxn ang="0">
                  <a:pos x="58" y="74"/>
                </a:cxn>
                <a:cxn ang="0">
                  <a:pos x="67" y="81"/>
                </a:cxn>
                <a:cxn ang="0">
                  <a:pos x="79" y="87"/>
                </a:cxn>
                <a:cxn ang="0">
                  <a:pos x="90" y="92"/>
                </a:cxn>
                <a:cxn ang="0">
                  <a:pos x="90" y="92"/>
                </a:cxn>
                <a:cxn ang="0">
                  <a:pos x="96" y="94"/>
                </a:cxn>
                <a:cxn ang="0">
                  <a:pos x="101" y="94"/>
                </a:cxn>
                <a:cxn ang="0">
                  <a:pos x="105" y="92"/>
                </a:cxn>
                <a:cxn ang="0">
                  <a:pos x="109" y="91"/>
                </a:cxn>
                <a:cxn ang="0">
                  <a:pos x="111" y="89"/>
                </a:cxn>
                <a:cxn ang="0">
                  <a:pos x="114" y="85"/>
                </a:cxn>
                <a:cxn ang="0">
                  <a:pos x="118" y="77"/>
                </a:cxn>
                <a:cxn ang="0">
                  <a:pos x="119" y="69"/>
                </a:cxn>
                <a:cxn ang="0">
                  <a:pos x="118" y="64"/>
                </a:cxn>
                <a:cxn ang="0">
                  <a:pos x="116" y="60"/>
                </a:cxn>
                <a:cxn ang="0">
                  <a:pos x="114" y="57"/>
                </a:cxn>
                <a:cxn ang="0">
                  <a:pos x="111" y="53"/>
                </a:cxn>
                <a:cxn ang="0">
                  <a:pos x="107" y="51"/>
                </a:cxn>
                <a:cxn ang="0">
                  <a:pos x="102" y="49"/>
                </a:cxn>
                <a:cxn ang="0">
                  <a:pos x="102" y="49"/>
                </a:cxn>
              </a:cxnLst>
              <a:rect l="0" t="0" r="r" b="b"/>
              <a:pathLst>
                <a:path w="119" h="94">
                  <a:moveTo>
                    <a:pt x="102" y="49"/>
                  </a:moveTo>
                  <a:lnTo>
                    <a:pt x="102" y="49"/>
                  </a:lnTo>
                  <a:lnTo>
                    <a:pt x="94" y="45"/>
                  </a:lnTo>
                  <a:lnTo>
                    <a:pt x="86" y="41"/>
                  </a:lnTo>
                  <a:lnTo>
                    <a:pt x="71" y="30"/>
                  </a:lnTo>
                  <a:lnTo>
                    <a:pt x="54" y="15"/>
                  </a:lnTo>
                  <a:lnTo>
                    <a:pt x="38" y="0"/>
                  </a:lnTo>
                  <a:lnTo>
                    <a:pt x="38" y="0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9" y="31"/>
                  </a:lnTo>
                  <a:lnTo>
                    <a:pt x="9" y="31"/>
                  </a:lnTo>
                  <a:lnTo>
                    <a:pt x="21" y="39"/>
                  </a:lnTo>
                  <a:lnTo>
                    <a:pt x="30" y="47"/>
                  </a:lnTo>
                  <a:lnTo>
                    <a:pt x="48" y="65"/>
                  </a:lnTo>
                  <a:lnTo>
                    <a:pt x="58" y="74"/>
                  </a:lnTo>
                  <a:lnTo>
                    <a:pt x="67" y="81"/>
                  </a:lnTo>
                  <a:lnTo>
                    <a:pt x="79" y="87"/>
                  </a:lnTo>
                  <a:lnTo>
                    <a:pt x="90" y="92"/>
                  </a:lnTo>
                  <a:lnTo>
                    <a:pt x="90" y="92"/>
                  </a:lnTo>
                  <a:lnTo>
                    <a:pt x="96" y="94"/>
                  </a:lnTo>
                  <a:lnTo>
                    <a:pt x="101" y="94"/>
                  </a:lnTo>
                  <a:lnTo>
                    <a:pt x="105" y="92"/>
                  </a:lnTo>
                  <a:lnTo>
                    <a:pt x="109" y="91"/>
                  </a:lnTo>
                  <a:lnTo>
                    <a:pt x="111" y="89"/>
                  </a:lnTo>
                  <a:lnTo>
                    <a:pt x="114" y="85"/>
                  </a:lnTo>
                  <a:lnTo>
                    <a:pt x="118" y="77"/>
                  </a:lnTo>
                  <a:lnTo>
                    <a:pt x="119" y="69"/>
                  </a:lnTo>
                  <a:lnTo>
                    <a:pt x="118" y="64"/>
                  </a:lnTo>
                  <a:lnTo>
                    <a:pt x="116" y="60"/>
                  </a:lnTo>
                  <a:lnTo>
                    <a:pt x="114" y="57"/>
                  </a:lnTo>
                  <a:lnTo>
                    <a:pt x="111" y="53"/>
                  </a:lnTo>
                  <a:lnTo>
                    <a:pt x="107" y="51"/>
                  </a:lnTo>
                  <a:lnTo>
                    <a:pt x="102" y="49"/>
                  </a:lnTo>
                  <a:lnTo>
                    <a:pt x="102" y="49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2" name="chenying0907 869"/>
            <p:cNvSpPr>
              <a:spLocks noEditPoints="1"/>
            </p:cNvSpPr>
            <p:nvPr/>
          </p:nvSpPr>
          <p:spPr bwMode="auto">
            <a:xfrm>
              <a:off x="4148138" y="3128963"/>
              <a:ext cx="312738" cy="266700"/>
            </a:xfrm>
            <a:custGeom>
              <a:avLst/>
              <a:gdLst/>
              <a:ahLst/>
              <a:cxnLst>
                <a:cxn ang="0">
                  <a:pos x="764" y="150"/>
                </a:cxn>
                <a:cxn ang="0">
                  <a:pos x="758" y="142"/>
                </a:cxn>
                <a:cxn ang="0">
                  <a:pos x="713" y="99"/>
                </a:cxn>
                <a:cxn ang="0">
                  <a:pos x="638" y="37"/>
                </a:cxn>
                <a:cxn ang="0">
                  <a:pos x="603" y="6"/>
                </a:cxn>
                <a:cxn ang="0">
                  <a:pos x="587" y="2"/>
                </a:cxn>
                <a:cxn ang="0">
                  <a:pos x="570" y="2"/>
                </a:cxn>
                <a:cxn ang="0">
                  <a:pos x="542" y="23"/>
                </a:cxn>
                <a:cxn ang="0">
                  <a:pos x="433" y="108"/>
                </a:cxn>
                <a:cxn ang="0">
                  <a:pos x="308" y="201"/>
                </a:cxn>
                <a:cxn ang="0">
                  <a:pos x="227" y="256"/>
                </a:cxn>
                <a:cxn ang="0">
                  <a:pos x="120" y="345"/>
                </a:cxn>
                <a:cxn ang="0">
                  <a:pos x="31" y="411"/>
                </a:cxn>
                <a:cxn ang="0">
                  <a:pos x="1" y="451"/>
                </a:cxn>
                <a:cxn ang="0">
                  <a:pos x="4" y="469"/>
                </a:cxn>
                <a:cxn ang="0">
                  <a:pos x="9" y="482"/>
                </a:cxn>
                <a:cxn ang="0">
                  <a:pos x="30" y="515"/>
                </a:cxn>
                <a:cxn ang="0">
                  <a:pos x="64" y="558"/>
                </a:cxn>
                <a:cxn ang="0">
                  <a:pos x="109" y="613"/>
                </a:cxn>
                <a:cxn ang="0">
                  <a:pos x="137" y="639"/>
                </a:cxn>
                <a:cxn ang="0">
                  <a:pos x="143" y="650"/>
                </a:cxn>
                <a:cxn ang="0">
                  <a:pos x="153" y="665"/>
                </a:cxn>
                <a:cxn ang="0">
                  <a:pos x="171" y="670"/>
                </a:cxn>
                <a:cxn ang="0">
                  <a:pos x="191" y="659"/>
                </a:cxn>
                <a:cxn ang="0">
                  <a:pos x="283" y="584"/>
                </a:cxn>
                <a:cxn ang="0">
                  <a:pos x="336" y="549"/>
                </a:cxn>
                <a:cxn ang="0">
                  <a:pos x="366" y="520"/>
                </a:cxn>
                <a:cxn ang="0">
                  <a:pos x="422" y="477"/>
                </a:cxn>
                <a:cxn ang="0">
                  <a:pos x="525" y="406"/>
                </a:cxn>
                <a:cxn ang="0">
                  <a:pos x="658" y="303"/>
                </a:cxn>
                <a:cxn ang="0">
                  <a:pos x="726" y="258"/>
                </a:cxn>
                <a:cxn ang="0">
                  <a:pos x="773" y="215"/>
                </a:cxn>
                <a:cxn ang="0">
                  <a:pos x="784" y="176"/>
                </a:cxn>
                <a:cxn ang="0">
                  <a:pos x="765" y="150"/>
                </a:cxn>
                <a:cxn ang="0">
                  <a:pos x="723" y="202"/>
                </a:cxn>
                <a:cxn ang="0">
                  <a:pos x="694" y="217"/>
                </a:cxn>
                <a:cxn ang="0">
                  <a:pos x="631" y="269"/>
                </a:cxn>
                <a:cxn ang="0">
                  <a:pos x="576" y="308"/>
                </a:cxn>
                <a:cxn ang="0">
                  <a:pos x="491" y="372"/>
                </a:cxn>
                <a:cxn ang="0">
                  <a:pos x="380" y="449"/>
                </a:cxn>
                <a:cxn ang="0">
                  <a:pos x="226" y="575"/>
                </a:cxn>
                <a:cxn ang="0">
                  <a:pos x="168" y="609"/>
                </a:cxn>
                <a:cxn ang="0">
                  <a:pos x="104" y="536"/>
                </a:cxn>
                <a:cxn ang="0">
                  <a:pos x="57" y="479"/>
                </a:cxn>
                <a:cxn ang="0">
                  <a:pos x="47" y="460"/>
                </a:cxn>
                <a:cxn ang="0">
                  <a:pos x="62" y="443"/>
                </a:cxn>
                <a:cxn ang="0">
                  <a:pos x="100" y="419"/>
                </a:cxn>
                <a:cxn ang="0">
                  <a:pos x="205" y="333"/>
                </a:cxn>
                <a:cxn ang="0">
                  <a:pos x="320" y="249"/>
                </a:cxn>
                <a:cxn ang="0">
                  <a:pos x="421" y="180"/>
                </a:cxn>
                <a:cxn ang="0">
                  <a:pos x="480" y="126"/>
                </a:cxn>
                <a:cxn ang="0">
                  <a:pos x="582" y="53"/>
                </a:cxn>
                <a:cxn ang="0">
                  <a:pos x="658" y="108"/>
                </a:cxn>
                <a:cxn ang="0">
                  <a:pos x="732" y="184"/>
                </a:cxn>
                <a:cxn ang="0">
                  <a:pos x="737" y="190"/>
                </a:cxn>
                <a:cxn ang="0">
                  <a:pos x="727" y="198"/>
                </a:cxn>
              </a:cxnLst>
              <a:rect l="0" t="0" r="r" b="b"/>
              <a:pathLst>
                <a:path w="786" h="670">
                  <a:moveTo>
                    <a:pt x="765" y="150"/>
                  </a:moveTo>
                  <a:lnTo>
                    <a:pt x="765" y="150"/>
                  </a:lnTo>
                  <a:lnTo>
                    <a:pt x="761" y="145"/>
                  </a:lnTo>
                  <a:lnTo>
                    <a:pt x="764" y="150"/>
                  </a:lnTo>
                  <a:lnTo>
                    <a:pt x="764" y="150"/>
                  </a:lnTo>
                  <a:lnTo>
                    <a:pt x="762" y="149"/>
                  </a:lnTo>
                  <a:lnTo>
                    <a:pt x="762" y="149"/>
                  </a:lnTo>
                  <a:lnTo>
                    <a:pt x="758" y="142"/>
                  </a:lnTo>
                  <a:lnTo>
                    <a:pt x="753" y="136"/>
                  </a:lnTo>
                  <a:lnTo>
                    <a:pt x="739" y="121"/>
                  </a:lnTo>
                  <a:lnTo>
                    <a:pt x="724" y="109"/>
                  </a:lnTo>
                  <a:lnTo>
                    <a:pt x="713" y="99"/>
                  </a:lnTo>
                  <a:lnTo>
                    <a:pt x="713" y="99"/>
                  </a:lnTo>
                  <a:lnTo>
                    <a:pt x="689" y="75"/>
                  </a:lnTo>
                  <a:lnTo>
                    <a:pt x="664" y="56"/>
                  </a:lnTo>
                  <a:lnTo>
                    <a:pt x="638" y="37"/>
                  </a:lnTo>
                  <a:lnTo>
                    <a:pt x="612" y="19"/>
                  </a:lnTo>
                  <a:lnTo>
                    <a:pt x="612" y="19"/>
                  </a:lnTo>
                  <a:lnTo>
                    <a:pt x="608" y="11"/>
                  </a:lnTo>
                  <a:lnTo>
                    <a:pt x="603" y="6"/>
                  </a:lnTo>
                  <a:lnTo>
                    <a:pt x="595" y="2"/>
                  </a:lnTo>
                  <a:lnTo>
                    <a:pt x="591" y="2"/>
                  </a:lnTo>
                  <a:lnTo>
                    <a:pt x="587" y="2"/>
                  </a:lnTo>
                  <a:lnTo>
                    <a:pt x="587" y="2"/>
                  </a:lnTo>
                  <a:lnTo>
                    <a:pt x="582" y="1"/>
                  </a:lnTo>
                  <a:lnTo>
                    <a:pt x="578" y="0"/>
                  </a:lnTo>
                  <a:lnTo>
                    <a:pt x="574" y="1"/>
                  </a:lnTo>
                  <a:lnTo>
                    <a:pt x="570" y="2"/>
                  </a:lnTo>
                  <a:lnTo>
                    <a:pt x="563" y="6"/>
                  </a:lnTo>
                  <a:lnTo>
                    <a:pt x="559" y="14"/>
                  </a:lnTo>
                  <a:lnTo>
                    <a:pt x="559" y="14"/>
                  </a:lnTo>
                  <a:lnTo>
                    <a:pt x="542" y="23"/>
                  </a:lnTo>
                  <a:lnTo>
                    <a:pt x="525" y="34"/>
                  </a:lnTo>
                  <a:lnTo>
                    <a:pt x="493" y="58"/>
                  </a:lnTo>
                  <a:lnTo>
                    <a:pt x="463" y="83"/>
                  </a:lnTo>
                  <a:lnTo>
                    <a:pt x="433" y="108"/>
                  </a:lnTo>
                  <a:lnTo>
                    <a:pt x="433" y="108"/>
                  </a:lnTo>
                  <a:lnTo>
                    <a:pt x="393" y="141"/>
                  </a:lnTo>
                  <a:lnTo>
                    <a:pt x="351" y="172"/>
                  </a:lnTo>
                  <a:lnTo>
                    <a:pt x="308" y="201"/>
                  </a:lnTo>
                  <a:lnTo>
                    <a:pt x="265" y="230"/>
                  </a:lnTo>
                  <a:lnTo>
                    <a:pt x="265" y="230"/>
                  </a:lnTo>
                  <a:lnTo>
                    <a:pt x="246" y="241"/>
                  </a:lnTo>
                  <a:lnTo>
                    <a:pt x="227" y="256"/>
                  </a:lnTo>
                  <a:lnTo>
                    <a:pt x="191" y="285"/>
                  </a:lnTo>
                  <a:lnTo>
                    <a:pt x="155" y="315"/>
                  </a:lnTo>
                  <a:lnTo>
                    <a:pt x="120" y="345"/>
                  </a:lnTo>
                  <a:lnTo>
                    <a:pt x="120" y="345"/>
                  </a:lnTo>
                  <a:lnTo>
                    <a:pt x="99" y="362"/>
                  </a:lnTo>
                  <a:lnTo>
                    <a:pt x="77" y="379"/>
                  </a:lnTo>
                  <a:lnTo>
                    <a:pt x="31" y="411"/>
                  </a:lnTo>
                  <a:lnTo>
                    <a:pt x="31" y="411"/>
                  </a:lnTo>
                  <a:lnTo>
                    <a:pt x="21" y="419"/>
                  </a:lnTo>
                  <a:lnTo>
                    <a:pt x="13" y="428"/>
                  </a:lnTo>
                  <a:lnTo>
                    <a:pt x="6" y="439"/>
                  </a:lnTo>
                  <a:lnTo>
                    <a:pt x="1" y="451"/>
                  </a:lnTo>
                  <a:lnTo>
                    <a:pt x="1" y="451"/>
                  </a:lnTo>
                  <a:lnTo>
                    <a:pt x="0" y="459"/>
                  </a:lnTo>
                  <a:lnTo>
                    <a:pt x="1" y="464"/>
                  </a:lnTo>
                  <a:lnTo>
                    <a:pt x="4" y="469"/>
                  </a:lnTo>
                  <a:lnTo>
                    <a:pt x="7" y="473"/>
                  </a:lnTo>
                  <a:lnTo>
                    <a:pt x="7" y="473"/>
                  </a:lnTo>
                  <a:lnTo>
                    <a:pt x="7" y="478"/>
                  </a:lnTo>
                  <a:lnTo>
                    <a:pt x="9" y="482"/>
                  </a:lnTo>
                  <a:lnTo>
                    <a:pt x="9" y="482"/>
                  </a:lnTo>
                  <a:lnTo>
                    <a:pt x="13" y="491"/>
                  </a:lnTo>
                  <a:lnTo>
                    <a:pt x="18" y="499"/>
                  </a:lnTo>
                  <a:lnTo>
                    <a:pt x="30" y="515"/>
                  </a:lnTo>
                  <a:lnTo>
                    <a:pt x="30" y="515"/>
                  </a:lnTo>
                  <a:lnTo>
                    <a:pt x="45" y="537"/>
                  </a:lnTo>
                  <a:lnTo>
                    <a:pt x="55" y="548"/>
                  </a:lnTo>
                  <a:lnTo>
                    <a:pt x="64" y="558"/>
                  </a:lnTo>
                  <a:lnTo>
                    <a:pt x="64" y="558"/>
                  </a:lnTo>
                  <a:lnTo>
                    <a:pt x="75" y="570"/>
                  </a:lnTo>
                  <a:lnTo>
                    <a:pt x="87" y="584"/>
                  </a:lnTo>
                  <a:lnTo>
                    <a:pt x="109" y="613"/>
                  </a:lnTo>
                  <a:lnTo>
                    <a:pt x="109" y="613"/>
                  </a:lnTo>
                  <a:lnTo>
                    <a:pt x="117" y="619"/>
                  </a:lnTo>
                  <a:lnTo>
                    <a:pt x="126" y="630"/>
                  </a:lnTo>
                  <a:lnTo>
                    <a:pt x="137" y="639"/>
                  </a:lnTo>
                  <a:lnTo>
                    <a:pt x="140" y="643"/>
                  </a:lnTo>
                  <a:lnTo>
                    <a:pt x="142" y="646"/>
                  </a:lnTo>
                  <a:lnTo>
                    <a:pt x="142" y="646"/>
                  </a:lnTo>
                  <a:lnTo>
                    <a:pt x="143" y="650"/>
                  </a:lnTo>
                  <a:lnTo>
                    <a:pt x="146" y="653"/>
                  </a:lnTo>
                  <a:lnTo>
                    <a:pt x="146" y="653"/>
                  </a:lnTo>
                  <a:lnTo>
                    <a:pt x="149" y="660"/>
                  </a:lnTo>
                  <a:lnTo>
                    <a:pt x="153" y="665"/>
                  </a:lnTo>
                  <a:lnTo>
                    <a:pt x="159" y="669"/>
                  </a:lnTo>
                  <a:lnTo>
                    <a:pt x="167" y="670"/>
                  </a:lnTo>
                  <a:lnTo>
                    <a:pt x="171" y="670"/>
                  </a:lnTo>
                  <a:lnTo>
                    <a:pt x="171" y="670"/>
                  </a:lnTo>
                  <a:lnTo>
                    <a:pt x="178" y="669"/>
                  </a:lnTo>
                  <a:lnTo>
                    <a:pt x="184" y="667"/>
                  </a:lnTo>
                  <a:lnTo>
                    <a:pt x="188" y="663"/>
                  </a:lnTo>
                  <a:lnTo>
                    <a:pt x="191" y="659"/>
                  </a:lnTo>
                  <a:lnTo>
                    <a:pt x="191" y="659"/>
                  </a:lnTo>
                  <a:lnTo>
                    <a:pt x="214" y="640"/>
                  </a:lnTo>
                  <a:lnTo>
                    <a:pt x="238" y="622"/>
                  </a:lnTo>
                  <a:lnTo>
                    <a:pt x="283" y="584"/>
                  </a:lnTo>
                  <a:lnTo>
                    <a:pt x="283" y="584"/>
                  </a:lnTo>
                  <a:lnTo>
                    <a:pt x="300" y="572"/>
                  </a:lnTo>
                  <a:lnTo>
                    <a:pt x="317" y="561"/>
                  </a:lnTo>
                  <a:lnTo>
                    <a:pt x="336" y="549"/>
                  </a:lnTo>
                  <a:lnTo>
                    <a:pt x="344" y="542"/>
                  </a:lnTo>
                  <a:lnTo>
                    <a:pt x="350" y="536"/>
                  </a:lnTo>
                  <a:lnTo>
                    <a:pt x="350" y="536"/>
                  </a:lnTo>
                  <a:lnTo>
                    <a:pt x="366" y="520"/>
                  </a:lnTo>
                  <a:lnTo>
                    <a:pt x="384" y="504"/>
                  </a:lnTo>
                  <a:lnTo>
                    <a:pt x="404" y="489"/>
                  </a:lnTo>
                  <a:lnTo>
                    <a:pt x="422" y="477"/>
                  </a:lnTo>
                  <a:lnTo>
                    <a:pt x="422" y="477"/>
                  </a:lnTo>
                  <a:lnTo>
                    <a:pt x="440" y="466"/>
                  </a:lnTo>
                  <a:lnTo>
                    <a:pt x="459" y="456"/>
                  </a:lnTo>
                  <a:lnTo>
                    <a:pt x="493" y="431"/>
                  </a:lnTo>
                  <a:lnTo>
                    <a:pt x="525" y="406"/>
                  </a:lnTo>
                  <a:lnTo>
                    <a:pt x="558" y="379"/>
                  </a:lnTo>
                  <a:lnTo>
                    <a:pt x="591" y="353"/>
                  </a:lnTo>
                  <a:lnTo>
                    <a:pt x="624" y="326"/>
                  </a:lnTo>
                  <a:lnTo>
                    <a:pt x="658" y="303"/>
                  </a:lnTo>
                  <a:lnTo>
                    <a:pt x="692" y="281"/>
                  </a:lnTo>
                  <a:lnTo>
                    <a:pt x="692" y="281"/>
                  </a:lnTo>
                  <a:lnTo>
                    <a:pt x="706" y="272"/>
                  </a:lnTo>
                  <a:lnTo>
                    <a:pt x="726" y="258"/>
                  </a:lnTo>
                  <a:lnTo>
                    <a:pt x="745" y="241"/>
                  </a:lnTo>
                  <a:lnTo>
                    <a:pt x="756" y="234"/>
                  </a:lnTo>
                  <a:lnTo>
                    <a:pt x="765" y="224"/>
                  </a:lnTo>
                  <a:lnTo>
                    <a:pt x="773" y="215"/>
                  </a:lnTo>
                  <a:lnTo>
                    <a:pt x="779" y="205"/>
                  </a:lnTo>
                  <a:lnTo>
                    <a:pt x="783" y="196"/>
                  </a:lnTo>
                  <a:lnTo>
                    <a:pt x="786" y="187"/>
                  </a:lnTo>
                  <a:lnTo>
                    <a:pt x="784" y="176"/>
                  </a:lnTo>
                  <a:lnTo>
                    <a:pt x="783" y="172"/>
                  </a:lnTo>
                  <a:lnTo>
                    <a:pt x="782" y="167"/>
                  </a:lnTo>
                  <a:lnTo>
                    <a:pt x="775" y="159"/>
                  </a:lnTo>
                  <a:lnTo>
                    <a:pt x="765" y="150"/>
                  </a:lnTo>
                  <a:lnTo>
                    <a:pt x="765" y="150"/>
                  </a:lnTo>
                  <a:close/>
                  <a:moveTo>
                    <a:pt x="727" y="198"/>
                  </a:moveTo>
                  <a:lnTo>
                    <a:pt x="727" y="198"/>
                  </a:lnTo>
                  <a:lnTo>
                    <a:pt x="723" y="202"/>
                  </a:lnTo>
                  <a:lnTo>
                    <a:pt x="719" y="205"/>
                  </a:lnTo>
                  <a:lnTo>
                    <a:pt x="707" y="209"/>
                  </a:lnTo>
                  <a:lnTo>
                    <a:pt x="707" y="209"/>
                  </a:lnTo>
                  <a:lnTo>
                    <a:pt x="694" y="217"/>
                  </a:lnTo>
                  <a:lnTo>
                    <a:pt x="681" y="226"/>
                  </a:lnTo>
                  <a:lnTo>
                    <a:pt x="668" y="236"/>
                  </a:lnTo>
                  <a:lnTo>
                    <a:pt x="656" y="248"/>
                  </a:lnTo>
                  <a:lnTo>
                    <a:pt x="631" y="269"/>
                  </a:lnTo>
                  <a:lnTo>
                    <a:pt x="618" y="279"/>
                  </a:lnTo>
                  <a:lnTo>
                    <a:pt x="605" y="289"/>
                  </a:lnTo>
                  <a:lnTo>
                    <a:pt x="605" y="289"/>
                  </a:lnTo>
                  <a:lnTo>
                    <a:pt x="576" y="308"/>
                  </a:lnTo>
                  <a:lnTo>
                    <a:pt x="548" y="329"/>
                  </a:lnTo>
                  <a:lnTo>
                    <a:pt x="519" y="351"/>
                  </a:lnTo>
                  <a:lnTo>
                    <a:pt x="491" y="372"/>
                  </a:lnTo>
                  <a:lnTo>
                    <a:pt x="491" y="372"/>
                  </a:lnTo>
                  <a:lnTo>
                    <a:pt x="463" y="392"/>
                  </a:lnTo>
                  <a:lnTo>
                    <a:pt x="435" y="410"/>
                  </a:lnTo>
                  <a:lnTo>
                    <a:pt x="406" y="430"/>
                  </a:lnTo>
                  <a:lnTo>
                    <a:pt x="380" y="449"/>
                  </a:lnTo>
                  <a:lnTo>
                    <a:pt x="380" y="449"/>
                  </a:lnTo>
                  <a:lnTo>
                    <a:pt x="328" y="491"/>
                  </a:lnTo>
                  <a:lnTo>
                    <a:pt x="277" y="533"/>
                  </a:lnTo>
                  <a:lnTo>
                    <a:pt x="226" y="575"/>
                  </a:lnTo>
                  <a:lnTo>
                    <a:pt x="174" y="616"/>
                  </a:lnTo>
                  <a:lnTo>
                    <a:pt x="174" y="616"/>
                  </a:lnTo>
                  <a:lnTo>
                    <a:pt x="168" y="609"/>
                  </a:lnTo>
                  <a:lnTo>
                    <a:pt x="168" y="609"/>
                  </a:lnTo>
                  <a:lnTo>
                    <a:pt x="147" y="585"/>
                  </a:lnTo>
                  <a:lnTo>
                    <a:pt x="126" y="561"/>
                  </a:lnTo>
                  <a:lnTo>
                    <a:pt x="126" y="561"/>
                  </a:lnTo>
                  <a:lnTo>
                    <a:pt x="104" y="536"/>
                  </a:lnTo>
                  <a:lnTo>
                    <a:pt x="82" y="511"/>
                  </a:lnTo>
                  <a:lnTo>
                    <a:pt x="82" y="511"/>
                  </a:lnTo>
                  <a:lnTo>
                    <a:pt x="66" y="491"/>
                  </a:lnTo>
                  <a:lnTo>
                    <a:pt x="57" y="479"/>
                  </a:lnTo>
                  <a:lnTo>
                    <a:pt x="52" y="470"/>
                  </a:lnTo>
                  <a:lnTo>
                    <a:pt x="52" y="470"/>
                  </a:lnTo>
                  <a:lnTo>
                    <a:pt x="49" y="465"/>
                  </a:lnTo>
                  <a:lnTo>
                    <a:pt x="47" y="460"/>
                  </a:lnTo>
                  <a:lnTo>
                    <a:pt x="47" y="460"/>
                  </a:lnTo>
                  <a:lnTo>
                    <a:pt x="51" y="455"/>
                  </a:lnTo>
                  <a:lnTo>
                    <a:pt x="56" y="448"/>
                  </a:lnTo>
                  <a:lnTo>
                    <a:pt x="62" y="443"/>
                  </a:lnTo>
                  <a:lnTo>
                    <a:pt x="70" y="438"/>
                  </a:lnTo>
                  <a:lnTo>
                    <a:pt x="87" y="428"/>
                  </a:lnTo>
                  <a:lnTo>
                    <a:pt x="100" y="419"/>
                  </a:lnTo>
                  <a:lnTo>
                    <a:pt x="100" y="419"/>
                  </a:lnTo>
                  <a:lnTo>
                    <a:pt x="134" y="392"/>
                  </a:lnTo>
                  <a:lnTo>
                    <a:pt x="168" y="363"/>
                  </a:lnTo>
                  <a:lnTo>
                    <a:pt x="168" y="363"/>
                  </a:lnTo>
                  <a:lnTo>
                    <a:pt x="205" y="333"/>
                  </a:lnTo>
                  <a:lnTo>
                    <a:pt x="242" y="303"/>
                  </a:lnTo>
                  <a:lnTo>
                    <a:pt x="280" y="274"/>
                  </a:lnTo>
                  <a:lnTo>
                    <a:pt x="299" y="261"/>
                  </a:lnTo>
                  <a:lnTo>
                    <a:pt x="320" y="249"/>
                  </a:lnTo>
                  <a:lnTo>
                    <a:pt x="320" y="249"/>
                  </a:lnTo>
                  <a:lnTo>
                    <a:pt x="354" y="227"/>
                  </a:lnTo>
                  <a:lnTo>
                    <a:pt x="388" y="205"/>
                  </a:lnTo>
                  <a:lnTo>
                    <a:pt x="421" y="180"/>
                  </a:lnTo>
                  <a:lnTo>
                    <a:pt x="437" y="167"/>
                  </a:lnTo>
                  <a:lnTo>
                    <a:pt x="451" y="153"/>
                  </a:lnTo>
                  <a:lnTo>
                    <a:pt x="451" y="153"/>
                  </a:lnTo>
                  <a:lnTo>
                    <a:pt x="480" y="126"/>
                  </a:lnTo>
                  <a:lnTo>
                    <a:pt x="512" y="99"/>
                  </a:lnTo>
                  <a:lnTo>
                    <a:pt x="546" y="74"/>
                  </a:lnTo>
                  <a:lnTo>
                    <a:pt x="565" y="64"/>
                  </a:lnTo>
                  <a:lnTo>
                    <a:pt x="582" y="53"/>
                  </a:lnTo>
                  <a:lnTo>
                    <a:pt x="582" y="53"/>
                  </a:lnTo>
                  <a:lnTo>
                    <a:pt x="608" y="70"/>
                  </a:lnTo>
                  <a:lnTo>
                    <a:pt x="633" y="88"/>
                  </a:lnTo>
                  <a:lnTo>
                    <a:pt x="658" y="108"/>
                  </a:lnTo>
                  <a:lnTo>
                    <a:pt x="669" y="120"/>
                  </a:lnTo>
                  <a:lnTo>
                    <a:pt x="680" y="132"/>
                  </a:lnTo>
                  <a:lnTo>
                    <a:pt x="680" y="132"/>
                  </a:lnTo>
                  <a:lnTo>
                    <a:pt x="732" y="184"/>
                  </a:lnTo>
                  <a:lnTo>
                    <a:pt x="732" y="184"/>
                  </a:lnTo>
                  <a:lnTo>
                    <a:pt x="739" y="189"/>
                  </a:lnTo>
                  <a:lnTo>
                    <a:pt x="739" y="190"/>
                  </a:lnTo>
                  <a:lnTo>
                    <a:pt x="737" y="190"/>
                  </a:lnTo>
                  <a:lnTo>
                    <a:pt x="733" y="192"/>
                  </a:lnTo>
                  <a:lnTo>
                    <a:pt x="730" y="194"/>
                  </a:lnTo>
                  <a:lnTo>
                    <a:pt x="727" y="198"/>
                  </a:lnTo>
                  <a:lnTo>
                    <a:pt x="727" y="198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3" name="chenying0907 870"/>
            <p:cNvSpPr>
              <a:spLocks noEditPoints="1"/>
            </p:cNvSpPr>
            <p:nvPr/>
          </p:nvSpPr>
          <p:spPr bwMode="auto">
            <a:xfrm>
              <a:off x="4635501" y="3128963"/>
              <a:ext cx="311150" cy="266700"/>
            </a:xfrm>
            <a:custGeom>
              <a:avLst/>
              <a:gdLst/>
              <a:ahLst/>
              <a:cxnLst>
                <a:cxn ang="0">
                  <a:pos x="162" y="326"/>
                </a:cxn>
                <a:cxn ang="0">
                  <a:pos x="293" y="431"/>
                </a:cxn>
                <a:cxn ang="0">
                  <a:pos x="364" y="477"/>
                </a:cxn>
                <a:cxn ang="0">
                  <a:pos x="436" y="536"/>
                </a:cxn>
                <a:cxn ang="0">
                  <a:pos x="469" y="561"/>
                </a:cxn>
                <a:cxn ang="0">
                  <a:pos x="548" y="622"/>
                </a:cxn>
                <a:cxn ang="0">
                  <a:pos x="598" y="663"/>
                </a:cxn>
                <a:cxn ang="0">
                  <a:pos x="619" y="670"/>
                </a:cxn>
                <a:cxn ang="0">
                  <a:pos x="637" y="660"/>
                </a:cxn>
                <a:cxn ang="0">
                  <a:pos x="644" y="646"/>
                </a:cxn>
                <a:cxn ang="0">
                  <a:pos x="660" y="630"/>
                </a:cxn>
                <a:cxn ang="0">
                  <a:pos x="699" y="584"/>
                </a:cxn>
                <a:cxn ang="0">
                  <a:pos x="732" y="548"/>
                </a:cxn>
                <a:cxn ang="0">
                  <a:pos x="768" y="499"/>
                </a:cxn>
                <a:cxn ang="0">
                  <a:pos x="779" y="478"/>
                </a:cxn>
                <a:cxn ang="0">
                  <a:pos x="785" y="464"/>
                </a:cxn>
                <a:cxn ang="0">
                  <a:pos x="781" y="439"/>
                </a:cxn>
                <a:cxn ang="0">
                  <a:pos x="755" y="411"/>
                </a:cxn>
                <a:cxn ang="0">
                  <a:pos x="666" y="345"/>
                </a:cxn>
                <a:cxn ang="0">
                  <a:pos x="541" y="241"/>
                </a:cxn>
                <a:cxn ang="0">
                  <a:pos x="435" y="172"/>
                </a:cxn>
                <a:cxn ang="0">
                  <a:pos x="323" y="83"/>
                </a:cxn>
                <a:cxn ang="0">
                  <a:pos x="227" y="14"/>
                </a:cxn>
                <a:cxn ang="0">
                  <a:pos x="212" y="1"/>
                </a:cxn>
                <a:cxn ang="0">
                  <a:pos x="200" y="2"/>
                </a:cxn>
                <a:cxn ang="0">
                  <a:pos x="178" y="11"/>
                </a:cxn>
                <a:cxn ang="0">
                  <a:pos x="122" y="56"/>
                </a:cxn>
                <a:cxn ang="0">
                  <a:pos x="62" y="109"/>
                </a:cxn>
                <a:cxn ang="0">
                  <a:pos x="24" y="149"/>
                </a:cxn>
                <a:cxn ang="0">
                  <a:pos x="25" y="145"/>
                </a:cxn>
                <a:cxn ang="0">
                  <a:pos x="4" y="167"/>
                </a:cxn>
                <a:cxn ang="0">
                  <a:pos x="3" y="196"/>
                </a:cxn>
                <a:cxn ang="0">
                  <a:pos x="30" y="234"/>
                </a:cxn>
                <a:cxn ang="0">
                  <a:pos x="94" y="281"/>
                </a:cxn>
                <a:cxn ang="0">
                  <a:pos x="106" y="132"/>
                </a:cxn>
                <a:cxn ang="0">
                  <a:pos x="153" y="88"/>
                </a:cxn>
                <a:cxn ang="0">
                  <a:pos x="221" y="64"/>
                </a:cxn>
                <a:cxn ang="0">
                  <a:pos x="335" y="153"/>
                </a:cxn>
                <a:cxn ang="0">
                  <a:pos x="398" y="205"/>
                </a:cxn>
                <a:cxn ang="0">
                  <a:pos x="487" y="261"/>
                </a:cxn>
                <a:cxn ang="0">
                  <a:pos x="618" y="363"/>
                </a:cxn>
                <a:cxn ang="0">
                  <a:pos x="686" y="419"/>
                </a:cxn>
                <a:cxn ang="0">
                  <a:pos x="730" y="448"/>
                </a:cxn>
                <a:cxn ang="0">
                  <a:pos x="737" y="465"/>
                </a:cxn>
                <a:cxn ang="0">
                  <a:pos x="720" y="491"/>
                </a:cxn>
                <a:cxn ang="0">
                  <a:pos x="660" y="561"/>
                </a:cxn>
                <a:cxn ang="0">
                  <a:pos x="618" y="609"/>
                </a:cxn>
                <a:cxn ang="0">
                  <a:pos x="509" y="533"/>
                </a:cxn>
                <a:cxn ang="0">
                  <a:pos x="380" y="430"/>
                </a:cxn>
                <a:cxn ang="0">
                  <a:pos x="295" y="372"/>
                </a:cxn>
                <a:cxn ang="0">
                  <a:pos x="181" y="289"/>
                </a:cxn>
                <a:cxn ang="0">
                  <a:pos x="131" y="248"/>
                </a:cxn>
                <a:cxn ang="0">
                  <a:pos x="79" y="209"/>
                </a:cxn>
                <a:cxn ang="0">
                  <a:pos x="60" y="198"/>
                </a:cxn>
                <a:cxn ang="0">
                  <a:pos x="49" y="190"/>
                </a:cxn>
                <a:cxn ang="0">
                  <a:pos x="54" y="184"/>
                </a:cxn>
              </a:cxnLst>
              <a:rect l="0" t="0" r="r" b="b"/>
              <a:pathLst>
                <a:path w="786" h="670">
                  <a:moveTo>
                    <a:pt x="94" y="281"/>
                  </a:moveTo>
                  <a:lnTo>
                    <a:pt x="94" y="281"/>
                  </a:lnTo>
                  <a:lnTo>
                    <a:pt x="130" y="303"/>
                  </a:lnTo>
                  <a:lnTo>
                    <a:pt x="162" y="326"/>
                  </a:lnTo>
                  <a:lnTo>
                    <a:pt x="195" y="353"/>
                  </a:lnTo>
                  <a:lnTo>
                    <a:pt x="228" y="379"/>
                  </a:lnTo>
                  <a:lnTo>
                    <a:pt x="261" y="406"/>
                  </a:lnTo>
                  <a:lnTo>
                    <a:pt x="293" y="431"/>
                  </a:lnTo>
                  <a:lnTo>
                    <a:pt x="329" y="456"/>
                  </a:lnTo>
                  <a:lnTo>
                    <a:pt x="346" y="466"/>
                  </a:lnTo>
                  <a:lnTo>
                    <a:pt x="364" y="477"/>
                  </a:lnTo>
                  <a:lnTo>
                    <a:pt x="364" y="477"/>
                  </a:lnTo>
                  <a:lnTo>
                    <a:pt x="382" y="489"/>
                  </a:lnTo>
                  <a:lnTo>
                    <a:pt x="402" y="504"/>
                  </a:lnTo>
                  <a:lnTo>
                    <a:pt x="420" y="520"/>
                  </a:lnTo>
                  <a:lnTo>
                    <a:pt x="436" y="536"/>
                  </a:lnTo>
                  <a:lnTo>
                    <a:pt x="436" y="536"/>
                  </a:lnTo>
                  <a:lnTo>
                    <a:pt x="444" y="542"/>
                  </a:lnTo>
                  <a:lnTo>
                    <a:pt x="452" y="549"/>
                  </a:lnTo>
                  <a:lnTo>
                    <a:pt x="469" y="561"/>
                  </a:lnTo>
                  <a:lnTo>
                    <a:pt x="487" y="572"/>
                  </a:lnTo>
                  <a:lnTo>
                    <a:pt x="503" y="584"/>
                  </a:lnTo>
                  <a:lnTo>
                    <a:pt x="503" y="584"/>
                  </a:lnTo>
                  <a:lnTo>
                    <a:pt x="548" y="622"/>
                  </a:lnTo>
                  <a:lnTo>
                    <a:pt x="572" y="640"/>
                  </a:lnTo>
                  <a:lnTo>
                    <a:pt x="595" y="659"/>
                  </a:lnTo>
                  <a:lnTo>
                    <a:pt x="595" y="659"/>
                  </a:lnTo>
                  <a:lnTo>
                    <a:pt x="598" y="663"/>
                  </a:lnTo>
                  <a:lnTo>
                    <a:pt x="602" y="667"/>
                  </a:lnTo>
                  <a:lnTo>
                    <a:pt x="609" y="669"/>
                  </a:lnTo>
                  <a:lnTo>
                    <a:pt x="615" y="670"/>
                  </a:lnTo>
                  <a:lnTo>
                    <a:pt x="619" y="670"/>
                  </a:lnTo>
                  <a:lnTo>
                    <a:pt x="619" y="670"/>
                  </a:lnTo>
                  <a:lnTo>
                    <a:pt x="627" y="669"/>
                  </a:lnTo>
                  <a:lnTo>
                    <a:pt x="633" y="665"/>
                  </a:lnTo>
                  <a:lnTo>
                    <a:pt x="637" y="660"/>
                  </a:lnTo>
                  <a:lnTo>
                    <a:pt x="640" y="653"/>
                  </a:lnTo>
                  <a:lnTo>
                    <a:pt x="640" y="653"/>
                  </a:lnTo>
                  <a:lnTo>
                    <a:pt x="643" y="650"/>
                  </a:lnTo>
                  <a:lnTo>
                    <a:pt x="644" y="646"/>
                  </a:lnTo>
                  <a:lnTo>
                    <a:pt x="644" y="646"/>
                  </a:lnTo>
                  <a:lnTo>
                    <a:pt x="646" y="643"/>
                  </a:lnTo>
                  <a:lnTo>
                    <a:pt x="650" y="639"/>
                  </a:lnTo>
                  <a:lnTo>
                    <a:pt x="660" y="630"/>
                  </a:lnTo>
                  <a:lnTo>
                    <a:pt x="669" y="619"/>
                  </a:lnTo>
                  <a:lnTo>
                    <a:pt x="677" y="613"/>
                  </a:lnTo>
                  <a:lnTo>
                    <a:pt x="677" y="613"/>
                  </a:lnTo>
                  <a:lnTo>
                    <a:pt x="699" y="584"/>
                  </a:lnTo>
                  <a:lnTo>
                    <a:pt x="711" y="570"/>
                  </a:lnTo>
                  <a:lnTo>
                    <a:pt x="722" y="558"/>
                  </a:lnTo>
                  <a:lnTo>
                    <a:pt x="722" y="558"/>
                  </a:lnTo>
                  <a:lnTo>
                    <a:pt x="732" y="548"/>
                  </a:lnTo>
                  <a:lnTo>
                    <a:pt x="741" y="537"/>
                  </a:lnTo>
                  <a:lnTo>
                    <a:pt x="756" y="515"/>
                  </a:lnTo>
                  <a:lnTo>
                    <a:pt x="756" y="515"/>
                  </a:lnTo>
                  <a:lnTo>
                    <a:pt x="768" y="499"/>
                  </a:lnTo>
                  <a:lnTo>
                    <a:pt x="773" y="491"/>
                  </a:lnTo>
                  <a:lnTo>
                    <a:pt x="777" y="482"/>
                  </a:lnTo>
                  <a:lnTo>
                    <a:pt x="777" y="482"/>
                  </a:lnTo>
                  <a:lnTo>
                    <a:pt x="779" y="478"/>
                  </a:lnTo>
                  <a:lnTo>
                    <a:pt x="779" y="473"/>
                  </a:lnTo>
                  <a:lnTo>
                    <a:pt x="779" y="473"/>
                  </a:lnTo>
                  <a:lnTo>
                    <a:pt x="783" y="469"/>
                  </a:lnTo>
                  <a:lnTo>
                    <a:pt x="785" y="464"/>
                  </a:lnTo>
                  <a:lnTo>
                    <a:pt x="786" y="459"/>
                  </a:lnTo>
                  <a:lnTo>
                    <a:pt x="785" y="451"/>
                  </a:lnTo>
                  <a:lnTo>
                    <a:pt x="785" y="451"/>
                  </a:lnTo>
                  <a:lnTo>
                    <a:pt x="781" y="439"/>
                  </a:lnTo>
                  <a:lnTo>
                    <a:pt x="773" y="428"/>
                  </a:lnTo>
                  <a:lnTo>
                    <a:pt x="766" y="419"/>
                  </a:lnTo>
                  <a:lnTo>
                    <a:pt x="755" y="411"/>
                  </a:lnTo>
                  <a:lnTo>
                    <a:pt x="755" y="411"/>
                  </a:lnTo>
                  <a:lnTo>
                    <a:pt x="709" y="379"/>
                  </a:lnTo>
                  <a:lnTo>
                    <a:pt x="687" y="362"/>
                  </a:lnTo>
                  <a:lnTo>
                    <a:pt x="666" y="345"/>
                  </a:lnTo>
                  <a:lnTo>
                    <a:pt x="666" y="345"/>
                  </a:lnTo>
                  <a:lnTo>
                    <a:pt x="631" y="315"/>
                  </a:lnTo>
                  <a:lnTo>
                    <a:pt x="595" y="285"/>
                  </a:lnTo>
                  <a:lnTo>
                    <a:pt x="559" y="256"/>
                  </a:lnTo>
                  <a:lnTo>
                    <a:pt x="541" y="241"/>
                  </a:lnTo>
                  <a:lnTo>
                    <a:pt x="521" y="230"/>
                  </a:lnTo>
                  <a:lnTo>
                    <a:pt x="521" y="230"/>
                  </a:lnTo>
                  <a:lnTo>
                    <a:pt x="478" y="201"/>
                  </a:lnTo>
                  <a:lnTo>
                    <a:pt x="435" y="172"/>
                  </a:lnTo>
                  <a:lnTo>
                    <a:pt x="393" y="141"/>
                  </a:lnTo>
                  <a:lnTo>
                    <a:pt x="353" y="108"/>
                  </a:lnTo>
                  <a:lnTo>
                    <a:pt x="353" y="108"/>
                  </a:lnTo>
                  <a:lnTo>
                    <a:pt x="323" y="83"/>
                  </a:lnTo>
                  <a:lnTo>
                    <a:pt x="293" y="58"/>
                  </a:lnTo>
                  <a:lnTo>
                    <a:pt x="261" y="34"/>
                  </a:lnTo>
                  <a:lnTo>
                    <a:pt x="244" y="23"/>
                  </a:lnTo>
                  <a:lnTo>
                    <a:pt x="227" y="14"/>
                  </a:lnTo>
                  <a:lnTo>
                    <a:pt x="227" y="14"/>
                  </a:lnTo>
                  <a:lnTo>
                    <a:pt x="223" y="6"/>
                  </a:lnTo>
                  <a:lnTo>
                    <a:pt x="216" y="2"/>
                  </a:lnTo>
                  <a:lnTo>
                    <a:pt x="212" y="1"/>
                  </a:lnTo>
                  <a:lnTo>
                    <a:pt x="208" y="0"/>
                  </a:lnTo>
                  <a:lnTo>
                    <a:pt x="204" y="1"/>
                  </a:lnTo>
                  <a:lnTo>
                    <a:pt x="200" y="2"/>
                  </a:lnTo>
                  <a:lnTo>
                    <a:pt x="200" y="2"/>
                  </a:lnTo>
                  <a:lnTo>
                    <a:pt x="195" y="2"/>
                  </a:lnTo>
                  <a:lnTo>
                    <a:pt x="191" y="2"/>
                  </a:lnTo>
                  <a:lnTo>
                    <a:pt x="183" y="6"/>
                  </a:lnTo>
                  <a:lnTo>
                    <a:pt x="178" y="11"/>
                  </a:lnTo>
                  <a:lnTo>
                    <a:pt x="174" y="19"/>
                  </a:lnTo>
                  <a:lnTo>
                    <a:pt x="174" y="19"/>
                  </a:lnTo>
                  <a:lnTo>
                    <a:pt x="148" y="37"/>
                  </a:lnTo>
                  <a:lnTo>
                    <a:pt x="122" y="56"/>
                  </a:lnTo>
                  <a:lnTo>
                    <a:pt x="98" y="75"/>
                  </a:lnTo>
                  <a:lnTo>
                    <a:pt x="74" y="99"/>
                  </a:lnTo>
                  <a:lnTo>
                    <a:pt x="74" y="99"/>
                  </a:lnTo>
                  <a:lnTo>
                    <a:pt x="62" y="109"/>
                  </a:lnTo>
                  <a:lnTo>
                    <a:pt x="47" y="121"/>
                  </a:lnTo>
                  <a:lnTo>
                    <a:pt x="34" y="136"/>
                  </a:lnTo>
                  <a:lnTo>
                    <a:pt x="28" y="142"/>
                  </a:lnTo>
                  <a:lnTo>
                    <a:pt x="24" y="149"/>
                  </a:lnTo>
                  <a:lnTo>
                    <a:pt x="24" y="149"/>
                  </a:lnTo>
                  <a:lnTo>
                    <a:pt x="24" y="150"/>
                  </a:lnTo>
                  <a:lnTo>
                    <a:pt x="24" y="150"/>
                  </a:lnTo>
                  <a:lnTo>
                    <a:pt x="25" y="145"/>
                  </a:lnTo>
                  <a:lnTo>
                    <a:pt x="21" y="150"/>
                  </a:lnTo>
                  <a:lnTo>
                    <a:pt x="21" y="150"/>
                  </a:lnTo>
                  <a:lnTo>
                    <a:pt x="11" y="159"/>
                  </a:lnTo>
                  <a:lnTo>
                    <a:pt x="4" y="167"/>
                  </a:lnTo>
                  <a:lnTo>
                    <a:pt x="3" y="172"/>
                  </a:lnTo>
                  <a:lnTo>
                    <a:pt x="2" y="176"/>
                  </a:lnTo>
                  <a:lnTo>
                    <a:pt x="0" y="187"/>
                  </a:lnTo>
                  <a:lnTo>
                    <a:pt x="3" y="196"/>
                  </a:lnTo>
                  <a:lnTo>
                    <a:pt x="8" y="205"/>
                  </a:lnTo>
                  <a:lnTo>
                    <a:pt x="13" y="215"/>
                  </a:lnTo>
                  <a:lnTo>
                    <a:pt x="21" y="224"/>
                  </a:lnTo>
                  <a:lnTo>
                    <a:pt x="30" y="234"/>
                  </a:lnTo>
                  <a:lnTo>
                    <a:pt x="41" y="241"/>
                  </a:lnTo>
                  <a:lnTo>
                    <a:pt x="60" y="258"/>
                  </a:lnTo>
                  <a:lnTo>
                    <a:pt x="80" y="272"/>
                  </a:lnTo>
                  <a:lnTo>
                    <a:pt x="94" y="281"/>
                  </a:lnTo>
                  <a:lnTo>
                    <a:pt x="94" y="281"/>
                  </a:lnTo>
                  <a:close/>
                  <a:moveTo>
                    <a:pt x="54" y="184"/>
                  </a:moveTo>
                  <a:lnTo>
                    <a:pt x="54" y="184"/>
                  </a:lnTo>
                  <a:lnTo>
                    <a:pt x="106" y="132"/>
                  </a:lnTo>
                  <a:lnTo>
                    <a:pt x="106" y="132"/>
                  </a:lnTo>
                  <a:lnTo>
                    <a:pt x="117" y="120"/>
                  </a:lnTo>
                  <a:lnTo>
                    <a:pt x="128" y="108"/>
                  </a:lnTo>
                  <a:lnTo>
                    <a:pt x="153" y="88"/>
                  </a:lnTo>
                  <a:lnTo>
                    <a:pt x="178" y="70"/>
                  </a:lnTo>
                  <a:lnTo>
                    <a:pt x="204" y="53"/>
                  </a:lnTo>
                  <a:lnTo>
                    <a:pt x="204" y="53"/>
                  </a:lnTo>
                  <a:lnTo>
                    <a:pt x="221" y="64"/>
                  </a:lnTo>
                  <a:lnTo>
                    <a:pt x="240" y="74"/>
                  </a:lnTo>
                  <a:lnTo>
                    <a:pt x="274" y="99"/>
                  </a:lnTo>
                  <a:lnTo>
                    <a:pt x="306" y="126"/>
                  </a:lnTo>
                  <a:lnTo>
                    <a:pt x="335" y="153"/>
                  </a:lnTo>
                  <a:lnTo>
                    <a:pt x="335" y="153"/>
                  </a:lnTo>
                  <a:lnTo>
                    <a:pt x="350" y="167"/>
                  </a:lnTo>
                  <a:lnTo>
                    <a:pt x="365" y="180"/>
                  </a:lnTo>
                  <a:lnTo>
                    <a:pt x="398" y="205"/>
                  </a:lnTo>
                  <a:lnTo>
                    <a:pt x="432" y="227"/>
                  </a:lnTo>
                  <a:lnTo>
                    <a:pt x="466" y="249"/>
                  </a:lnTo>
                  <a:lnTo>
                    <a:pt x="466" y="249"/>
                  </a:lnTo>
                  <a:lnTo>
                    <a:pt x="487" y="261"/>
                  </a:lnTo>
                  <a:lnTo>
                    <a:pt x="507" y="274"/>
                  </a:lnTo>
                  <a:lnTo>
                    <a:pt x="544" y="303"/>
                  </a:lnTo>
                  <a:lnTo>
                    <a:pt x="581" y="333"/>
                  </a:lnTo>
                  <a:lnTo>
                    <a:pt x="618" y="363"/>
                  </a:lnTo>
                  <a:lnTo>
                    <a:pt x="618" y="363"/>
                  </a:lnTo>
                  <a:lnTo>
                    <a:pt x="652" y="392"/>
                  </a:lnTo>
                  <a:lnTo>
                    <a:pt x="686" y="419"/>
                  </a:lnTo>
                  <a:lnTo>
                    <a:pt x="686" y="419"/>
                  </a:lnTo>
                  <a:lnTo>
                    <a:pt x="700" y="428"/>
                  </a:lnTo>
                  <a:lnTo>
                    <a:pt x="716" y="438"/>
                  </a:lnTo>
                  <a:lnTo>
                    <a:pt x="724" y="443"/>
                  </a:lnTo>
                  <a:lnTo>
                    <a:pt x="730" y="448"/>
                  </a:lnTo>
                  <a:lnTo>
                    <a:pt x="737" y="455"/>
                  </a:lnTo>
                  <a:lnTo>
                    <a:pt x="741" y="460"/>
                  </a:lnTo>
                  <a:lnTo>
                    <a:pt x="741" y="460"/>
                  </a:lnTo>
                  <a:lnTo>
                    <a:pt x="737" y="465"/>
                  </a:lnTo>
                  <a:lnTo>
                    <a:pt x="734" y="470"/>
                  </a:lnTo>
                  <a:lnTo>
                    <a:pt x="734" y="470"/>
                  </a:lnTo>
                  <a:lnTo>
                    <a:pt x="729" y="479"/>
                  </a:lnTo>
                  <a:lnTo>
                    <a:pt x="720" y="491"/>
                  </a:lnTo>
                  <a:lnTo>
                    <a:pt x="704" y="511"/>
                  </a:lnTo>
                  <a:lnTo>
                    <a:pt x="704" y="511"/>
                  </a:lnTo>
                  <a:lnTo>
                    <a:pt x="682" y="536"/>
                  </a:lnTo>
                  <a:lnTo>
                    <a:pt x="660" y="561"/>
                  </a:lnTo>
                  <a:lnTo>
                    <a:pt x="660" y="561"/>
                  </a:lnTo>
                  <a:lnTo>
                    <a:pt x="639" y="585"/>
                  </a:lnTo>
                  <a:lnTo>
                    <a:pt x="618" y="609"/>
                  </a:lnTo>
                  <a:lnTo>
                    <a:pt x="618" y="609"/>
                  </a:lnTo>
                  <a:lnTo>
                    <a:pt x="612" y="616"/>
                  </a:lnTo>
                  <a:lnTo>
                    <a:pt x="612" y="616"/>
                  </a:lnTo>
                  <a:lnTo>
                    <a:pt x="560" y="575"/>
                  </a:lnTo>
                  <a:lnTo>
                    <a:pt x="509" y="533"/>
                  </a:lnTo>
                  <a:lnTo>
                    <a:pt x="458" y="491"/>
                  </a:lnTo>
                  <a:lnTo>
                    <a:pt x="406" y="449"/>
                  </a:lnTo>
                  <a:lnTo>
                    <a:pt x="406" y="449"/>
                  </a:lnTo>
                  <a:lnTo>
                    <a:pt x="380" y="430"/>
                  </a:lnTo>
                  <a:lnTo>
                    <a:pt x="351" y="410"/>
                  </a:lnTo>
                  <a:lnTo>
                    <a:pt x="323" y="392"/>
                  </a:lnTo>
                  <a:lnTo>
                    <a:pt x="295" y="372"/>
                  </a:lnTo>
                  <a:lnTo>
                    <a:pt x="295" y="372"/>
                  </a:lnTo>
                  <a:lnTo>
                    <a:pt x="267" y="351"/>
                  </a:lnTo>
                  <a:lnTo>
                    <a:pt x="238" y="329"/>
                  </a:lnTo>
                  <a:lnTo>
                    <a:pt x="210" y="308"/>
                  </a:lnTo>
                  <a:lnTo>
                    <a:pt x="181" y="289"/>
                  </a:lnTo>
                  <a:lnTo>
                    <a:pt x="181" y="289"/>
                  </a:lnTo>
                  <a:lnTo>
                    <a:pt x="168" y="279"/>
                  </a:lnTo>
                  <a:lnTo>
                    <a:pt x="155" y="269"/>
                  </a:lnTo>
                  <a:lnTo>
                    <a:pt x="131" y="248"/>
                  </a:lnTo>
                  <a:lnTo>
                    <a:pt x="118" y="236"/>
                  </a:lnTo>
                  <a:lnTo>
                    <a:pt x="105" y="226"/>
                  </a:lnTo>
                  <a:lnTo>
                    <a:pt x="92" y="217"/>
                  </a:lnTo>
                  <a:lnTo>
                    <a:pt x="79" y="209"/>
                  </a:lnTo>
                  <a:lnTo>
                    <a:pt x="79" y="209"/>
                  </a:lnTo>
                  <a:lnTo>
                    <a:pt x="67" y="205"/>
                  </a:lnTo>
                  <a:lnTo>
                    <a:pt x="63" y="202"/>
                  </a:lnTo>
                  <a:lnTo>
                    <a:pt x="60" y="198"/>
                  </a:lnTo>
                  <a:lnTo>
                    <a:pt x="60" y="198"/>
                  </a:lnTo>
                  <a:lnTo>
                    <a:pt x="57" y="194"/>
                  </a:lnTo>
                  <a:lnTo>
                    <a:pt x="53" y="192"/>
                  </a:lnTo>
                  <a:lnTo>
                    <a:pt x="49" y="190"/>
                  </a:lnTo>
                  <a:lnTo>
                    <a:pt x="47" y="190"/>
                  </a:lnTo>
                  <a:lnTo>
                    <a:pt x="49" y="189"/>
                  </a:lnTo>
                  <a:lnTo>
                    <a:pt x="54" y="184"/>
                  </a:lnTo>
                  <a:lnTo>
                    <a:pt x="54" y="184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4" name="chenying0907 871"/>
            <p:cNvSpPr/>
            <p:nvPr/>
          </p:nvSpPr>
          <p:spPr bwMode="auto">
            <a:xfrm>
              <a:off x="4554538" y="3389313"/>
              <a:ext cx="261938" cy="327025"/>
            </a:xfrm>
            <a:custGeom>
              <a:avLst/>
              <a:gdLst/>
              <a:ahLst/>
              <a:cxnLst>
                <a:cxn ang="0">
                  <a:pos x="547" y="135"/>
                </a:cxn>
                <a:cxn ang="0">
                  <a:pos x="476" y="71"/>
                </a:cxn>
                <a:cxn ang="0">
                  <a:pos x="417" y="33"/>
                </a:cxn>
                <a:cxn ang="0">
                  <a:pos x="405" y="11"/>
                </a:cxn>
                <a:cxn ang="0">
                  <a:pos x="388" y="0"/>
                </a:cxn>
                <a:cxn ang="0">
                  <a:pos x="363" y="14"/>
                </a:cxn>
                <a:cxn ang="0">
                  <a:pos x="366" y="41"/>
                </a:cxn>
                <a:cxn ang="0">
                  <a:pos x="414" y="85"/>
                </a:cxn>
                <a:cxn ang="0">
                  <a:pos x="480" y="132"/>
                </a:cxn>
                <a:cxn ang="0">
                  <a:pos x="557" y="212"/>
                </a:cxn>
                <a:cxn ang="0">
                  <a:pos x="600" y="290"/>
                </a:cxn>
                <a:cxn ang="0">
                  <a:pos x="592" y="337"/>
                </a:cxn>
                <a:cxn ang="0">
                  <a:pos x="554" y="364"/>
                </a:cxn>
                <a:cxn ang="0">
                  <a:pos x="498" y="373"/>
                </a:cxn>
                <a:cxn ang="0">
                  <a:pos x="471" y="387"/>
                </a:cxn>
                <a:cxn ang="0">
                  <a:pos x="473" y="429"/>
                </a:cxn>
                <a:cxn ang="0">
                  <a:pos x="480" y="488"/>
                </a:cxn>
                <a:cxn ang="0">
                  <a:pos x="466" y="517"/>
                </a:cxn>
                <a:cxn ang="0">
                  <a:pos x="433" y="538"/>
                </a:cxn>
                <a:cxn ang="0">
                  <a:pos x="370" y="532"/>
                </a:cxn>
                <a:cxn ang="0">
                  <a:pos x="337" y="536"/>
                </a:cxn>
                <a:cxn ang="0">
                  <a:pos x="323" y="564"/>
                </a:cxn>
                <a:cxn ang="0">
                  <a:pos x="318" y="616"/>
                </a:cxn>
                <a:cxn ang="0">
                  <a:pos x="284" y="660"/>
                </a:cxn>
                <a:cxn ang="0">
                  <a:pos x="227" y="672"/>
                </a:cxn>
                <a:cxn ang="0">
                  <a:pos x="190" y="666"/>
                </a:cxn>
                <a:cxn ang="0">
                  <a:pos x="173" y="683"/>
                </a:cxn>
                <a:cxn ang="0">
                  <a:pos x="163" y="730"/>
                </a:cxn>
                <a:cxn ang="0">
                  <a:pos x="128" y="768"/>
                </a:cxn>
                <a:cxn ang="0">
                  <a:pos x="61" y="777"/>
                </a:cxn>
                <a:cxn ang="0">
                  <a:pos x="18" y="773"/>
                </a:cxn>
                <a:cxn ang="0">
                  <a:pos x="0" y="794"/>
                </a:cxn>
                <a:cxn ang="0">
                  <a:pos x="4" y="811"/>
                </a:cxn>
                <a:cxn ang="0">
                  <a:pos x="23" y="821"/>
                </a:cxn>
                <a:cxn ang="0">
                  <a:pos x="115" y="819"/>
                </a:cxn>
                <a:cxn ang="0">
                  <a:pos x="183" y="794"/>
                </a:cxn>
                <a:cxn ang="0">
                  <a:pos x="213" y="743"/>
                </a:cxn>
                <a:cxn ang="0">
                  <a:pos x="242" y="719"/>
                </a:cxn>
                <a:cxn ang="0">
                  <a:pos x="306" y="704"/>
                </a:cxn>
                <a:cxn ang="0">
                  <a:pos x="349" y="664"/>
                </a:cxn>
                <a:cxn ang="0">
                  <a:pos x="366" y="616"/>
                </a:cxn>
                <a:cxn ang="0">
                  <a:pos x="391" y="590"/>
                </a:cxn>
                <a:cxn ang="0">
                  <a:pos x="443" y="581"/>
                </a:cxn>
                <a:cxn ang="0">
                  <a:pos x="513" y="530"/>
                </a:cxn>
                <a:cxn ang="0">
                  <a:pos x="528" y="484"/>
                </a:cxn>
                <a:cxn ang="0">
                  <a:pos x="520" y="420"/>
                </a:cxn>
                <a:cxn ang="0">
                  <a:pos x="560" y="412"/>
                </a:cxn>
                <a:cxn ang="0">
                  <a:pos x="609" y="387"/>
                </a:cxn>
                <a:cxn ang="0">
                  <a:pos x="651" y="334"/>
                </a:cxn>
                <a:cxn ang="0">
                  <a:pos x="659" y="296"/>
                </a:cxn>
                <a:cxn ang="0">
                  <a:pos x="637" y="249"/>
                </a:cxn>
              </a:cxnLst>
              <a:rect l="0" t="0" r="r" b="b"/>
              <a:pathLst>
                <a:path w="659" h="823">
                  <a:moveTo>
                    <a:pt x="607" y="213"/>
                  </a:moveTo>
                  <a:lnTo>
                    <a:pt x="607" y="213"/>
                  </a:lnTo>
                  <a:lnTo>
                    <a:pt x="587" y="186"/>
                  </a:lnTo>
                  <a:lnTo>
                    <a:pt x="568" y="160"/>
                  </a:lnTo>
                  <a:lnTo>
                    <a:pt x="547" y="135"/>
                  </a:lnTo>
                  <a:lnTo>
                    <a:pt x="522" y="111"/>
                  </a:lnTo>
                  <a:lnTo>
                    <a:pt x="522" y="111"/>
                  </a:lnTo>
                  <a:lnTo>
                    <a:pt x="500" y="90"/>
                  </a:lnTo>
                  <a:lnTo>
                    <a:pt x="488" y="80"/>
                  </a:lnTo>
                  <a:lnTo>
                    <a:pt x="476" y="71"/>
                  </a:lnTo>
                  <a:lnTo>
                    <a:pt x="476" y="71"/>
                  </a:lnTo>
                  <a:lnTo>
                    <a:pt x="458" y="60"/>
                  </a:lnTo>
                  <a:lnTo>
                    <a:pt x="437" y="47"/>
                  </a:lnTo>
                  <a:lnTo>
                    <a:pt x="426" y="41"/>
                  </a:lnTo>
                  <a:lnTo>
                    <a:pt x="417" y="33"/>
                  </a:lnTo>
                  <a:lnTo>
                    <a:pt x="411" y="25"/>
                  </a:lnTo>
                  <a:lnTo>
                    <a:pt x="408" y="20"/>
                  </a:lnTo>
                  <a:lnTo>
                    <a:pt x="407" y="16"/>
                  </a:lnTo>
                  <a:lnTo>
                    <a:pt x="407" y="16"/>
                  </a:lnTo>
                  <a:lnTo>
                    <a:pt x="405" y="11"/>
                  </a:lnTo>
                  <a:lnTo>
                    <a:pt x="403" y="7"/>
                  </a:lnTo>
                  <a:lnTo>
                    <a:pt x="399" y="4"/>
                  </a:lnTo>
                  <a:lnTo>
                    <a:pt x="396" y="1"/>
                  </a:lnTo>
                  <a:lnTo>
                    <a:pt x="392" y="0"/>
                  </a:lnTo>
                  <a:lnTo>
                    <a:pt x="388" y="0"/>
                  </a:lnTo>
                  <a:lnTo>
                    <a:pt x="379" y="0"/>
                  </a:lnTo>
                  <a:lnTo>
                    <a:pt x="371" y="4"/>
                  </a:lnTo>
                  <a:lnTo>
                    <a:pt x="369" y="7"/>
                  </a:lnTo>
                  <a:lnTo>
                    <a:pt x="366" y="11"/>
                  </a:lnTo>
                  <a:lnTo>
                    <a:pt x="363" y="14"/>
                  </a:lnTo>
                  <a:lnTo>
                    <a:pt x="362" y="18"/>
                  </a:lnTo>
                  <a:lnTo>
                    <a:pt x="362" y="22"/>
                  </a:lnTo>
                  <a:lnTo>
                    <a:pt x="362" y="28"/>
                  </a:lnTo>
                  <a:lnTo>
                    <a:pt x="362" y="28"/>
                  </a:lnTo>
                  <a:lnTo>
                    <a:pt x="366" y="41"/>
                  </a:lnTo>
                  <a:lnTo>
                    <a:pt x="373" y="52"/>
                  </a:lnTo>
                  <a:lnTo>
                    <a:pt x="382" y="62"/>
                  </a:lnTo>
                  <a:lnTo>
                    <a:pt x="392" y="71"/>
                  </a:lnTo>
                  <a:lnTo>
                    <a:pt x="403" y="79"/>
                  </a:lnTo>
                  <a:lnTo>
                    <a:pt x="414" y="85"/>
                  </a:lnTo>
                  <a:lnTo>
                    <a:pt x="438" y="99"/>
                  </a:lnTo>
                  <a:lnTo>
                    <a:pt x="438" y="99"/>
                  </a:lnTo>
                  <a:lnTo>
                    <a:pt x="452" y="109"/>
                  </a:lnTo>
                  <a:lnTo>
                    <a:pt x="467" y="120"/>
                  </a:lnTo>
                  <a:lnTo>
                    <a:pt x="480" y="132"/>
                  </a:lnTo>
                  <a:lnTo>
                    <a:pt x="493" y="145"/>
                  </a:lnTo>
                  <a:lnTo>
                    <a:pt x="519" y="171"/>
                  </a:lnTo>
                  <a:lnTo>
                    <a:pt x="543" y="198"/>
                  </a:lnTo>
                  <a:lnTo>
                    <a:pt x="543" y="198"/>
                  </a:lnTo>
                  <a:lnTo>
                    <a:pt x="557" y="212"/>
                  </a:lnTo>
                  <a:lnTo>
                    <a:pt x="570" y="230"/>
                  </a:lnTo>
                  <a:lnTo>
                    <a:pt x="583" y="250"/>
                  </a:lnTo>
                  <a:lnTo>
                    <a:pt x="594" y="271"/>
                  </a:lnTo>
                  <a:lnTo>
                    <a:pt x="598" y="281"/>
                  </a:lnTo>
                  <a:lnTo>
                    <a:pt x="600" y="290"/>
                  </a:lnTo>
                  <a:lnTo>
                    <a:pt x="602" y="301"/>
                  </a:lnTo>
                  <a:lnTo>
                    <a:pt x="602" y="311"/>
                  </a:lnTo>
                  <a:lnTo>
                    <a:pt x="600" y="320"/>
                  </a:lnTo>
                  <a:lnTo>
                    <a:pt x="598" y="330"/>
                  </a:lnTo>
                  <a:lnTo>
                    <a:pt x="592" y="337"/>
                  </a:lnTo>
                  <a:lnTo>
                    <a:pt x="585" y="344"/>
                  </a:lnTo>
                  <a:lnTo>
                    <a:pt x="585" y="344"/>
                  </a:lnTo>
                  <a:lnTo>
                    <a:pt x="569" y="356"/>
                  </a:lnTo>
                  <a:lnTo>
                    <a:pt x="561" y="361"/>
                  </a:lnTo>
                  <a:lnTo>
                    <a:pt x="554" y="364"/>
                  </a:lnTo>
                  <a:lnTo>
                    <a:pt x="537" y="369"/>
                  </a:lnTo>
                  <a:lnTo>
                    <a:pt x="518" y="373"/>
                  </a:lnTo>
                  <a:lnTo>
                    <a:pt x="518" y="373"/>
                  </a:lnTo>
                  <a:lnTo>
                    <a:pt x="507" y="373"/>
                  </a:lnTo>
                  <a:lnTo>
                    <a:pt x="498" y="373"/>
                  </a:lnTo>
                  <a:lnTo>
                    <a:pt x="489" y="374"/>
                  </a:lnTo>
                  <a:lnTo>
                    <a:pt x="480" y="379"/>
                  </a:lnTo>
                  <a:lnTo>
                    <a:pt x="480" y="379"/>
                  </a:lnTo>
                  <a:lnTo>
                    <a:pt x="475" y="383"/>
                  </a:lnTo>
                  <a:lnTo>
                    <a:pt x="471" y="387"/>
                  </a:lnTo>
                  <a:lnTo>
                    <a:pt x="468" y="392"/>
                  </a:lnTo>
                  <a:lnTo>
                    <a:pt x="468" y="399"/>
                  </a:lnTo>
                  <a:lnTo>
                    <a:pt x="468" y="399"/>
                  </a:lnTo>
                  <a:lnTo>
                    <a:pt x="469" y="415"/>
                  </a:lnTo>
                  <a:lnTo>
                    <a:pt x="473" y="429"/>
                  </a:lnTo>
                  <a:lnTo>
                    <a:pt x="477" y="445"/>
                  </a:lnTo>
                  <a:lnTo>
                    <a:pt x="480" y="459"/>
                  </a:lnTo>
                  <a:lnTo>
                    <a:pt x="481" y="473"/>
                  </a:lnTo>
                  <a:lnTo>
                    <a:pt x="481" y="480"/>
                  </a:lnTo>
                  <a:lnTo>
                    <a:pt x="480" y="488"/>
                  </a:lnTo>
                  <a:lnTo>
                    <a:pt x="479" y="496"/>
                  </a:lnTo>
                  <a:lnTo>
                    <a:pt x="475" y="502"/>
                  </a:lnTo>
                  <a:lnTo>
                    <a:pt x="471" y="510"/>
                  </a:lnTo>
                  <a:lnTo>
                    <a:pt x="466" y="517"/>
                  </a:lnTo>
                  <a:lnTo>
                    <a:pt x="466" y="517"/>
                  </a:lnTo>
                  <a:lnTo>
                    <a:pt x="459" y="523"/>
                  </a:lnTo>
                  <a:lnTo>
                    <a:pt x="452" y="530"/>
                  </a:lnTo>
                  <a:lnTo>
                    <a:pt x="446" y="534"/>
                  </a:lnTo>
                  <a:lnTo>
                    <a:pt x="439" y="536"/>
                  </a:lnTo>
                  <a:lnTo>
                    <a:pt x="433" y="538"/>
                  </a:lnTo>
                  <a:lnTo>
                    <a:pt x="425" y="539"/>
                  </a:lnTo>
                  <a:lnTo>
                    <a:pt x="412" y="539"/>
                  </a:lnTo>
                  <a:lnTo>
                    <a:pt x="397" y="538"/>
                  </a:lnTo>
                  <a:lnTo>
                    <a:pt x="383" y="535"/>
                  </a:lnTo>
                  <a:lnTo>
                    <a:pt x="370" y="532"/>
                  </a:lnTo>
                  <a:lnTo>
                    <a:pt x="356" y="531"/>
                  </a:lnTo>
                  <a:lnTo>
                    <a:pt x="356" y="531"/>
                  </a:lnTo>
                  <a:lnTo>
                    <a:pt x="349" y="532"/>
                  </a:lnTo>
                  <a:lnTo>
                    <a:pt x="344" y="534"/>
                  </a:lnTo>
                  <a:lnTo>
                    <a:pt x="337" y="536"/>
                  </a:lnTo>
                  <a:lnTo>
                    <a:pt x="332" y="540"/>
                  </a:lnTo>
                  <a:lnTo>
                    <a:pt x="328" y="545"/>
                  </a:lnTo>
                  <a:lnTo>
                    <a:pt x="324" y="552"/>
                  </a:lnTo>
                  <a:lnTo>
                    <a:pt x="323" y="557"/>
                  </a:lnTo>
                  <a:lnTo>
                    <a:pt x="323" y="564"/>
                  </a:lnTo>
                  <a:lnTo>
                    <a:pt x="323" y="564"/>
                  </a:lnTo>
                  <a:lnTo>
                    <a:pt x="323" y="578"/>
                  </a:lnTo>
                  <a:lnTo>
                    <a:pt x="323" y="592"/>
                  </a:lnTo>
                  <a:lnTo>
                    <a:pt x="320" y="604"/>
                  </a:lnTo>
                  <a:lnTo>
                    <a:pt x="318" y="616"/>
                  </a:lnTo>
                  <a:lnTo>
                    <a:pt x="312" y="628"/>
                  </a:lnTo>
                  <a:lnTo>
                    <a:pt x="307" y="637"/>
                  </a:lnTo>
                  <a:lnTo>
                    <a:pt x="301" y="646"/>
                  </a:lnTo>
                  <a:lnTo>
                    <a:pt x="293" y="654"/>
                  </a:lnTo>
                  <a:lnTo>
                    <a:pt x="284" y="660"/>
                  </a:lnTo>
                  <a:lnTo>
                    <a:pt x="275" y="666"/>
                  </a:lnTo>
                  <a:lnTo>
                    <a:pt x="264" y="670"/>
                  </a:lnTo>
                  <a:lnTo>
                    <a:pt x="252" y="672"/>
                  </a:lnTo>
                  <a:lnTo>
                    <a:pt x="241" y="672"/>
                  </a:lnTo>
                  <a:lnTo>
                    <a:pt x="227" y="672"/>
                  </a:lnTo>
                  <a:lnTo>
                    <a:pt x="214" y="670"/>
                  </a:lnTo>
                  <a:lnTo>
                    <a:pt x="200" y="666"/>
                  </a:lnTo>
                  <a:lnTo>
                    <a:pt x="200" y="666"/>
                  </a:lnTo>
                  <a:lnTo>
                    <a:pt x="195" y="664"/>
                  </a:lnTo>
                  <a:lnTo>
                    <a:pt x="190" y="666"/>
                  </a:lnTo>
                  <a:lnTo>
                    <a:pt x="184" y="667"/>
                  </a:lnTo>
                  <a:lnTo>
                    <a:pt x="180" y="670"/>
                  </a:lnTo>
                  <a:lnTo>
                    <a:pt x="176" y="674"/>
                  </a:lnTo>
                  <a:lnTo>
                    <a:pt x="174" y="677"/>
                  </a:lnTo>
                  <a:lnTo>
                    <a:pt x="173" y="683"/>
                  </a:lnTo>
                  <a:lnTo>
                    <a:pt x="171" y="688"/>
                  </a:lnTo>
                  <a:lnTo>
                    <a:pt x="171" y="688"/>
                  </a:lnTo>
                  <a:lnTo>
                    <a:pt x="170" y="704"/>
                  </a:lnTo>
                  <a:lnTo>
                    <a:pt x="167" y="718"/>
                  </a:lnTo>
                  <a:lnTo>
                    <a:pt x="163" y="730"/>
                  </a:lnTo>
                  <a:lnTo>
                    <a:pt x="158" y="740"/>
                  </a:lnTo>
                  <a:lnTo>
                    <a:pt x="152" y="749"/>
                  </a:lnTo>
                  <a:lnTo>
                    <a:pt x="145" y="756"/>
                  </a:lnTo>
                  <a:lnTo>
                    <a:pt x="137" y="762"/>
                  </a:lnTo>
                  <a:lnTo>
                    <a:pt x="128" y="768"/>
                  </a:lnTo>
                  <a:lnTo>
                    <a:pt x="119" y="770"/>
                  </a:lnTo>
                  <a:lnTo>
                    <a:pt x="108" y="773"/>
                  </a:lnTo>
                  <a:lnTo>
                    <a:pt x="97" y="776"/>
                  </a:lnTo>
                  <a:lnTo>
                    <a:pt x="86" y="777"/>
                  </a:lnTo>
                  <a:lnTo>
                    <a:pt x="61" y="777"/>
                  </a:lnTo>
                  <a:lnTo>
                    <a:pt x="36" y="776"/>
                  </a:lnTo>
                  <a:lnTo>
                    <a:pt x="36" y="776"/>
                  </a:lnTo>
                  <a:lnTo>
                    <a:pt x="30" y="774"/>
                  </a:lnTo>
                  <a:lnTo>
                    <a:pt x="25" y="773"/>
                  </a:lnTo>
                  <a:lnTo>
                    <a:pt x="18" y="773"/>
                  </a:lnTo>
                  <a:lnTo>
                    <a:pt x="13" y="774"/>
                  </a:lnTo>
                  <a:lnTo>
                    <a:pt x="8" y="777"/>
                  </a:lnTo>
                  <a:lnTo>
                    <a:pt x="4" y="782"/>
                  </a:lnTo>
                  <a:lnTo>
                    <a:pt x="1" y="787"/>
                  </a:lnTo>
                  <a:lnTo>
                    <a:pt x="0" y="794"/>
                  </a:lnTo>
                  <a:lnTo>
                    <a:pt x="0" y="798"/>
                  </a:lnTo>
                  <a:lnTo>
                    <a:pt x="0" y="798"/>
                  </a:lnTo>
                  <a:lnTo>
                    <a:pt x="0" y="803"/>
                  </a:lnTo>
                  <a:lnTo>
                    <a:pt x="1" y="807"/>
                  </a:lnTo>
                  <a:lnTo>
                    <a:pt x="4" y="811"/>
                  </a:lnTo>
                  <a:lnTo>
                    <a:pt x="6" y="815"/>
                  </a:lnTo>
                  <a:lnTo>
                    <a:pt x="10" y="817"/>
                  </a:lnTo>
                  <a:lnTo>
                    <a:pt x="14" y="819"/>
                  </a:lnTo>
                  <a:lnTo>
                    <a:pt x="18" y="820"/>
                  </a:lnTo>
                  <a:lnTo>
                    <a:pt x="23" y="821"/>
                  </a:lnTo>
                  <a:lnTo>
                    <a:pt x="23" y="821"/>
                  </a:lnTo>
                  <a:lnTo>
                    <a:pt x="61" y="823"/>
                  </a:lnTo>
                  <a:lnTo>
                    <a:pt x="80" y="823"/>
                  </a:lnTo>
                  <a:lnTo>
                    <a:pt x="97" y="821"/>
                  </a:lnTo>
                  <a:lnTo>
                    <a:pt x="115" y="819"/>
                  </a:lnTo>
                  <a:lnTo>
                    <a:pt x="132" y="815"/>
                  </a:lnTo>
                  <a:lnTo>
                    <a:pt x="150" y="810"/>
                  </a:lnTo>
                  <a:lnTo>
                    <a:pt x="169" y="802"/>
                  </a:lnTo>
                  <a:lnTo>
                    <a:pt x="169" y="802"/>
                  </a:lnTo>
                  <a:lnTo>
                    <a:pt x="183" y="794"/>
                  </a:lnTo>
                  <a:lnTo>
                    <a:pt x="193" y="786"/>
                  </a:lnTo>
                  <a:lnTo>
                    <a:pt x="201" y="776"/>
                  </a:lnTo>
                  <a:lnTo>
                    <a:pt x="207" y="765"/>
                  </a:lnTo>
                  <a:lnTo>
                    <a:pt x="210" y="755"/>
                  </a:lnTo>
                  <a:lnTo>
                    <a:pt x="213" y="743"/>
                  </a:lnTo>
                  <a:lnTo>
                    <a:pt x="214" y="730"/>
                  </a:lnTo>
                  <a:lnTo>
                    <a:pt x="216" y="717"/>
                  </a:lnTo>
                  <a:lnTo>
                    <a:pt x="216" y="717"/>
                  </a:lnTo>
                  <a:lnTo>
                    <a:pt x="229" y="718"/>
                  </a:lnTo>
                  <a:lnTo>
                    <a:pt x="242" y="719"/>
                  </a:lnTo>
                  <a:lnTo>
                    <a:pt x="256" y="719"/>
                  </a:lnTo>
                  <a:lnTo>
                    <a:pt x="269" y="717"/>
                  </a:lnTo>
                  <a:lnTo>
                    <a:pt x="282" y="714"/>
                  </a:lnTo>
                  <a:lnTo>
                    <a:pt x="294" y="709"/>
                  </a:lnTo>
                  <a:lnTo>
                    <a:pt x="306" y="704"/>
                  </a:lnTo>
                  <a:lnTo>
                    <a:pt x="318" y="696"/>
                  </a:lnTo>
                  <a:lnTo>
                    <a:pt x="318" y="696"/>
                  </a:lnTo>
                  <a:lnTo>
                    <a:pt x="331" y="684"/>
                  </a:lnTo>
                  <a:lnTo>
                    <a:pt x="343" y="672"/>
                  </a:lnTo>
                  <a:lnTo>
                    <a:pt x="349" y="664"/>
                  </a:lnTo>
                  <a:lnTo>
                    <a:pt x="353" y="658"/>
                  </a:lnTo>
                  <a:lnTo>
                    <a:pt x="357" y="650"/>
                  </a:lnTo>
                  <a:lnTo>
                    <a:pt x="361" y="642"/>
                  </a:lnTo>
                  <a:lnTo>
                    <a:pt x="361" y="642"/>
                  </a:lnTo>
                  <a:lnTo>
                    <a:pt x="366" y="616"/>
                  </a:lnTo>
                  <a:lnTo>
                    <a:pt x="369" y="600"/>
                  </a:lnTo>
                  <a:lnTo>
                    <a:pt x="370" y="586"/>
                  </a:lnTo>
                  <a:lnTo>
                    <a:pt x="370" y="586"/>
                  </a:lnTo>
                  <a:lnTo>
                    <a:pt x="380" y="589"/>
                  </a:lnTo>
                  <a:lnTo>
                    <a:pt x="391" y="590"/>
                  </a:lnTo>
                  <a:lnTo>
                    <a:pt x="401" y="590"/>
                  </a:lnTo>
                  <a:lnTo>
                    <a:pt x="412" y="590"/>
                  </a:lnTo>
                  <a:lnTo>
                    <a:pt x="422" y="587"/>
                  </a:lnTo>
                  <a:lnTo>
                    <a:pt x="433" y="585"/>
                  </a:lnTo>
                  <a:lnTo>
                    <a:pt x="443" y="581"/>
                  </a:lnTo>
                  <a:lnTo>
                    <a:pt x="454" y="577"/>
                  </a:lnTo>
                  <a:lnTo>
                    <a:pt x="473" y="566"/>
                  </a:lnTo>
                  <a:lnTo>
                    <a:pt x="492" y="552"/>
                  </a:lnTo>
                  <a:lnTo>
                    <a:pt x="506" y="538"/>
                  </a:lnTo>
                  <a:lnTo>
                    <a:pt x="513" y="530"/>
                  </a:lnTo>
                  <a:lnTo>
                    <a:pt x="518" y="521"/>
                  </a:lnTo>
                  <a:lnTo>
                    <a:pt x="518" y="521"/>
                  </a:lnTo>
                  <a:lnTo>
                    <a:pt x="523" y="509"/>
                  </a:lnTo>
                  <a:lnTo>
                    <a:pt x="527" y="497"/>
                  </a:lnTo>
                  <a:lnTo>
                    <a:pt x="528" y="484"/>
                  </a:lnTo>
                  <a:lnTo>
                    <a:pt x="528" y="471"/>
                  </a:lnTo>
                  <a:lnTo>
                    <a:pt x="528" y="456"/>
                  </a:lnTo>
                  <a:lnTo>
                    <a:pt x="526" y="443"/>
                  </a:lnTo>
                  <a:lnTo>
                    <a:pt x="520" y="420"/>
                  </a:lnTo>
                  <a:lnTo>
                    <a:pt x="520" y="420"/>
                  </a:lnTo>
                  <a:lnTo>
                    <a:pt x="519" y="417"/>
                  </a:lnTo>
                  <a:lnTo>
                    <a:pt x="519" y="417"/>
                  </a:lnTo>
                  <a:lnTo>
                    <a:pt x="532" y="416"/>
                  </a:lnTo>
                  <a:lnTo>
                    <a:pt x="532" y="416"/>
                  </a:lnTo>
                  <a:lnTo>
                    <a:pt x="560" y="412"/>
                  </a:lnTo>
                  <a:lnTo>
                    <a:pt x="574" y="409"/>
                  </a:lnTo>
                  <a:lnTo>
                    <a:pt x="586" y="403"/>
                  </a:lnTo>
                  <a:lnTo>
                    <a:pt x="586" y="403"/>
                  </a:lnTo>
                  <a:lnTo>
                    <a:pt x="598" y="395"/>
                  </a:lnTo>
                  <a:lnTo>
                    <a:pt x="609" y="387"/>
                  </a:lnTo>
                  <a:lnTo>
                    <a:pt x="620" y="378"/>
                  </a:lnTo>
                  <a:lnTo>
                    <a:pt x="629" y="368"/>
                  </a:lnTo>
                  <a:lnTo>
                    <a:pt x="638" y="357"/>
                  </a:lnTo>
                  <a:lnTo>
                    <a:pt x="645" y="345"/>
                  </a:lnTo>
                  <a:lnTo>
                    <a:pt x="651" y="334"/>
                  </a:lnTo>
                  <a:lnTo>
                    <a:pt x="656" y="320"/>
                  </a:lnTo>
                  <a:lnTo>
                    <a:pt x="656" y="320"/>
                  </a:lnTo>
                  <a:lnTo>
                    <a:pt x="658" y="311"/>
                  </a:lnTo>
                  <a:lnTo>
                    <a:pt x="659" y="303"/>
                  </a:lnTo>
                  <a:lnTo>
                    <a:pt x="659" y="296"/>
                  </a:lnTo>
                  <a:lnTo>
                    <a:pt x="658" y="288"/>
                  </a:lnTo>
                  <a:lnTo>
                    <a:pt x="655" y="281"/>
                  </a:lnTo>
                  <a:lnTo>
                    <a:pt x="653" y="275"/>
                  </a:lnTo>
                  <a:lnTo>
                    <a:pt x="646" y="262"/>
                  </a:lnTo>
                  <a:lnTo>
                    <a:pt x="637" y="249"/>
                  </a:lnTo>
                  <a:lnTo>
                    <a:pt x="626" y="237"/>
                  </a:lnTo>
                  <a:lnTo>
                    <a:pt x="616" y="225"/>
                  </a:lnTo>
                  <a:lnTo>
                    <a:pt x="607" y="213"/>
                  </a:lnTo>
                  <a:lnTo>
                    <a:pt x="607" y="21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5" name="chenying0907 872"/>
            <p:cNvSpPr/>
            <p:nvPr/>
          </p:nvSpPr>
          <p:spPr bwMode="auto">
            <a:xfrm>
              <a:off x="4781551" y="3371851"/>
              <a:ext cx="85725" cy="120650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82" y="1"/>
                </a:cxn>
                <a:cxn ang="0">
                  <a:pos x="172" y="10"/>
                </a:cxn>
                <a:cxn ang="0">
                  <a:pos x="168" y="17"/>
                </a:cxn>
                <a:cxn ang="0">
                  <a:pos x="154" y="68"/>
                </a:cxn>
                <a:cxn ang="0">
                  <a:pos x="133" y="119"/>
                </a:cxn>
                <a:cxn ang="0">
                  <a:pos x="106" y="165"/>
                </a:cxn>
                <a:cxn ang="0">
                  <a:pos x="80" y="196"/>
                </a:cxn>
                <a:cxn ang="0">
                  <a:pos x="71" y="205"/>
                </a:cxn>
                <a:cxn ang="0">
                  <a:pos x="62" y="217"/>
                </a:cxn>
                <a:cxn ang="0">
                  <a:pos x="51" y="227"/>
                </a:cxn>
                <a:cxn ang="0">
                  <a:pos x="45" y="231"/>
                </a:cxn>
                <a:cxn ang="0">
                  <a:pos x="34" y="239"/>
                </a:cxn>
                <a:cxn ang="0">
                  <a:pos x="36" y="243"/>
                </a:cxn>
                <a:cxn ang="0">
                  <a:pos x="40" y="244"/>
                </a:cxn>
                <a:cxn ang="0">
                  <a:pos x="27" y="247"/>
                </a:cxn>
                <a:cxn ang="0">
                  <a:pos x="17" y="256"/>
                </a:cxn>
                <a:cxn ang="0">
                  <a:pos x="14" y="258"/>
                </a:cxn>
                <a:cxn ang="0">
                  <a:pos x="7" y="261"/>
                </a:cxn>
                <a:cxn ang="0">
                  <a:pos x="2" y="272"/>
                </a:cxn>
                <a:cxn ang="0">
                  <a:pos x="3" y="288"/>
                </a:cxn>
                <a:cxn ang="0">
                  <a:pos x="10" y="297"/>
                </a:cxn>
                <a:cxn ang="0">
                  <a:pos x="17" y="301"/>
                </a:cxn>
                <a:cxn ang="0">
                  <a:pos x="23" y="301"/>
                </a:cxn>
                <a:cxn ang="0">
                  <a:pos x="40" y="298"/>
                </a:cxn>
                <a:cxn ang="0">
                  <a:pos x="51" y="286"/>
                </a:cxn>
                <a:cxn ang="0">
                  <a:pos x="63" y="281"/>
                </a:cxn>
                <a:cxn ang="0">
                  <a:pos x="88" y="261"/>
                </a:cxn>
                <a:cxn ang="0">
                  <a:pos x="120" y="226"/>
                </a:cxn>
                <a:cxn ang="0">
                  <a:pos x="134" y="207"/>
                </a:cxn>
                <a:cxn ang="0">
                  <a:pos x="157" y="166"/>
                </a:cxn>
                <a:cxn ang="0">
                  <a:pos x="178" y="125"/>
                </a:cxn>
                <a:cxn ang="0">
                  <a:pos x="195" y="84"/>
                </a:cxn>
                <a:cxn ang="0">
                  <a:pos x="210" y="40"/>
                </a:cxn>
                <a:cxn ang="0">
                  <a:pos x="214" y="35"/>
                </a:cxn>
                <a:cxn ang="0">
                  <a:pos x="216" y="22"/>
                </a:cxn>
                <a:cxn ang="0">
                  <a:pos x="212" y="9"/>
                </a:cxn>
                <a:cxn ang="0">
                  <a:pos x="202" y="1"/>
                </a:cxn>
                <a:cxn ang="0">
                  <a:pos x="194" y="0"/>
                </a:cxn>
              </a:cxnLst>
              <a:rect l="0" t="0" r="r" b="b"/>
              <a:pathLst>
                <a:path w="216" h="301">
                  <a:moveTo>
                    <a:pt x="194" y="0"/>
                  </a:moveTo>
                  <a:lnTo>
                    <a:pt x="190" y="0"/>
                  </a:lnTo>
                  <a:lnTo>
                    <a:pt x="190" y="0"/>
                  </a:lnTo>
                  <a:lnTo>
                    <a:pt x="182" y="1"/>
                  </a:lnTo>
                  <a:lnTo>
                    <a:pt x="176" y="5"/>
                  </a:lnTo>
                  <a:lnTo>
                    <a:pt x="172" y="10"/>
                  </a:lnTo>
                  <a:lnTo>
                    <a:pt x="168" y="17"/>
                  </a:lnTo>
                  <a:lnTo>
                    <a:pt x="168" y="17"/>
                  </a:lnTo>
                  <a:lnTo>
                    <a:pt x="161" y="43"/>
                  </a:lnTo>
                  <a:lnTo>
                    <a:pt x="154" y="68"/>
                  </a:lnTo>
                  <a:lnTo>
                    <a:pt x="144" y="94"/>
                  </a:lnTo>
                  <a:lnTo>
                    <a:pt x="133" y="119"/>
                  </a:lnTo>
                  <a:lnTo>
                    <a:pt x="121" y="142"/>
                  </a:lnTo>
                  <a:lnTo>
                    <a:pt x="106" y="165"/>
                  </a:lnTo>
                  <a:lnTo>
                    <a:pt x="89" y="186"/>
                  </a:lnTo>
                  <a:lnTo>
                    <a:pt x="80" y="196"/>
                  </a:lnTo>
                  <a:lnTo>
                    <a:pt x="71" y="205"/>
                  </a:lnTo>
                  <a:lnTo>
                    <a:pt x="71" y="205"/>
                  </a:lnTo>
                  <a:lnTo>
                    <a:pt x="66" y="210"/>
                  </a:lnTo>
                  <a:lnTo>
                    <a:pt x="62" y="217"/>
                  </a:lnTo>
                  <a:lnTo>
                    <a:pt x="58" y="224"/>
                  </a:lnTo>
                  <a:lnTo>
                    <a:pt x="51" y="227"/>
                  </a:lnTo>
                  <a:lnTo>
                    <a:pt x="51" y="227"/>
                  </a:lnTo>
                  <a:lnTo>
                    <a:pt x="45" y="231"/>
                  </a:lnTo>
                  <a:lnTo>
                    <a:pt x="37" y="237"/>
                  </a:lnTo>
                  <a:lnTo>
                    <a:pt x="34" y="239"/>
                  </a:lnTo>
                  <a:lnTo>
                    <a:pt x="33" y="242"/>
                  </a:lnTo>
                  <a:lnTo>
                    <a:pt x="36" y="243"/>
                  </a:lnTo>
                  <a:lnTo>
                    <a:pt x="40" y="244"/>
                  </a:lnTo>
                  <a:lnTo>
                    <a:pt x="40" y="244"/>
                  </a:lnTo>
                  <a:lnTo>
                    <a:pt x="33" y="244"/>
                  </a:lnTo>
                  <a:lnTo>
                    <a:pt x="27" y="247"/>
                  </a:lnTo>
                  <a:lnTo>
                    <a:pt x="21" y="251"/>
                  </a:lnTo>
                  <a:lnTo>
                    <a:pt x="17" y="256"/>
                  </a:lnTo>
                  <a:lnTo>
                    <a:pt x="17" y="256"/>
                  </a:lnTo>
                  <a:lnTo>
                    <a:pt x="14" y="258"/>
                  </a:lnTo>
                  <a:lnTo>
                    <a:pt x="10" y="259"/>
                  </a:lnTo>
                  <a:lnTo>
                    <a:pt x="7" y="261"/>
                  </a:lnTo>
                  <a:lnTo>
                    <a:pt x="4" y="265"/>
                  </a:lnTo>
                  <a:lnTo>
                    <a:pt x="2" y="272"/>
                  </a:lnTo>
                  <a:lnTo>
                    <a:pt x="0" y="280"/>
                  </a:lnTo>
                  <a:lnTo>
                    <a:pt x="3" y="288"/>
                  </a:lnTo>
                  <a:lnTo>
                    <a:pt x="7" y="294"/>
                  </a:lnTo>
                  <a:lnTo>
                    <a:pt x="10" y="297"/>
                  </a:lnTo>
                  <a:lnTo>
                    <a:pt x="14" y="299"/>
                  </a:lnTo>
                  <a:lnTo>
                    <a:pt x="17" y="301"/>
                  </a:lnTo>
                  <a:lnTo>
                    <a:pt x="23" y="301"/>
                  </a:lnTo>
                  <a:lnTo>
                    <a:pt x="23" y="301"/>
                  </a:lnTo>
                  <a:lnTo>
                    <a:pt x="33" y="301"/>
                  </a:lnTo>
                  <a:lnTo>
                    <a:pt x="40" y="298"/>
                  </a:lnTo>
                  <a:lnTo>
                    <a:pt x="46" y="293"/>
                  </a:lnTo>
                  <a:lnTo>
                    <a:pt x="51" y="286"/>
                  </a:lnTo>
                  <a:lnTo>
                    <a:pt x="51" y="286"/>
                  </a:lnTo>
                  <a:lnTo>
                    <a:pt x="63" y="281"/>
                  </a:lnTo>
                  <a:lnTo>
                    <a:pt x="76" y="272"/>
                  </a:lnTo>
                  <a:lnTo>
                    <a:pt x="88" y="261"/>
                  </a:lnTo>
                  <a:lnTo>
                    <a:pt x="99" y="250"/>
                  </a:lnTo>
                  <a:lnTo>
                    <a:pt x="120" y="226"/>
                  </a:lnTo>
                  <a:lnTo>
                    <a:pt x="134" y="207"/>
                  </a:lnTo>
                  <a:lnTo>
                    <a:pt x="134" y="207"/>
                  </a:lnTo>
                  <a:lnTo>
                    <a:pt x="147" y="187"/>
                  </a:lnTo>
                  <a:lnTo>
                    <a:pt x="157" y="166"/>
                  </a:lnTo>
                  <a:lnTo>
                    <a:pt x="169" y="146"/>
                  </a:lnTo>
                  <a:lnTo>
                    <a:pt x="178" y="125"/>
                  </a:lnTo>
                  <a:lnTo>
                    <a:pt x="188" y="106"/>
                  </a:lnTo>
                  <a:lnTo>
                    <a:pt x="195" y="84"/>
                  </a:lnTo>
                  <a:lnTo>
                    <a:pt x="203" y="63"/>
                  </a:lnTo>
                  <a:lnTo>
                    <a:pt x="210" y="40"/>
                  </a:lnTo>
                  <a:lnTo>
                    <a:pt x="210" y="40"/>
                  </a:lnTo>
                  <a:lnTo>
                    <a:pt x="214" y="35"/>
                  </a:lnTo>
                  <a:lnTo>
                    <a:pt x="215" y="29"/>
                  </a:lnTo>
                  <a:lnTo>
                    <a:pt x="216" y="22"/>
                  </a:lnTo>
                  <a:lnTo>
                    <a:pt x="215" y="16"/>
                  </a:lnTo>
                  <a:lnTo>
                    <a:pt x="212" y="9"/>
                  </a:lnTo>
                  <a:lnTo>
                    <a:pt x="207" y="5"/>
                  </a:lnTo>
                  <a:lnTo>
                    <a:pt x="202" y="1"/>
                  </a:lnTo>
                  <a:lnTo>
                    <a:pt x="194" y="0"/>
                  </a:lnTo>
                  <a:lnTo>
                    <a:pt x="194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62510" tIns="81255" rIns="162510" bIns="81255" numCol="1" anchor="t" anchorCtr="0" compatLnSpc="1"/>
            <a:lstStyle/>
            <a:p>
              <a:endParaRPr lang="zh-CN" altLang="en-US" sz="32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6" name="PA_椭圆 31"/>
          <p:cNvSpPr/>
          <p:nvPr>
            <p:custDataLst>
              <p:tags r:id="rId4"/>
            </p:custDataLst>
          </p:nvPr>
        </p:nvSpPr>
        <p:spPr>
          <a:xfrm>
            <a:off x="1200785" y="3876675"/>
            <a:ext cx="2930525" cy="1410970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accent2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8" name="PA_椭圆 31"/>
          <p:cNvSpPr/>
          <p:nvPr>
            <p:custDataLst>
              <p:tags r:id="rId5"/>
            </p:custDataLst>
          </p:nvPr>
        </p:nvSpPr>
        <p:spPr>
          <a:xfrm>
            <a:off x="4493260" y="3876675"/>
            <a:ext cx="2930525" cy="135064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accent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" name="PA_文本框 229"/>
          <p:cNvSpPr txBox="1"/>
          <p:nvPr>
            <p:custDataLst>
              <p:tags r:id="rId6"/>
            </p:custDataLst>
          </p:nvPr>
        </p:nvSpPr>
        <p:spPr>
          <a:xfrm>
            <a:off x="4874260" y="4338320"/>
            <a:ext cx="23787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dirty="0">
                <a:solidFill>
                  <a:schemeClr val="accent5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做好三个支持</a:t>
            </a:r>
            <a:endParaRPr lang="zh-CN" sz="2800" dirty="0">
              <a:solidFill>
                <a:schemeClr val="accent5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31" name="PA_椭圆 31"/>
          <p:cNvSpPr/>
          <p:nvPr>
            <p:custDataLst>
              <p:tags r:id="rId7"/>
            </p:custDataLst>
          </p:nvPr>
        </p:nvSpPr>
        <p:spPr>
          <a:xfrm>
            <a:off x="7772400" y="3820795"/>
            <a:ext cx="2930525" cy="1406525"/>
          </a:xfrm>
          <a:custGeom>
            <a:avLst/>
            <a:gdLst>
              <a:gd name="connsiteX0" fmla="*/ 0 w 656493"/>
              <a:gd name="connsiteY0" fmla="*/ 316523 h 633046"/>
              <a:gd name="connsiteX1" fmla="*/ 328247 w 656493"/>
              <a:gd name="connsiteY1" fmla="*/ 0 h 633046"/>
              <a:gd name="connsiteX2" fmla="*/ 656494 w 656493"/>
              <a:gd name="connsiteY2" fmla="*/ 316523 h 633046"/>
              <a:gd name="connsiteX3" fmla="*/ 328247 w 656493"/>
              <a:gd name="connsiteY3" fmla="*/ 633046 h 633046"/>
              <a:gd name="connsiteX4" fmla="*/ 0 w 656493"/>
              <a:gd name="connsiteY4" fmla="*/ 316523 h 633046"/>
              <a:gd name="connsiteX0-1" fmla="*/ 328247 w 656494"/>
              <a:gd name="connsiteY0-2" fmla="*/ 0 h 633046"/>
              <a:gd name="connsiteX1-3" fmla="*/ 656494 w 656494"/>
              <a:gd name="connsiteY1-4" fmla="*/ 316523 h 633046"/>
              <a:gd name="connsiteX2-5" fmla="*/ 328247 w 656494"/>
              <a:gd name="connsiteY2-6" fmla="*/ 633046 h 633046"/>
              <a:gd name="connsiteX3-7" fmla="*/ 0 w 656494"/>
              <a:gd name="connsiteY3-8" fmla="*/ 316523 h 633046"/>
              <a:gd name="connsiteX4-9" fmla="*/ 419687 w 656494"/>
              <a:gd name="connsiteY4-10" fmla="*/ 91440 h 633046"/>
              <a:gd name="connsiteX0-11" fmla="*/ 402964 w 731211"/>
              <a:gd name="connsiteY0-12" fmla="*/ 0 h 633046"/>
              <a:gd name="connsiteX1-13" fmla="*/ 731211 w 731211"/>
              <a:gd name="connsiteY1-14" fmla="*/ 316523 h 633046"/>
              <a:gd name="connsiteX2-15" fmla="*/ 402964 w 731211"/>
              <a:gd name="connsiteY2-16" fmla="*/ 633046 h 633046"/>
              <a:gd name="connsiteX3-17" fmla="*/ 74717 w 731211"/>
              <a:gd name="connsiteY3-18" fmla="*/ 316523 h 633046"/>
              <a:gd name="connsiteX4-19" fmla="*/ 161895 w 731211"/>
              <a:gd name="connsiteY4-20" fmla="*/ 152400 h 633046"/>
              <a:gd name="connsiteX0-21" fmla="*/ 353700 w 681947"/>
              <a:gd name="connsiteY0-22" fmla="*/ 0 h 633046"/>
              <a:gd name="connsiteX1-23" fmla="*/ 681947 w 681947"/>
              <a:gd name="connsiteY1-24" fmla="*/ 316523 h 633046"/>
              <a:gd name="connsiteX2-25" fmla="*/ 353700 w 681947"/>
              <a:gd name="connsiteY2-26" fmla="*/ 633046 h 633046"/>
              <a:gd name="connsiteX3-27" fmla="*/ 25453 w 681947"/>
              <a:gd name="connsiteY3-28" fmla="*/ 316523 h 633046"/>
              <a:gd name="connsiteX4-29" fmla="*/ 112631 w 681947"/>
              <a:gd name="connsiteY4-30" fmla="*/ 152400 h 633046"/>
              <a:gd name="connsiteX0-31" fmla="*/ 341249 w 669496"/>
              <a:gd name="connsiteY0-32" fmla="*/ 0 h 633046"/>
              <a:gd name="connsiteX1-33" fmla="*/ 669496 w 669496"/>
              <a:gd name="connsiteY1-34" fmla="*/ 316523 h 633046"/>
              <a:gd name="connsiteX2-35" fmla="*/ 341249 w 669496"/>
              <a:gd name="connsiteY2-36" fmla="*/ 633046 h 633046"/>
              <a:gd name="connsiteX3-37" fmla="*/ 13002 w 669496"/>
              <a:gd name="connsiteY3-38" fmla="*/ 316523 h 633046"/>
              <a:gd name="connsiteX4-39" fmla="*/ 100180 w 669496"/>
              <a:gd name="connsiteY4-40" fmla="*/ 152400 h 633046"/>
              <a:gd name="connsiteX0-41" fmla="*/ 347951 w 676198"/>
              <a:gd name="connsiteY0-42" fmla="*/ 0 h 633046"/>
              <a:gd name="connsiteX1-43" fmla="*/ 676198 w 676198"/>
              <a:gd name="connsiteY1-44" fmla="*/ 316523 h 633046"/>
              <a:gd name="connsiteX2-45" fmla="*/ 347951 w 676198"/>
              <a:gd name="connsiteY2-46" fmla="*/ 633046 h 633046"/>
              <a:gd name="connsiteX3-47" fmla="*/ 19704 w 676198"/>
              <a:gd name="connsiteY3-48" fmla="*/ 316523 h 633046"/>
              <a:gd name="connsiteX4-49" fmla="*/ 79173 w 676198"/>
              <a:gd name="connsiteY4-50" fmla="*/ 113607 h 633046"/>
              <a:gd name="connsiteX0-51" fmla="*/ 333371 w 661618"/>
              <a:gd name="connsiteY0-52" fmla="*/ 0 h 633046"/>
              <a:gd name="connsiteX1-53" fmla="*/ 661618 w 661618"/>
              <a:gd name="connsiteY1-54" fmla="*/ 316523 h 633046"/>
              <a:gd name="connsiteX2-55" fmla="*/ 333371 w 661618"/>
              <a:gd name="connsiteY2-56" fmla="*/ 633046 h 633046"/>
              <a:gd name="connsiteX3-57" fmla="*/ 5124 w 661618"/>
              <a:gd name="connsiteY3-58" fmla="*/ 316523 h 633046"/>
              <a:gd name="connsiteX4-59" fmla="*/ 64593 w 661618"/>
              <a:gd name="connsiteY4-60" fmla="*/ 113607 h 633046"/>
              <a:gd name="connsiteX0-61" fmla="*/ 178200 w 661618"/>
              <a:gd name="connsiteY0-62" fmla="*/ 0 h 583170"/>
              <a:gd name="connsiteX1-63" fmla="*/ 661618 w 661618"/>
              <a:gd name="connsiteY1-64" fmla="*/ 266647 h 583170"/>
              <a:gd name="connsiteX2-65" fmla="*/ 333371 w 661618"/>
              <a:gd name="connsiteY2-66" fmla="*/ 583170 h 583170"/>
              <a:gd name="connsiteX3-67" fmla="*/ 5124 w 661618"/>
              <a:gd name="connsiteY3-68" fmla="*/ 266647 h 583170"/>
              <a:gd name="connsiteX4-69" fmla="*/ 64593 w 661618"/>
              <a:gd name="connsiteY4-70" fmla="*/ 63731 h 583170"/>
              <a:gd name="connsiteX0-71" fmla="*/ 178200 w 662133"/>
              <a:gd name="connsiteY0-72" fmla="*/ 66578 h 649748"/>
              <a:gd name="connsiteX1-73" fmla="*/ 412660 w 662133"/>
              <a:gd name="connsiteY1-74" fmla="*/ 10947 h 649748"/>
              <a:gd name="connsiteX2-75" fmla="*/ 661618 w 662133"/>
              <a:gd name="connsiteY2-76" fmla="*/ 333225 h 649748"/>
              <a:gd name="connsiteX3-77" fmla="*/ 333371 w 662133"/>
              <a:gd name="connsiteY3-78" fmla="*/ 649748 h 649748"/>
              <a:gd name="connsiteX4-79" fmla="*/ 5124 w 662133"/>
              <a:gd name="connsiteY4-80" fmla="*/ 333225 h 649748"/>
              <a:gd name="connsiteX5" fmla="*/ 64593 w 662133"/>
              <a:gd name="connsiteY5" fmla="*/ 130309 h 649748"/>
              <a:gd name="connsiteX0-81" fmla="*/ 178200 w 662148"/>
              <a:gd name="connsiteY0-82" fmla="*/ 66578 h 649748"/>
              <a:gd name="connsiteX1-83" fmla="*/ 412660 w 662148"/>
              <a:gd name="connsiteY1-84" fmla="*/ 10947 h 649748"/>
              <a:gd name="connsiteX2-85" fmla="*/ 661618 w 662148"/>
              <a:gd name="connsiteY2-86" fmla="*/ 333225 h 649748"/>
              <a:gd name="connsiteX3-87" fmla="*/ 333371 w 662148"/>
              <a:gd name="connsiteY3-88" fmla="*/ 649748 h 649748"/>
              <a:gd name="connsiteX4-89" fmla="*/ 5124 w 662148"/>
              <a:gd name="connsiteY4-90" fmla="*/ 333225 h 649748"/>
              <a:gd name="connsiteX5-91" fmla="*/ 64593 w 662148"/>
              <a:gd name="connsiteY5-92" fmla="*/ 130309 h 649748"/>
              <a:gd name="connsiteX0-93" fmla="*/ 178200 w 662148"/>
              <a:gd name="connsiteY0-94" fmla="*/ 61032 h 644202"/>
              <a:gd name="connsiteX1-95" fmla="*/ 412660 w 662148"/>
              <a:gd name="connsiteY1-96" fmla="*/ 5401 h 644202"/>
              <a:gd name="connsiteX2-97" fmla="*/ 661618 w 662148"/>
              <a:gd name="connsiteY2-98" fmla="*/ 327679 h 644202"/>
              <a:gd name="connsiteX3-99" fmla="*/ 333371 w 662148"/>
              <a:gd name="connsiteY3-100" fmla="*/ 644202 h 644202"/>
              <a:gd name="connsiteX4-101" fmla="*/ 5124 w 662148"/>
              <a:gd name="connsiteY4-102" fmla="*/ 327679 h 644202"/>
              <a:gd name="connsiteX5-103" fmla="*/ 64593 w 662148"/>
              <a:gd name="connsiteY5-104" fmla="*/ 124763 h 644202"/>
              <a:gd name="connsiteX0-105" fmla="*/ 178200 w 662148"/>
              <a:gd name="connsiteY0-106" fmla="*/ 75865 h 659035"/>
              <a:gd name="connsiteX1-107" fmla="*/ 168819 w 662148"/>
              <a:gd name="connsiteY1-108" fmla="*/ 31317 h 659035"/>
              <a:gd name="connsiteX2-109" fmla="*/ 412660 w 662148"/>
              <a:gd name="connsiteY2-110" fmla="*/ 20234 h 659035"/>
              <a:gd name="connsiteX3-111" fmla="*/ 661618 w 662148"/>
              <a:gd name="connsiteY3-112" fmla="*/ 342512 h 659035"/>
              <a:gd name="connsiteX4-113" fmla="*/ 333371 w 662148"/>
              <a:gd name="connsiteY4-114" fmla="*/ 659035 h 659035"/>
              <a:gd name="connsiteX5-115" fmla="*/ 5124 w 662148"/>
              <a:gd name="connsiteY5-116" fmla="*/ 342512 h 659035"/>
              <a:gd name="connsiteX6" fmla="*/ 64593 w 662148"/>
              <a:gd name="connsiteY6" fmla="*/ 139596 h 659035"/>
              <a:gd name="connsiteX0-117" fmla="*/ 178200 w 662148"/>
              <a:gd name="connsiteY0-118" fmla="*/ 68901 h 652071"/>
              <a:gd name="connsiteX1-119" fmla="*/ 130026 w 662148"/>
              <a:gd name="connsiteY1-120" fmla="*/ 68688 h 652071"/>
              <a:gd name="connsiteX2-121" fmla="*/ 412660 w 662148"/>
              <a:gd name="connsiteY2-122" fmla="*/ 13270 h 652071"/>
              <a:gd name="connsiteX3-123" fmla="*/ 661618 w 662148"/>
              <a:gd name="connsiteY3-124" fmla="*/ 335548 h 652071"/>
              <a:gd name="connsiteX4-125" fmla="*/ 333371 w 662148"/>
              <a:gd name="connsiteY4-126" fmla="*/ 652071 h 652071"/>
              <a:gd name="connsiteX5-127" fmla="*/ 5124 w 662148"/>
              <a:gd name="connsiteY5-128" fmla="*/ 335548 h 652071"/>
              <a:gd name="connsiteX6-129" fmla="*/ 64593 w 662148"/>
              <a:gd name="connsiteY6-130" fmla="*/ 132632 h 652071"/>
              <a:gd name="connsiteX0-131" fmla="*/ 178200 w 662220"/>
              <a:gd name="connsiteY0-132" fmla="*/ 68901 h 652071"/>
              <a:gd name="connsiteX1-133" fmla="*/ 130026 w 662220"/>
              <a:gd name="connsiteY1-134" fmla="*/ 68688 h 652071"/>
              <a:gd name="connsiteX2-135" fmla="*/ 412660 w 662220"/>
              <a:gd name="connsiteY2-136" fmla="*/ 13270 h 652071"/>
              <a:gd name="connsiteX3-137" fmla="*/ 661618 w 662220"/>
              <a:gd name="connsiteY3-138" fmla="*/ 335548 h 652071"/>
              <a:gd name="connsiteX4-139" fmla="*/ 333371 w 662220"/>
              <a:gd name="connsiteY4-140" fmla="*/ 652071 h 652071"/>
              <a:gd name="connsiteX5-141" fmla="*/ 5124 w 662220"/>
              <a:gd name="connsiteY5-142" fmla="*/ 335548 h 652071"/>
              <a:gd name="connsiteX6-143" fmla="*/ 64593 w 662220"/>
              <a:gd name="connsiteY6-144" fmla="*/ 132632 h 652071"/>
              <a:gd name="connsiteX0-145" fmla="*/ 178200 w 662220"/>
              <a:gd name="connsiteY0-146" fmla="*/ 58449 h 641619"/>
              <a:gd name="connsiteX1-147" fmla="*/ 130026 w 662220"/>
              <a:gd name="connsiteY1-148" fmla="*/ 58236 h 641619"/>
              <a:gd name="connsiteX2-149" fmla="*/ 412660 w 662220"/>
              <a:gd name="connsiteY2-150" fmla="*/ 2818 h 641619"/>
              <a:gd name="connsiteX3-151" fmla="*/ 661618 w 662220"/>
              <a:gd name="connsiteY3-152" fmla="*/ 325096 h 641619"/>
              <a:gd name="connsiteX4-153" fmla="*/ 333371 w 662220"/>
              <a:gd name="connsiteY4-154" fmla="*/ 641619 h 641619"/>
              <a:gd name="connsiteX5-155" fmla="*/ 5124 w 662220"/>
              <a:gd name="connsiteY5-156" fmla="*/ 325096 h 641619"/>
              <a:gd name="connsiteX6-157" fmla="*/ 64593 w 662220"/>
              <a:gd name="connsiteY6-158" fmla="*/ 122180 h 641619"/>
              <a:gd name="connsiteX0-159" fmla="*/ 178200 w 662220"/>
              <a:gd name="connsiteY0-160" fmla="*/ 58449 h 641619"/>
              <a:gd name="connsiteX1-161" fmla="*/ 130026 w 662220"/>
              <a:gd name="connsiteY1-162" fmla="*/ 58236 h 641619"/>
              <a:gd name="connsiteX2-163" fmla="*/ 412660 w 662220"/>
              <a:gd name="connsiteY2-164" fmla="*/ 2818 h 641619"/>
              <a:gd name="connsiteX3-165" fmla="*/ 661618 w 662220"/>
              <a:gd name="connsiteY3-166" fmla="*/ 325096 h 641619"/>
              <a:gd name="connsiteX4-167" fmla="*/ 333371 w 662220"/>
              <a:gd name="connsiteY4-168" fmla="*/ 641619 h 641619"/>
              <a:gd name="connsiteX5-169" fmla="*/ 5124 w 662220"/>
              <a:gd name="connsiteY5-170" fmla="*/ 325096 h 641619"/>
              <a:gd name="connsiteX6-171" fmla="*/ 64593 w 662220"/>
              <a:gd name="connsiteY6-172" fmla="*/ 122180 h 641619"/>
              <a:gd name="connsiteX0-173" fmla="*/ 178200 w 662220"/>
              <a:gd name="connsiteY0-174" fmla="*/ 58449 h 641619"/>
              <a:gd name="connsiteX1-175" fmla="*/ 130026 w 662220"/>
              <a:gd name="connsiteY1-176" fmla="*/ 58236 h 641619"/>
              <a:gd name="connsiteX2-177" fmla="*/ 412660 w 662220"/>
              <a:gd name="connsiteY2-178" fmla="*/ 2818 h 641619"/>
              <a:gd name="connsiteX3-179" fmla="*/ 661618 w 662220"/>
              <a:gd name="connsiteY3-180" fmla="*/ 325096 h 641619"/>
              <a:gd name="connsiteX4-181" fmla="*/ 333371 w 662220"/>
              <a:gd name="connsiteY4-182" fmla="*/ 641619 h 641619"/>
              <a:gd name="connsiteX5-183" fmla="*/ 5124 w 662220"/>
              <a:gd name="connsiteY5-184" fmla="*/ 325096 h 641619"/>
              <a:gd name="connsiteX6-185" fmla="*/ 64593 w 662220"/>
              <a:gd name="connsiteY6-186" fmla="*/ 122180 h 641619"/>
              <a:gd name="connsiteX0-187" fmla="*/ 178200 w 662220"/>
              <a:gd name="connsiteY0-188" fmla="*/ 58449 h 641619"/>
              <a:gd name="connsiteX1-189" fmla="*/ 130026 w 662220"/>
              <a:gd name="connsiteY1-190" fmla="*/ 58236 h 641619"/>
              <a:gd name="connsiteX2-191" fmla="*/ 412660 w 662220"/>
              <a:gd name="connsiteY2-192" fmla="*/ 2818 h 641619"/>
              <a:gd name="connsiteX3-193" fmla="*/ 661618 w 662220"/>
              <a:gd name="connsiteY3-194" fmla="*/ 325096 h 641619"/>
              <a:gd name="connsiteX4-195" fmla="*/ 333371 w 662220"/>
              <a:gd name="connsiteY4-196" fmla="*/ 641619 h 641619"/>
              <a:gd name="connsiteX5-197" fmla="*/ 5124 w 662220"/>
              <a:gd name="connsiteY5-198" fmla="*/ 325096 h 641619"/>
              <a:gd name="connsiteX6-199" fmla="*/ 64593 w 662220"/>
              <a:gd name="connsiteY6-200" fmla="*/ 122180 h 641619"/>
              <a:gd name="connsiteX0-201" fmla="*/ 178200 w 662220"/>
              <a:gd name="connsiteY0-202" fmla="*/ 58449 h 641619"/>
              <a:gd name="connsiteX1-203" fmla="*/ 130026 w 662220"/>
              <a:gd name="connsiteY1-204" fmla="*/ 58236 h 641619"/>
              <a:gd name="connsiteX2-205" fmla="*/ 412660 w 662220"/>
              <a:gd name="connsiteY2-206" fmla="*/ 2818 h 641619"/>
              <a:gd name="connsiteX3-207" fmla="*/ 661618 w 662220"/>
              <a:gd name="connsiteY3-208" fmla="*/ 325096 h 641619"/>
              <a:gd name="connsiteX4-209" fmla="*/ 333371 w 662220"/>
              <a:gd name="connsiteY4-210" fmla="*/ 641619 h 641619"/>
              <a:gd name="connsiteX5-211" fmla="*/ 5124 w 662220"/>
              <a:gd name="connsiteY5-212" fmla="*/ 325096 h 641619"/>
              <a:gd name="connsiteX6-213" fmla="*/ 64593 w 662220"/>
              <a:gd name="connsiteY6-214" fmla="*/ 122180 h 641619"/>
              <a:gd name="connsiteX0-215" fmla="*/ 176252 w 660272"/>
              <a:gd name="connsiteY0-216" fmla="*/ 58449 h 641619"/>
              <a:gd name="connsiteX1-217" fmla="*/ 128078 w 660272"/>
              <a:gd name="connsiteY1-218" fmla="*/ 58236 h 641619"/>
              <a:gd name="connsiteX2-219" fmla="*/ 410712 w 660272"/>
              <a:gd name="connsiteY2-220" fmla="*/ 2818 h 641619"/>
              <a:gd name="connsiteX3-221" fmla="*/ 659670 w 660272"/>
              <a:gd name="connsiteY3-222" fmla="*/ 325096 h 641619"/>
              <a:gd name="connsiteX4-223" fmla="*/ 331423 w 660272"/>
              <a:gd name="connsiteY4-224" fmla="*/ 641619 h 641619"/>
              <a:gd name="connsiteX5-225" fmla="*/ 3176 w 660272"/>
              <a:gd name="connsiteY5-226" fmla="*/ 325096 h 641619"/>
              <a:gd name="connsiteX6-227" fmla="*/ 62645 w 660272"/>
              <a:gd name="connsiteY6-228" fmla="*/ 122180 h 641619"/>
              <a:gd name="connsiteX0-229" fmla="*/ 253837 w 660272"/>
              <a:gd name="connsiteY0-230" fmla="*/ 30740 h 641619"/>
              <a:gd name="connsiteX1-231" fmla="*/ 128078 w 660272"/>
              <a:gd name="connsiteY1-232" fmla="*/ 58236 h 641619"/>
              <a:gd name="connsiteX2-233" fmla="*/ 410712 w 660272"/>
              <a:gd name="connsiteY2-234" fmla="*/ 2818 h 641619"/>
              <a:gd name="connsiteX3-235" fmla="*/ 659670 w 660272"/>
              <a:gd name="connsiteY3-236" fmla="*/ 325096 h 641619"/>
              <a:gd name="connsiteX4-237" fmla="*/ 331423 w 660272"/>
              <a:gd name="connsiteY4-238" fmla="*/ 641619 h 641619"/>
              <a:gd name="connsiteX5-239" fmla="*/ 3176 w 660272"/>
              <a:gd name="connsiteY5-240" fmla="*/ 325096 h 641619"/>
              <a:gd name="connsiteX6-241" fmla="*/ 62645 w 660272"/>
              <a:gd name="connsiteY6-242" fmla="*/ 122180 h 641619"/>
              <a:gd name="connsiteX0-243" fmla="*/ 253837 w 660191"/>
              <a:gd name="connsiteY0-244" fmla="*/ 41069 h 651948"/>
              <a:gd name="connsiteX1-245" fmla="*/ 161329 w 660191"/>
              <a:gd name="connsiteY1-246" fmla="*/ 63023 h 651948"/>
              <a:gd name="connsiteX2-247" fmla="*/ 410712 w 660191"/>
              <a:gd name="connsiteY2-248" fmla="*/ 13147 h 651948"/>
              <a:gd name="connsiteX3-249" fmla="*/ 659670 w 660191"/>
              <a:gd name="connsiteY3-250" fmla="*/ 335425 h 651948"/>
              <a:gd name="connsiteX4-251" fmla="*/ 331423 w 660191"/>
              <a:gd name="connsiteY4-252" fmla="*/ 651948 h 651948"/>
              <a:gd name="connsiteX5-253" fmla="*/ 3176 w 660191"/>
              <a:gd name="connsiteY5-254" fmla="*/ 335425 h 651948"/>
              <a:gd name="connsiteX6-255" fmla="*/ 62645 w 660191"/>
              <a:gd name="connsiteY6-256" fmla="*/ 132509 h 651948"/>
              <a:gd name="connsiteX0-257" fmla="*/ 253837 w 660897"/>
              <a:gd name="connsiteY0-258" fmla="*/ 45475 h 656354"/>
              <a:gd name="connsiteX1-259" fmla="*/ 161329 w 660897"/>
              <a:gd name="connsiteY1-260" fmla="*/ 67429 h 656354"/>
              <a:gd name="connsiteX2-261" fmla="*/ 410712 w 660897"/>
              <a:gd name="connsiteY2-262" fmla="*/ 17553 h 656354"/>
              <a:gd name="connsiteX3-263" fmla="*/ 659670 w 660897"/>
              <a:gd name="connsiteY3-264" fmla="*/ 339831 h 656354"/>
              <a:gd name="connsiteX4-265" fmla="*/ 331423 w 660897"/>
              <a:gd name="connsiteY4-266" fmla="*/ 656354 h 656354"/>
              <a:gd name="connsiteX5-267" fmla="*/ 3176 w 660897"/>
              <a:gd name="connsiteY5-268" fmla="*/ 339831 h 656354"/>
              <a:gd name="connsiteX6-269" fmla="*/ 62645 w 660897"/>
              <a:gd name="connsiteY6-270" fmla="*/ 136915 h 656354"/>
              <a:gd name="connsiteX0-271" fmla="*/ 253837 w 660406"/>
              <a:gd name="connsiteY0-272" fmla="*/ 41070 h 651949"/>
              <a:gd name="connsiteX1-273" fmla="*/ 161329 w 660406"/>
              <a:gd name="connsiteY1-274" fmla="*/ 63024 h 651949"/>
              <a:gd name="connsiteX2-275" fmla="*/ 410712 w 660406"/>
              <a:gd name="connsiteY2-276" fmla="*/ 13148 h 651949"/>
              <a:gd name="connsiteX3-277" fmla="*/ 659670 w 660406"/>
              <a:gd name="connsiteY3-278" fmla="*/ 335426 h 651949"/>
              <a:gd name="connsiteX4-279" fmla="*/ 331423 w 660406"/>
              <a:gd name="connsiteY4-280" fmla="*/ 651949 h 651949"/>
              <a:gd name="connsiteX5-281" fmla="*/ 3176 w 660406"/>
              <a:gd name="connsiteY5-282" fmla="*/ 335426 h 651949"/>
              <a:gd name="connsiteX6-283" fmla="*/ 62645 w 660406"/>
              <a:gd name="connsiteY6-284" fmla="*/ 132510 h 651949"/>
              <a:gd name="connsiteX0-285" fmla="*/ 161329 w 660406"/>
              <a:gd name="connsiteY0-286" fmla="*/ 63024 h 651949"/>
              <a:gd name="connsiteX1-287" fmla="*/ 410712 w 660406"/>
              <a:gd name="connsiteY1-288" fmla="*/ 13148 h 651949"/>
              <a:gd name="connsiteX2-289" fmla="*/ 659670 w 660406"/>
              <a:gd name="connsiteY2-290" fmla="*/ 335426 h 651949"/>
              <a:gd name="connsiteX3-291" fmla="*/ 331423 w 660406"/>
              <a:gd name="connsiteY3-292" fmla="*/ 651949 h 651949"/>
              <a:gd name="connsiteX4-293" fmla="*/ 3176 w 660406"/>
              <a:gd name="connsiteY4-294" fmla="*/ 335426 h 651949"/>
              <a:gd name="connsiteX5-295" fmla="*/ 62645 w 660406"/>
              <a:gd name="connsiteY5-296" fmla="*/ 132510 h 651949"/>
              <a:gd name="connsiteX0-297" fmla="*/ 128078 w 660207"/>
              <a:gd name="connsiteY0-298" fmla="*/ 63024 h 651949"/>
              <a:gd name="connsiteX1-299" fmla="*/ 410712 w 660207"/>
              <a:gd name="connsiteY1-300" fmla="*/ 13148 h 651949"/>
              <a:gd name="connsiteX2-301" fmla="*/ 659670 w 660207"/>
              <a:gd name="connsiteY2-302" fmla="*/ 335426 h 651949"/>
              <a:gd name="connsiteX3-303" fmla="*/ 331423 w 660207"/>
              <a:gd name="connsiteY3-304" fmla="*/ 651949 h 651949"/>
              <a:gd name="connsiteX4-305" fmla="*/ 3176 w 660207"/>
              <a:gd name="connsiteY4-306" fmla="*/ 335426 h 651949"/>
              <a:gd name="connsiteX5-307" fmla="*/ 62645 w 660207"/>
              <a:gd name="connsiteY5-308" fmla="*/ 132510 h 651949"/>
              <a:gd name="connsiteX0-309" fmla="*/ 128078 w 660438"/>
              <a:gd name="connsiteY0-310" fmla="*/ 60888 h 649813"/>
              <a:gd name="connsiteX1-311" fmla="*/ 410712 w 660438"/>
              <a:gd name="connsiteY1-312" fmla="*/ 11012 h 649813"/>
              <a:gd name="connsiteX2-313" fmla="*/ 659670 w 660438"/>
              <a:gd name="connsiteY2-314" fmla="*/ 333290 h 649813"/>
              <a:gd name="connsiteX3-315" fmla="*/ 331423 w 660438"/>
              <a:gd name="connsiteY3-316" fmla="*/ 649813 h 649813"/>
              <a:gd name="connsiteX4-317" fmla="*/ 3176 w 660438"/>
              <a:gd name="connsiteY4-318" fmla="*/ 333290 h 649813"/>
              <a:gd name="connsiteX5-319" fmla="*/ 62645 w 660438"/>
              <a:gd name="connsiteY5-320" fmla="*/ 130374 h 649813"/>
              <a:gd name="connsiteX0-321" fmla="*/ 128078 w 660438"/>
              <a:gd name="connsiteY0-322" fmla="*/ 64927 h 653852"/>
              <a:gd name="connsiteX1-323" fmla="*/ 410712 w 660438"/>
              <a:gd name="connsiteY1-324" fmla="*/ 15051 h 653852"/>
              <a:gd name="connsiteX2-325" fmla="*/ 659670 w 660438"/>
              <a:gd name="connsiteY2-326" fmla="*/ 337329 h 653852"/>
              <a:gd name="connsiteX3-327" fmla="*/ 331423 w 660438"/>
              <a:gd name="connsiteY3-328" fmla="*/ 653852 h 653852"/>
              <a:gd name="connsiteX4-329" fmla="*/ 3176 w 660438"/>
              <a:gd name="connsiteY4-330" fmla="*/ 337329 h 653852"/>
              <a:gd name="connsiteX5-331" fmla="*/ 62645 w 660438"/>
              <a:gd name="connsiteY5-332" fmla="*/ 134413 h 653852"/>
              <a:gd name="connsiteX0-333" fmla="*/ 128078 w 687378"/>
              <a:gd name="connsiteY0-334" fmla="*/ 58090 h 647015"/>
              <a:gd name="connsiteX1-335" fmla="*/ 571432 w 687378"/>
              <a:gd name="connsiteY1-336" fmla="*/ 16673 h 647015"/>
              <a:gd name="connsiteX2-337" fmla="*/ 659670 w 687378"/>
              <a:gd name="connsiteY2-338" fmla="*/ 330492 h 647015"/>
              <a:gd name="connsiteX3-339" fmla="*/ 331423 w 687378"/>
              <a:gd name="connsiteY3-340" fmla="*/ 647015 h 647015"/>
              <a:gd name="connsiteX4-341" fmla="*/ 3176 w 687378"/>
              <a:gd name="connsiteY4-342" fmla="*/ 330492 h 647015"/>
              <a:gd name="connsiteX5-343" fmla="*/ 62645 w 687378"/>
              <a:gd name="connsiteY5-344" fmla="*/ 127576 h 647015"/>
              <a:gd name="connsiteX0-345" fmla="*/ 128078 w 677145"/>
              <a:gd name="connsiteY0-346" fmla="*/ 58090 h 663933"/>
              <a:gd name="connsiteX1-347" fmla="*/ 571432 w 677145"/>
              <a:gd name="connsiteY1-348" fmla="*/ 16673 h 663933"/>
              <a:gd name="connsiteX2-349" fmla="*/ 659670 w 677145"/>
              <a:gd name="connsiteY2-350" fmla="*/ 330492 h 663933"/>
              <a:gd name="connsiteX3-351" fmla="*/ 559815 w 677145"/>
              <a:gd name="connsiteY3-352" fmla="*/ 663933 h 663933"/>
              <a:gd name="connsiteX4-353" fmla="*/ 3176 w 677145"/>
              <a:gd name="connsiteY4-354" fmla="*/ 330492 h 663933"/>
              <a:gd name="connsiteX5-355" fmla="*/ 62645 w 677145"/>
              <a:gd name="connsiteY5-356" fmla="*/ 127576 h 663933"/>
              <a:gd name="connsiteX0-357" fmla="*/ 101940 w 644966"/>
              <a:gd name="connsiteY0-358" fmla="*/ 58090 h 685888"/>
              <a:gd name="connsiteX1-359" fmla="*/ 545294 w 644966"/>
              <a:gd name="connsiteY1-360" fmla="*/ 16673 h 685888"/>
              <a:gd name="connsiteX2-361" fmla="*/ 633532 w 644966"/>
              <a:gd name="connsiteY2-362" fmla="*/ 330492 h 685888"/>
              <a:gd name="connsiteX3-363" fmla="*/ 533677 w 644966"/>
              <a:gd name="connsiteY3-364" fmla="*/ 663933 h 685888"/>
              <a:gd name="connsiteX4-365" fmla="*/ 10874 w 644966"/>
              <a:gd name="connsiteY4-366" fmla="*/ 575801 h 685888"/>
              <a:gd name="connsiteX5-367" fmla="*/ 36507 w 644966"/>
              <a:gd name="connsiteY5-368" fmla="*/ 127576 h 685888"/>
              <a:gd name="connsiteX0-369" fmla="*/ 101940 w 642626"/>
              <a:gd name="connsiteY0-370" fmla="*/ 58090 h 654766"/>
              <a:gd name="connsiteX1-371" fmla="*/ 545294 w 642626"/>
              <a:gd name="connsiteY1-372" fmla="*/ 16673 h 654766"/>
              <a:gd name="connsiteX2-373" fmla="*/ 633532 w 642626"/>
              <a:gd name="connsiteY2-374" fmla="*/ 330492 h 654766"/>
              <a:gd name="connsiteX3-375" fmla="*/ 567513 w 642626"/>
              <a:gd name="connsiteY3-376" fmla="*/ 613179 h 654766"/>
              <a:gd name="connsiteX4-377" fmla="*/ 10874 w 642626"/>
              <a:gd name="connsiteY4-378" fmla="*/ 575801 h 654766"/>
              <a:gd name="connsiteX5-379" fmla="*/ 36507 w 642626"/>
              <a:gd name="connsiteY5-380" fmla="*/ 127576 h 654766"/>
              <a:gd name="connsiteX0-381" fmla="*/ 101940 w 642626"/>
              <a:gd name="connsiteY0-382" fmla="*/ 30477 h 627153"/>
              <a:gd name="connsiteX1-383" fmla="*/ 545294 w 642626"/>
              <a:gd name="connsiteY1-384" fmla="*/ 31354 h 627153"/>
              <a:gd name="connsiteX2-385" fmla="*/ 633532 w 642626"/>
              <a:gd name="connsiteY2-386" fmla="*/ 302879 h 627153"/>
              <a:gd name="connsiteX3-387" fmla="*/ 567513 w 642626"/>
              <a:gd name="connsiteY3-388" fmla="*/ 585566 h 627153"/>
              <a:gd name="connsiteX4-389" fmla="*/ 10874 w 642626"/>
              <a:gd name="connsiteY4-390" fmla="*/ 548188 h 627153"/>
              <a:gd name="connsiteX5-391" fmla="*/ 36507 w 642626"/>
              <a:gd name="connsiteY5-392" fmla="*/ 99963 h 627153"/>
              <a:gd name="connsiteX0-393" fmla="*/ 101940 w 641803"/>
              <a:gd name="connsiteY0-394" fmla="*/ 32533 h 629209"/>
              <a:gd name="connsiteX1-395" fmla="*/ 545294 w 641803"/>
              <a:gd name="connsiteY1-396" fmla="*/ 33410 h 629209"/>
              <a:gd name="connsiteX2-397" fmla="*/ 633532 w 641803"/>
              <a:gd name="connsiteY2-398" fmla="*/ 304935 h 629209"/>
              <a:gd name="connsiteX3-399" fmla="*/ 567513 w 641803"/>
              <a:gd name="connsiteY3-400" fmla="*/ 587622 h 629209"/>
              <a:gd name="connsiteX4-401" fmla="*/ 10874 w 641803"/>
              <a:gd name="connsiteY4-402" fmla="*/ 550244 h 629209"/>
              <a:gd name="connsiteX5-403" fmla="*/ 36507 w 641803"/>
              <a:gd name="connsiteY5-404" fmla="*/ 102019 h 629209"/>
              <a:gd name="connsiteX0-405" fmla="*/ 93785 w 633648"/>
              <a:gd name="connsiteY0-406" fmla="*/ 32533 h 629209"/>
              <a:gd name="connsiteX1-407" fmla="*/ 537139 w 633648"/>
              <a:gd name="connsiteY1-408" fmla="*/ 33410 h 629209"/>
              <a:gd name="connsiteX2-409" fmla="*/ 625377 w 633648"/>
              <a:gd name="connsiteY2-410" fmla="*/ 304935 h 629209"/>
              <a:gd name="connsiteX3-411" fmla="*/ 559358 w 633648"/>
              <a:gd name="connsiteY3-412" fmla="*/ 587622 h 629209"/>
              <a:gd name="connsiteX4-413" fmla="*/ 2719 w 633648"/>
              <a:gd name="connsiteY4-414" fmla="*/ 550244 h 629209"/>
              <a:gd name="connsiteX5-415" fmla="*/ 28352 w 633648"/>
              <a:gd name="connsiteY5-416" fmla="*/ 102019 h 629209"/>
              <a:gd name="connsiteX0-417" fmla="*/ 103603 w 643466"/>
              <a:gd name="connsiteY0-418" fmla="*/ 32533 h 629209"/>
              <a:gd name="connsiteX1-419" fmla="*/ 546957 w 643466"/>
              <a:gd name="connsiteY1-420" fmla="*/ 33410 h 629209"/>
              <a:gd name="connsiteX2-421" fmla="*/ 635195 w 643466"/>
              <a:gd name="connsiteY2-422" fmla="*/ 304935 h 629209"/>
              <a:gd name="connsiteX3-423" fmla="*/ 569176 w 643466"/>
              <a:gd name="connsiteY3-424" fmla="*/ 587622 h 629209"/>
              <a:gd name="connsiteX4-425" fmla="*/ 12537 w 643466"/>
              <a:gd name="connsiteY4-426" fmla="*/ 550244 h 629209"/>
              <a:gd name="connsiteX5-427" fmla="*/ 4334 w 643466"/>
              <a:gd name="connsiteY5-428" fmla="*/ 102019 h 629209"/>
              <a:gd name="connsiteX0-429" fmla="*/ 103603 w 643466"/>
              <a:gd name="connsiteY0-430" fmla="*/ 32533 h 613248"/>
              <a:gd name="connsiteX1-431" fmla="*/ 546957 w 643466"/>
              <a:gd name="connsiteY1-432" fmla="*/ 33410 h 613248"/>
              <a:gd name="connsiteX2-433" fmla="*/ 635195 w 643466"/>
              <a:gd name="connsiteY2-434" fmla="*/ 304935 h 613248"/>
              <a:gd name="connsiteX3-435" fmla="*/ 569176 w 643466"/>
              <a:gd name="connsiteY3-436" fmla="*/ 587622 h 613248"/>
              <a:gd name="connsiteX4-437" fmla="*/ 12537 w 643466"/>
              <a:gd name="connsiteY4-438" fmla="*/ 518643 h 613248"/>
              <a:gd name="connsiteX5-439" fmla="*/ 4334 w 643466"/>
              <a:gd name="connsiteY5-440" fmla="*/ 102019 h 613248"/>
              <a:gd name="connsiteX0-441" fmla="*/ 103603 w 622280"/>
              <a:gd name="connsiteY0-442" fmla="*/ 51723 h 632438"/>
              <a:gd name="connsiteX1-443" fmla="*/ 546957 w 622280"/>
              <a:gd name="connsiteY1-444" fmla="*/ 52600 h 632438"/>
              <a:gd name="connsiteX2-445" fmla="*/ 569176 w 622280"/>
              <a:gd name="connsiteY2-446" fmla="*/ 606812 h 632438"/>
              <a:gd name="connsiteX3-447" fmla="*/ 12537 w 622280"/>
              <a:gd name="connsiteY3-448" fmla="*/ 537833 h 632438"/>
              <a:gd name="connsiteX4-449" fmla="*/ 4334 w 622280"/>
              <a:gd name="connsiteY4-450" fmla="*/ 121209 h 632438"/>
              <a:gd name="connsiteX0-451" fmla="*/ 103603 w 640916"/>
              <a:gd name="connsiteY0-452" fmla="*/ 51277 h 628066"/>
              <a:gd name="connsiteX1-453" fmla="*/ 546957 w 640916"/>
              <a:gd name="connsiteY1-454" fmla="*/ 52154 h 628066"/>
              <a:gd name="connsiteX2-455" fmla="*/ 595444 w 640916"/>
              <a:gd name="connsiteY2-456" fmla="*/ 600046 h 628066"/>
              <a:gd name="connsiteX3-457" fmla="*/ 12537 w 640916"/>
              <a:gd name="connsiteY3-458" fmla="*/ 537387 h 628066"/>
              <a:gd name="connsiteX4-459" fmla="*/ 4334 w 640916"/>
              <a:gd name="connsiteY4-460" fmla="*/ 120763 h 628066"/>
              <a:gd name="connsiteX0-461" fmla="*/ 103603 w 629940"/>
              <a:gd name="connsiteY0-462" fmla="*/ 26437 h 603226"/>
              <a:gd name="connsiteX1-463" fmla="*/ 546957 w 629940"/>
              <a:gd name="connsiteY1-464" fmla="*/ 27314 h 603226"/>
              <a:gd name="connsiteX2-465" fmla="*/ 595444 w 629940"/>
              <a:gd name="connsiteY2-466" fmla="*/ 575206 h 603226"/>
              <a:gd name="connsiteX3-467" fmla="*/ 12537 w 629940"/>
              <a:gd name="connsiteY3-468" fmla="*/ 512547 h 603226"/>
              <a:gd name="connsiteX4-469" fmla="*/ 4334 w 629940"/>
              <a:gd name="connsiteY4-470" fmla="*/ 95923 h 603226"/>
              <a:gd name="connsiteX0-471" fmla="*/ 103603 w 651443"/>
              <a:gd name="connsiteY0-472" fmla="*/ 20041 h 614843"/>
              <a:gd name="connsiteX1-473" fmla="*/ 608249 w 651443"/>
              <a:gd name="connsiteY1-474" fmla="*/ 39879 h 614843"/>
              <a:gd name="connsiteX2-475" fmla="*/ 595444 w 651443"/>
              <a:gd name="connsiteY2-476" fmla="*/ 568810 h 614843"/>
              <a:gd name="connsiteX3-477" fmla="*/ 12537 w 651443"/>
              <a:gd name="connsiteY3-478" fmla="*/ 506151 h 614843"/>
              <a:gd name="connsiteX4-479" fmla="*/ 4334 w 651443"/>
              <a:gd name="connsiteY4-480" fmla="*/ 89527 h 614843"/>
              <a:gd name="connsiteX0-481" fmla="*/ 103603 w 640788"/>
              <a:gd name="connsiteY0-482" fmla="*/ 20041 h 614843"/>
              <a:gd name="connsiteX1-483" fmla="*/ 581981 w 640788"/>
              <a:gd name="connsiteY1-484" fmla="*/ 39879 h 614843"/>
              <a:gd name="connsiteX2-485" fmla="*/ 595444 w 640788"/>
              <a:gd name="connsiteY2-486" fmla="*/ 568810 h 614843"/>
              <a:gd name="connsiteX3-487" fmla="*/ 12537 w 640788"/>
              <a:gd name="connsiteY3-488" fmla="*/ 506151 h 614843"/>
              <a:gd name="connsiteX4-489" fmla="*/ 4334 w 640788"/>
              <a:gd name="connsiteY4-490" fmla="*/ 89527 h 614843"/>
              <a:gd name="connsiteX0-491" fmla="*/ 103603 w 673655"/>
              <a:gd name="connsiteY0-492" fmla="*/ 38763 h 618146"/>
              <a:gd name="connsiteX1-493" fmla="*/ 581981 w 673655"/>
              <a:gd name="connsiteY1-494" fmla="*/ 58601 h 618146"/>
              <a:gd name="connsiteX2-495" fmla="*/ 621713 w 673655"/>
              <a:gd name="connsiteY2-496" fmla="*/ 562250 h 618146"/>
              <a:gd name="connsiteX3-497" fmla="*/ 12537 w 673655"/>
              <a:gd name="connsiteY3-498" fmla="*/ 524873 h 618146"/>
              <a:gd name="connsiteX4-499" fmla="*/ 4334 w 673655"/>
              <a:gd name="connsiteY4-500" fmla="*/ 108249 h 618146"/>
              <a:gd name="connsiteX0-501" fmla="*/ 103603 w 654750"/>
              <a:gd name="connsiteY0-502" fmla="*/ 38763 h 605787"/>
              <a:gd name="connsiteX1-503" fmla="*/ 581981 w 654750"/>
              <a:gd name="connsiteY1-504" fmla="*/ 58601 h 605787"/>
              <a:gd name="connsiteX2-505" fmla="*/ 621713 w 654750"/>
              <a:gd name="connsiteY2-506" fmla="*/ 562250 h 605787"/>
              <a:gd name="connsiteX3-507" fmla="*/ 12537 w 654750"/>
              <a:gd name="connsiteY3-508" fmla="*/ 524873 h 605787"/>
              <a:gd name="connsiteX4-509" fmla="*/ 4334 w 654750"/>
              <a:gd name="connsiteY4-510" fmla="*/ 108249 h 605787"/>
              <a:gd name="connsiteX0-511" fmla="*/ 103603 w 643734"/>
              <a:gd name="connsiteY0-512" fmla="*/ 31800 h 598824"/>
              <a:gd name="connsiteX1-513" fmla="*/ 581981 w 643734"/>
              <a:gd name="connsiteY1-514" fmla="*/ 51638 h 598824"/>
              <a:gd name="connsiteX2-515" fmla="*/ 621713 w 643734"/>
              <a:gd name="connsiteY2-516" fmla="*/ 555287 h 598824"/>
              <a:gd name="connsiteX3-517" fmla="*/ 12537 w 643734"/>
              <a:gd name="connsiteY3-518" fmla="*/ 517910 h 598824"/>
              <a:gd name="connsiteX4-519" fmla="*/ 4334 w 643734"/>
              <a:gd name="connsiteY4-520" fmla="*/ 101286 h 598824"/>
              <a:gd name="connsiteX0-521" fmla="*/ 103603 w 643734"/>
              <a:gd name="connsiteY0-522" fmla="*/ 24551 h 591575"/>
              <a:gd name="connsiteX1-523" fmla="*/ 581981 w 643734"/>
              <a:gd name="connsiteY1-524" fmla="*/ 44389 h 591575"/>
              <a:gd name="connsiteX2-525" fmla="*/ 621713 w 643734"/>
              <a:gd name="connsiteY2-526" fmla="*/ 548038 h 591575"/>
              <a:gd name="connsiteX3-527" fmla="*/ 12537 w 643734"/>
              <a:gd name="connsiteY3-528" fmla="*/ 510661 h 591575"/>
              <a:gd name="connsiteX4-529" fmla="*/ 4334 w 643734"/>
              <a:gd name="connsiteY4-530" fmla="*/ 94037 h 591575"/>
              <a:gd name="connsiteX0-531" fmla="*/ 103603 w 643734"/>
              <a:gd name="connsiteY0-532" fmla="*/ 20135 h 587159"/>
              <a:gd name="connsiteX1-533" fmla="*/ 581981 w 643734"/>
              <a:gd name="connsiteY1-534" fmla="*/ 39973 h 587159"/>
              <a:gd name="connsiteX2-535" fmla="*/ 621713 w 643734"/>
              <a:gd name="connsiteY2-536" fmla="*/ 543622 h 587159"/>
              <a:gd name="connsiteX3-537" fmla="*/ 12537 w 643734"/>
              <a:gd name="connsiteY3-538" fmla="*/ 506245 h 587159"/>
              <a:gd name="connsiteX4-539" fmla="*/ 4334 w 643734"/>
              <a:gd name="connsiteY4-540" fmla="*/ 89621 h 587159"/>
              <a:gd name="connsiteX0-541" fmla="*/ 51067 w 657504"/>
              <a:gd name="connsiteY0-542" fmla="*/ 31623 h 592327"/>
              <a:gd name="connsiteX1-543" fmla="*/ 581981 w 657504"/>
              <a:gd name="connsiteY1-544" fmla="*/ 45141 h 592327"/>
              <a:gd name="connsiteX2-545" fmla="*/ 621713 w 657504"/>
              <a:gd name="connsiteY2-546" fmla="*/ 548790 h 592327"/>
              <a:gd name="connsiteX3-547" fmla="*/ 12537 w 657504"/>
              <a:gd name="connsiteY3-548" fmla="*/ 511413 h 592327"/>
              <a:gd name="connsiteX4-549" fmla="*/ 4334 w 657504"/>
              <a:gd name="connsiteY4-550" fmla="*/ 94789 h 592327"/>
              <a:gd name="connsiteX0-551" fmla="*/ 51067 w 676118"/>
              <a:gd name="connsiteY0-552" fmla="*/ 31623 h 604686"/>
              <a:gd name="connsiteX1-553" fmla="*/ 581981 w 676118"/>
              <a:gd name="connsiteY1-554" fmla="*/ 45141 h 604686"/>
              <a:gd name="connsiteX2-555" fmla="*/ 621713 w 676118"/>
              <a:gd name="connsiteY2-556" fmla="*/ 548790 h 604686"/>
              <a:gd name="connsiteX3-557" fmla="*/ 12537 w 676118"/>
              <a:gd name="connsiteY3-558" fmla="*/ 511413 h 604686"/>
              <a:gd name="connsiteX4-559" fmla="*/ 4334 w 676118"/>
              <a:gd name="connsiteY4-560" fmla="*/ 94789 h 604686"/>
              <a:gd name="connsiteX0-561" fmla="*/ 51067 w 659741"/>
              <a:gd name="connsiteY0-562" fmla="*/ 18182 h 591245"/>
              <a:gd name="connsiteX1-563" fmla="*/ 581981 w 659741"/>
              <a:gd name="connsiteY1-564" fmla="*/ 31700 h 591245"/>
              <a:gd name="connsiteX2-565" fmla="*/ 621713 w 659741"/>
              <a:gd name="connsiteY2-566" fmla="*/ 535349 h 591245"/>
              <a:gd name="connsiteX3-567" fmla="*/ 12537 w 659741"/>
              <a:gd name="connsiteY3-568" fmla="*/ 497972 h 591245"/>
              <a:gd name="connsiteX4-569" fmla="*/ 4334 w 659741"/>
              <a:gd name="connsiteY4-570" fmla="*/ 81348 h 591245"/>
              <a:gd name="connsiteX0-571" fmla="*/ 51067 w 671131"/>
              <a:gd name="connsiteY0-572" fmla="*/ 18182 h 591245"/>
              <a:gd name="connsiteX1-573" fmla="*/ 617005 w 671131"/>
              <a:gd name="connsiteY1-574" fmla="*/ 31700 h 591245"/>
              <a:gd name="connsiteX2-575" fmla="*/ 621713 w 671131"/>
              <a:gd name="connsiteY2-576" fmla="*/ 535349 h 591245"/>
              <a:gd name="connsiteX3-577" fmla="*/ 12537 w 671131"/>
              <a:gd name="connsiteY3-578" fmla="*/ 497972 h 591245"/>
              <a:gd name="connsiteX4-579" fmla="*/ 4334 w 671131"/>
              <a:gd name="connsiteY4-580" fmla="*/ 81348 h 591245"/>
              <a:gd name="connsiteX0-581" fmla="*/ 51067 w 648099"/>
              <a:gd name="connsiteY0-582" fmla="*/ 18182 h 578886"/>
              <a:gd name="connsiteX1-583" fmla="*/ 617005 w 648099"/>
              <a:gd name="connsiteY1-584" fmla="*/ 31700 h 578886"/>
              <a:gd name="connsiteX2-585" fmla="*/ 621713 w 648099"/>
              <a:gd name="connsiteY2-586" fmla="*/ 535349 h 578886"/>
              <a:gd name="connsiteX3-587" fmla="*/ 12537 w 648099"/>
              <a:gd name="connsiteY3-588" fmla="*/ 497972 h 578886"/>
              <a:gd name="connsiteX4-589" fmla="*/ 4334 w 648099"/>
              <a:gd name="connsiteY4-590" fmla="*/ 81348 h 578886"/>
              <a:gd name="connsiteX0-591" fmla="*/ 51067 w 648099"/>
              <a:gd name="connsiteY0-592" fmla="*/ 18182 h 565791"/>
              <a:gd name="connsiteX1-593" fmla="*/ 617005 w 648099"/>
              <a:gd name="connsiteY1-594" fmla="*/ 31700 h 565791"/>
              <a:gd name="connsiteX2-595" fmla="*/ 621713 w 648099"/>
              <a:gd name="connsiteY2-596" fmla="*/ 535349 h 565791"/>
              <a:gd name="connsiteX3-597" fmla="*/ 12537 w 648099"/>
              <a:gd name="connsiteY3-598" fmla="*/ 497972 h 565791"/>
              <a:gd name="connsiteX4-599" fmla="*/ 4334 w 648099"/>
              <a:gd name="connsiteY4-600" fmla="*/ 81348 h 5657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noFill/>
          <a:ln w="25400" cap="rnd">
            <a:solidFill>
              <a:schemeClr val="accent4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40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3" name="PA_文本框 232"/>
          <p:cNvSpPr txBox="1"/>
          <p:nvPr>
            <p:custDataLst>
              <p:tags r:id="rId8"/>
            </p:custDataLst>
          </p:nvPr>
        </p:nvSpPr>
        <p:spPr>
          <a:xfrm>
            <a:off x="1186180" y="4338320"/>
            <a:ext cx="307721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sz="2800" dirty="0">
                <a:solidFill>
                  <a:schemeClr val="accent5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lt"/>
              </a:rPr>
              <a:t>识别心理危机</a:t>
            </a:r>
            <a:endParaRPr lang="zh-CN" sz="2800" dirty="0">
              <a:solidFill>
                <a:schemeClr val="accent5">
                  <a:lumMod val="50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21" name="文本框 220"/>
          <p:cNvSpPr txBox="1"/>
          <p:nvPr/>
        </p:nvSpPr>
        <p:spPr>
          <a:xfrm>
            <a:off x="1257931" y="405778"/>
            <a:ext cx="2620574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600" b="1" dirty="0" smtClean="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讲座内容</a:t>
            </a:r>
            <a:endParaRPr lang="zh-CN" altLang="en-US" sz="3600" b="1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223" name="PA_文本框 232"/>
          <p:cNvSpPr txBox="1"/>
          <p:nvPr>
            <p:custDataLst>
              <p:tags r:id="rId9"/>
            </p:custDataLst>
          </p:nvPr>
        </p:nvSpPr>
        <p:spPr>
          <a:xfrm>
            <a:off x="8104505" y="4338320"/>
            <a:ext cx="25107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落落补 汤圆" pitchFamily="2" charset="-128"/>
                <a:sym typeface="+mn-ea"/>
              </a:rPr>
              <a:t>家校共育合作</a:t>
            </a:r>
            <a:endParaRPr lang="zh-CN" sz="28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落落补 汤圆" pitchFamily="2" charset="-128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5"/>
          <p:cNvSpPr txBox="1"/>
          <p:nvPr/>
        </p:nvSpPr>
        <p:spPr>
          <a:xfrm>
            <a:off x="3459480" y="2405380"/>
            <a:ext cx="6059805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5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 </a:t>
            </a:r>
            <a:r>
              <a:rPr lang="zh-CN" altLang="en-US" sz="5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心理危机的信号</a:t>
            </a:r>
            <a:endParaRPr lang="zh-CN" altLang="en-US" sz="5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34"/>
          <p:cNvSpPr>
            <a:spLocks noEditPoints="1"/>
          </p:cNvSpPr>
          <p:nvPr/>
        </p:nvSpPr>
        <p:spPr bwMode="auto">
          <a:xfrm>
            <a:off x="8259213" y="356100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 24"/>
          <p:cNvSpPr/>
          <p:nvPr/>
        </p:nvSpPr>
        <p:spPr>
          <a:xfrm>
            <a:off x="3795700" y="3658610"/>
            <a:ext cx="4394313" cy="40194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Oval 113"/>
          <p:cNvSpPr/>
          <p:nvPr/>
        </p:nvSpPr>
        <p:spPr>
          <a:xfrm>
            <a:off x="7413810" y="3891306"/>
            <a:ext cx="140081" cy="1401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id-ID" sz="2400">
              <a:solidFill>
                <a:srgbClr val="60544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5" name="Oval 118"/>
          <p:cNvSpPr/>
          <p:nvPr/>
        </p:nvSpPr>
        <p:spPr>
          <a:xfrm>
            <a:off x="6888940" y="4423578"/>
            <a:ext cx="546822" cy="54699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id-ID" sz="2400">
              <a:solidFill>
                <a:srgbClr val="60544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6" name="chenying0907 56"/>
          <p:cNvSpPr/>
          <p:nvPr/>
        </p:nvSpPr>
        <p:spPr bwMode="auto">
          <a:xfrm>
            <a:off x="4762558" y="3290180"/>
            <a:ext cx="2716684" cy="3403740"/>
          </a:xfrm>
          <a:custGeom>
            <a:avLst/>
            <a:gdLst>
              <a:gd name="T0" fmla="*/ 197 w 454"/>
              <a:gd name="T1" fmla="*/ 254 h 569"/>
              <a:gd name="T2" fmla="*/ 200 w 454"/>
              <a:gd name="T3" fmla="*/ 449 h 569"/>
              <a:gd name="T4" fmla="*/ 148 w 454"/>
              <a:gd name="T5" fmla="*/ 559 h 569"/>
              <a:gd name="T6" fmla="*/ 122 w 454"/>
              <a:gd name="T7" fmla="*/ 569 h 569"/>
              <a:gd name="T8" fmla="*/ 339 w 454"/>
              <a:gd name="T9" fmla="*/ 569 h 569"/>
              <a:gd name="T10" fmla="*/ 304 w 454"/>
              <a:gd name="T11" fmla="*/ 557 h 569"/>
              <a:gd name="T12" fmla="*/ 277 w 454"/>
              <a:gd name="T13" fmla="*/ 354 h 569"/>
              <a:gd name="T14" fmla="*/ 282 w 454"/>
              <a:gd name="T15" fmla="*/ 261 h 569"/>
              <a:gd name="T16" fmla="*/ 315 w 454"/>
              <a:gd name="T17" fmla="*/ 247 h 569"/>
              <a:gd name="T18" fmla="*/ 454 w 454"/>
              <a:gd name="T19" fmla="*/ 120 h 569"/>
              <a:gd name="T20" fmla="*/ 451 w 454"/>
              <a:gd name="T21" fmla="*/ 117 h 569"/>
              <a:gd name="T22" fmla="*/ 451 w 454"/>
              <a:gd name="T23" fmla="*/ 117 h 569"/>
              <a:gd name="T24" fmla="*/ 389 w 454"/>
              <a:gd name="T25" fmla="*/ 164 h 569"/>
              <a:gd name="T26" fmla="*/ 400 w 454"/>
              <a:gd name="T27" fmla="*/ 82 h 569"/>
              <a:gd name="T28" fmla="*/ 399 w 454"/>
              <a:gd name="T29" fmla="*/ 82 h 569"/>
              <a:gd name="T30" fmla="*/ 398 w 454"/>
              <a:gd name="T31" fmla="*/ 82 h 569"/>
              <a:gd name="T32" fmla="*/ 362 w 454"/>
              <a:gd name="T33" fmla="*/ 182 h 569"/>
              <a:gd name="T34" fmla="*/ 257 w 454"/>
              <a:gd name="T35" fmla="*/ 234 h 569"/>
              <a:gd name="T36" fmla="*/ 241 w 454"/>
              <a:gd name="T37" fmla="*/ 146 h 569"/>
              <a:gd name="T38" fmla="*/ 296 w 454"/>
              <a:gd name="T39" fmla="*/ 54 h 569"/>
              <a:gd name="T40" fmla="*/ 295 w 454"/>
              <a:gd name="T41" fmla="*/ 54 h 569"/>
              <a:gd name="T42" fmla="*/ 294 w 454"/>
              <a:gd name="T43" fmla="*/ 52 h 569"/>
              <a:gd name="T44" fmla="*/ 238 w 454"/>
              <a:gd name="T45" fmla="*/ 113 h 569"/>
              <a:gd name="T46" fmla="*/ 235 w 454"/>
              <a:gd name="T47" fmla="*/ 35 h 569"/>
              <a:gd name="T48" fmla="*/ 235 w 454"/>
              <a:gd name="T49" fmla="*/ 35 h 569"/>
              <a:gd name="T50" fmla="*/ 230 w 454"/>
              <a:gd name="T51" fmla="*/ 35 h 569"/>
              <a:gd name="T52" fmla="*/ 219 w 454"/>
              <a:gd name="T53" fmla="*/ 223 h 569"/>
              <a:gd name="T54" fmla="*/ 122 w 454"/>
              <a:gd name="T55" fmla="*/ 132 h 569"/>
              <a:gd name="T56" fmla="*/ 137 w 454"/>
              <a:gd name="T57" fmla="*/ 64 h 569"/>
              <a:gd name="T58" fmla="*/ 135 w 454"/>
              <a:gd name="T59" fmla="*/ 63 h 569"/>
              <a:gd name="T60" fmla="*/ 135 w 454"/>
              <a:gd name="T61" fmla="*/ 63 h 569"/>
              <a:gd name="T62" fmla="*/ 113 w 454"/>
              <a:gd name="T63" fmla="*/ 118 h 569"/>
              <a:gd name="T64" fmla="*/ 52 w 454"/>
              <a:gd name="T65" fmla="*/ 1 h 569"/>
              <a:gd name="T66" fmla="*/ 50 w 454"/>
              <a:gd name="T67" fmla="*/ 0 h 569"/>
              <a:gd name="T68" fmla="*/ 46 w 454"/>
              <a:gd name="T69" fmla="*/ 1 h 569"/>
              <a:gd name="T70" fmla="*/ 74 w 454"/>
              <a:gd name="T71" fmla="*/ 91 h 569"/>
              <a:gd name="T72" fmla="*/ 74 w 454"/>
              <a:gd name="T73" fmla="*/ 91 h 569"/>
              <a:gd name="T74" fmla="*/ 149 w 454"/>
              <a:gd name="T75" fmla="*/ 208 h 569"/>
              <a:gd name="T76" fmla="*/ 3 w 454"/>
              <a:gd name="T77" fmla="*/ 195 h 569"/>
              <a:gd name="T78" fmla="*/ 3 w 454"/>
              <a:gd name="T79" fmla="*/ 196 h 569"/>
              <a:gd name="T80" fmla="*/ 0 w 454"/>
              <a:gd name="T81" fmla="*/ 201 h 569"/>
              <a:gd name="T82" fmla="*/ 172 w 454"/>
              <a:gd name="T83" fmla="*/ 237 h 569"/>
              <a:gd name="T84" fmla="*/ 197 w 454"/>
              <a:gd name="T85" fmla="*/ 254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4" h="569">
                <a:moveTo>
                  <a:pt x="197" y="254"/>
                </a:moveTo>
                <a:cubicBezTo>
                  <a:pt x="209" y="304"/>
                  <a:pt x="213" y="368"/>
                  <a:pt x="200" y="449"/>
                </a:cubicBezTo>
                <a:cubicBezTo>
                  <a:pt x="191" y="518"/>
                  <a:pt x="199" y="559"/>
                  <a:pt x="148" y="559"/>
                </a:cubicBezTo>
                <a:cubicBezTo>
                  <a:pt x="148" y="559"/>
                  <a:pt x="138" y="555"/>
                  <a:pt x="122" y="569"/>
                </a:cubicBezTo>
                <a:cubicBezTo>
                  <a:pt x="339" y="569"/>
                  <a:pt x="339" y="569"/>
                  <a:pt x="339" y="569"/>
                </a:cubicBezTo>
                <a:cubicBezTo>
                  <a:pt x="328" y="564"/>
                  <a:pt x="315" y="559"/>
                  <a:pt x="304" y="557"/>
                </a:cubicBezTo>
                <a:cubicBezTo>
                  <a:pt x="292" y="529"/>
                  <a:pt x="279" y="475"/>
                  <a:pt x="277" y="354"/>
                </a:cubicBezTo>
                <a:cubicBezTo>
                  <a:pt x="276" y="318"/>
                  <a:pt x="278" y="287"/>
                  <a:pt x="282" y="261"/>
                </a:cubicBezTo>
                <a:cubicBezTo>
                  <a:pt x="315" y="247"/>
                  <a:pt x="315" y="247"/>
                  <a:pt x="315" y="247"/>
                </a:cubicBezTo>
                <a:cubicBezTo>
                  <a:pt x="404" y="194"/>
                  <a:pt x="433" y="147"/>
                  <a:pt x="454" y="120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28" y="135"/>
                  <a:pt x="407" y="151"/>
                  <a:pt x="389" y="164"/>
                </a:cubicBezTo>
                <a:cubicBezTo>
                  <a:pt x="396" y="133"/>
                  <a:pt x="398" y="121"/>
                  <a:pt x="400" y="82"/>
                </a:cubicBezTo>
                <a:cubicBezTo>
                  <a:pt x="399" y="82"/>
                  <a:pt x="399" y="82"/>
                  <a:pt x="399" y="82"/>
                </a:cubicBezTo>
                <a:cubicBezTo>
                  <a:pt x="399" y="82"/>
                  <a:pt x="398" y="82"/>
                  <a:pt x="398" y="82"/>
                </a:cubicBezTo>
                <a:cubicBezTo>
                  <a:pt x="393" y="101"/>
                  <a:pt x="379" y="147"/>
                  <a:pt x="362" y="182"/>
                </a:cubicBezTo>
                <a:cubicBezTo>
                  <a:pt x="312" y="215"/>
                  <a:pt x="278" y="228"/>
                  <a:pt x="257" y="234"/>
                </a:cubicBezTo>
                <a:cubicBezTo>
                  <a:pt x="251" y="213"/>
                  <a:pt x="245" y="185"/>
                  <a:pt x="241" y="146"/>
                </a:cubicBezTo>
                <a:cubicBezTo>
                  <a:pt x="257" y="110"/>
                  <a:pt x="284" y="70"/>
                  <a:pt x="296" y="54"/>
                </a:cubicBezTo>
                <a:cubicBezTo>
                  <a:pt x="295" y="54"/>
                  <a:pt x="295" y="54"/>
                  <a:pt x="295" y="54"/>
                </a:cubicBezTo>
                <a:cubicBezTo>
                  <a:pt x="294" y="52"/>
                  <a:pt x="294" y="52"/>
                  <a:pt x="294" y="52"/>
                </a:cubicBezTo>
                <a:cubicBezTo>
                  <a:pt x="265" y="79"/>
                  <a:pt x="258" y="88"/>
                  <a:pt x="238" y="113"/>
                </a:cubicBezTo>
                <a:cubicBezTo>
                  <a:pt x="236" y="91"/>
                  <a:pt x="235" y="64"/>
                  <a:pt x="235" y="35"/>
                </a:cubicBezTo>
                <a:cubicBezTo>
                  <a:pt x="235" y="35"/>
                  <a:pt x="235" y="35"/>
                  <a:pt x="235" y="35"/>
                </a:cubicBezTo>
                <a:cubicBezTo>
                  <a:pt x="230" y="35"/>
                  <a:pt x="230" y="35"/>
                  <a:pt x="230" y="35"/>
                </a:cubicBezTo>
                <a:cubicBezTo>
                  <a:pt x="223" y="69"/>
                  <a:pt x="210" y="143"/>
                  <a:pt x="219" y="223"/>
                </a:cubicBezTo>
                <a:cubicBezTo>
                  <a:pt x="219" y="223"/>
                  <a:pt x="175" y="205"/>
                  <a:pt x="122" y="132"/>
                </a:cubicBezTo>
                <a:cubicBezTo>
                  <a:pt x="123" y="120"/>
                  <a:pt x="125" y="90"/>
                  <a:pt x="137" y="64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27" y="75"/>
                  <a:pt x="118" y="94"/>
                  <a:pt x="113" y="118"/>
                </a:cubicBezTo>
                <a:cubicBezTo>
                  <a:pt x="93" y="88"/>
                  <a:pt x="72" y="50"/>
                  <a:pt x="52" y="1"/>
                </a:cubicBezTo>
                <a:cubicBezTo>
                  <a:pt x="51" y="1"/>
                  <a:pt x="51" y="1"/>
                  <a:pt x="5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9" y="17"/>
                  <a:pt x="74" y="91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91" y="132"/>
                  <a:pt x="115" y="175"/>
                  <a:pt x="149" y="208"/>
                </a:cubicBezTo>
                <a:cubicBezTo>
                  <a:pt x="149" y="208"/>
                  <a:pt x="89" y="222"/>
                  <a:pt x="3" y="195"/>
                </a:cubicBezTo>
                <a:cubicBezTo>
                  <a:pt x="3" y="196"/>
                  <a:pt x="3" y="196"/>
                  <a:pt x="3" y="196"/>
                </a:cubicBezTo>
                <a:cubicBezTo>
                  <a:pt x="0" y="201"/>
                  <a:pt x="0" y="201"/>
                  <a:pt x="0" y="201"/>
                </a:cubicBezTo>
                <a:cubicBezTo>
                  <a:pt x="37" y="218"/>
                  <a:pt x="97" y="238"/>
                  <a:pt x="172" y="237"/>
                </a:cubicBezTo>
                <a:cubicBezTo>
                  <a:pt x="178" y="238"/>
                  <a:pt x="187" y="243"/>
                  <a:pt x="197" y="2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id-ID" sz="2400">
              <a:solidFill>
                <a:srgbClr val="60544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grpSp>
        <p:nvGrpSpPr>
          <p:cNvPr id="4" name="chenying0907 8"/>
          <p:cNvGrpSpPr/>
          <p:nvPr/>
        </p:nvGrpSpPr>
        <p:grpSpPr>
          <a:xfrm>
            <a:off x="726440" y="2489200"/>
            <a:ext cx="3168650" cy="1438395"/>
            <a:chOff x="2112394" y="1830296"/>
            <a:chExt cx="2287653" cy="1061234"/>
          </a:xfrm>
        </p:grpSpPr>
        <p:sp>
          <p:nvSpPr>
            <p:cNvPr id="157" name="文本框 16"/>
            <p:cNvSpPr txBox="1">
              <a:spLocks noChangeArrowheads="1"/>
            </p:cNvSpPr>
            <p:nvPr/>
          </p:nvSpPr>
          <p:spPr bwMode="auto">
            <a:xfrm>
              <a:off x="2112394" y="2211273"/>
              <a:ext cx="2287653" cy="6802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None/>
              </a:pP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注意力难以集中；</a:t>
              </a:r>
              <a:r>
                <a:rPr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记忆力下降；学习成绩显著退步</a:t>
              </a: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；总有难以控制的</a:t>
              </a:r>
              <a:r>
                <a:rPr lang="zh-CN"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想法。</a:t>
              </a:r>
              <a:endParaRPr lang="zh-CN" sz="20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2483511" y="1830296"/>
              <a:ext cx="1424489" cy="3851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认知信号</a:t>
              </a:r>
              <a:endPara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9" name="chenying0907 30"/>
            <p:cNvSpPr>
              <a:spLocks noEditPoints="1"/>
            </p:cNvSpPr>
            <p:nvPr/>
          </p:nvSpPr>
          <p:spPr bwMode="auto">
            <a:xfrm>
              <a:off x="2190573" y="1849991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1335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" name="chenying0907 7"/>
          <p:cNvGrpSpPr/>
          <p:nvPr/>
        </p:nvGrpSpPr>
        <p:grpSpPr>
          <a:xfrm>
            <a:off x="611505" y="4509770"/>
            <a:ext cx="3185160" cy="1453558"/>
            <a:chOff x="1145959" y="4002266"/>
            <a:chExt cx="2287653" cy="1041829"/>
          </a:xfrm>
        </p:grpSpPr>
        <p:sp>
          <p:nvSpPr>
            <p:cNvPr id="160" name="文本框 16"/>
            <p:cNvSpPr txBox="1">
              <a:spLocks noChangeArrowheads="1"/>
            </p:cNvSpPr>
            <p:nvPr/>
          </p:nvSpPr>
          <p:spPr bwMode="auto">
            <a:xfrm>
              <a:off x="1145959" y="4383243"/>
              <a:ext cx="2287653" cy="6608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None/>
              </a:pPr>
              <a:r>
                <a:rPr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睡眠</a:t>
              </a: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不足/过多；</a:t>
              </a:r>
              <a:r>
                <a:rPr lang="zh-CN"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没胃口</a:t>
              </a: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/</a:t>
              </a:r>
              <a:r>
                <a:rPr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暴饮暴食</a:t>
              </a: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；</a:t>
              </a:r>
              <a:r>
                <a:rPr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易疲倦</a:t>
              </a: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；感到身体不适（头痛、胃痛）</a:t>
              </a:r>
              <a:endParaRPr sz="20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1" name="文本框 160"/>
            <p:cNvSpPr txBox="1"/>
            <p:nvPr/>
          </p:nvSpPr>
          <p:spPr>
            <a:xfrm>
              <a:off x="1560000" y="4002266"/>
              <a:ext cx="1424489" cy="3741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生理信号</a:t>
              </a:r>
              <a:endPara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2" name="chenying0907 30"/>
            <p:cNvSpPr>
              <a:spLocks noEditPoints="1"/>
            </p:cNvSpPr>
            <p:nvPr/>
          </p:nvSpPr>
          <p:spPr bwMode="auto">
            <a:xfrm>
              <a:off x="1224138" y="4021959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1335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chenying0907 9"/>
          <p:cNvGrpSpPr/>
          <p:nvPr/>
        </p:nvGrpSpPr>
        <p:grpSpPr>
          <a:xfrm>
            <a:off x="8175214" y="1628775"/>
            <a:ext cx="3508700" cy="1479534"/>
            <a:chOff x="7881599" y="1788535"/>
            <a:chExt cx="2477615" cy="1479512"/>
          </a:xfrm>
        </p:grpSpPr>
        <p:sp>
          <p:nvSpPr>
            <p:cNvPr id="163" name="文本框 16"/>
            <p:cNvSpPr txBox="1">
              <a:spLocks noChangeArrowheads="1"/>
            </p:cNvSpPr>
            <p:nvPr/>
          </p:nvSpPr>
          <p:spPr bwMode="auto">
            <a:xfrm>
              <a:off x="8071561" y="2346040"/>
              <a:ext cx="2287653" cy="9220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None/>
              </a:pP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攻击行为增加；容易逃避；封闭自己；有</a:t>
              </a:r>
              <a:r>
                <a:rPr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自伤、自杀的行为或念头</a:t>
              </a:r>
              <a:endParaRPr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4" name="文本框 163"/>
            <p:cNvSpPr txBox="1"/>
            <p:nvPr/>
          </p:nvSpPr>
          <p:spPr>
            <a:xfrm>
              <a:off x="8173477" y="1788535"/>
              <a:ext cx="1917657" cy="5219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行为信号</a:t>
              </a:r>
              <a:endPara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5" name="chenying0907 30"/>
            <p:cNvSpPr>
              <a:spLocks noEditPoints="1"/>
            </p:cNvSpPr>
            <p:nvPr/>
          </p:nvSpPr>
          <p:spPr bwMode="auto">
            <a:xfrm>
              <a:off x="7881599" y="1949198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1335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" name="chenying0907 10"/>
          <p:cNvGrpSpPr/>
          <p:nvPr/>
        </p:nvGrpSpPr>
        <p:grpSpPr>
          <a:xfrm>
            <a:off x="8555355" y="3775075"/>
            <a:ext cx="3429635" cy="1767334"/>
            <a:chOff x="8515664" y="4002266"/>
            <a:chExt cx="2287653" cy="1529617"/>
          </a:xfrm>
        </p:grpSpPr>
        <p:sp>
          <p:nvSpPr>
            <p:cNvPr id="166" name="文本框 16"/>
            <p:cNvSpPr txBox="1">
              <a:spLocks noChangeArrowheads="1"/>
            </p:cNvSpPr>
            <p:nvPr/>
          </p:nvSpPr>
          <p:spPr bwMode="auto">
            <a:xfrm>
              <a:off x="8515664" y="4383243"/>
              <a:ext cx="2287653" cy="11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None/>
              </a:pP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无压力需求增强，如：沉迷</a:t>
              </a:r>
              <a:r>
                <a:rPr lang="zh-CN"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电子产品</a:t>
              </a: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，疯狂购物等；</a:t>
              </a:r>
              <a:endParaRPr sz="20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pPr>
                <a:buNone/>
              </a:pP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有压力需求减弱，如：逃避上学、考试等</a:t>
              </a:r>
              <a:endParaRPr sz="20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167" name="文本框 166"/>
            <p:cNvSpPr txBox="1"/>
            <p:nvPr/>
          </p:nvSpPr>
          <p:spPr>
            <a:xfrm>
              <a:off x="8886618" y="4002266"/>
              <a:ext cx="1788077" cy="451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需求信号</a:t>
              </a:r>
              <a:endPara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8" name="chenying0907 30"/>
            <p:cNvSpPr>
              <a:spLocks noEditPoints="1"/>
            </p:cNvSpPr>
            <p:nvPr/>
          </p:nvSpPr>
          <p:spPr bwMode="auto">
            <a:xfrm>
              <a:off x="8593843" y="4021959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1335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chenying0907 3"/>
          <p:cNvGrpSpPr/>
          <p:nvPr/>
        </p:nvGrpSpPr>
        <p:grpSpPr>
          <a:xfrm>
            <a:off x="7364730" y="3782695"/>
            <a:ext cx="1170305" cy="1102995"/>
            <a:chOff x="6557336" y="3969080"/>
            <a:chExt cx="1506414" cy="1521587"/>
          </a:xfrm>
        </p:grpSpPr>
        <p:sp>
          <p:nvSpPr>
            <p:cNvPr id="172" name="椭圆 31"/>
            <p:cNvSpPr/>
            <p:nvPr/>
          </p:nvSpPr>
          <p:spPr>
            <a:xfrm rot="15654318">
              <a:off x="6549749" y="3976667"/>
              <a:ext cx="1521587" cy="150641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" name="chenying0907 172"/>
            <p:cNvGrpSpPr/>
            <p:nvPr/>
          </p:nvGrpSpPr>
          <p:grpSpPr>
            <a:xfrm>
              <a:off x="6945920" y="4376565"/>
              <a:ext cx="674484" cy="711466"/>
              <a:chOff x="4197350" y="2182813"/>
              <a:chExt cx="608013" cy="641350"/>
            </a:xfrm>
            <a:solidFill>
              <a:srgbClr val="005188"/>
            </a:solidFill>
          </p:grpSpPr>
          <p:sp>
            <p:nvSpPr>
              <p:cNvPr id="174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chenying0907 6"/>
          <p:cNvGrpSpPr/>
          <p:nvPr/>
        </p:nvGrpSpPr>
        <p:grpSpPr>
          <a:xfrm>
            <a:off x="3651885" y="4051935"/>
            <a:ext cx="1110615" cy="1043305"/>
            <a:chOff x="3616066" y="3890310"/>
            <a:chExt cx="1313209" cy="1326436"/>
          </a:xfrm>
        </p:grpSpPr>
        <p:sp>
          <p:nvSpPr>
            <p:cNvPr id="170" name="椭圆 31"/>
            <p:cNvSpPr/>
            <p:nvPr/>
          </p:nvSpPr>
          <p:spPr>
            <a:xfrm rot="15654318">
              <a:off x="3609453" y="3896923"/>
              <a:ext cx="1326436" cy="1313209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chenying0907 219"/>
            <p:cNvGrpSpPr/>
            <p:nvPr/>
          </p:nvGrpSpPr>
          <p:grpSpPr>
            <a:xfrm>
              <a:off x="3903477" y="4174350"/>
              <a:ext cx="723795" cy="739644"/>
              <a:chOff x="5268913" y="4124325"/>
              <a:chExt cx="652463" cy="666751"/>
            </a:xfrm>
            <a:solidFill>
              <a:srgbClr val="005188"/>
            </a:solidFill>
          </p:grpSpPr>
          <p:sp>
            <p:nvSpPr>
              <p:cNvPr id="221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chenying0907 4"/>
          <p:cNvGrpSpPr/>
          <p:nvPr/>
        </p:nvGrpSpPr>
        <p:grpSpPr>
          <a:xfrm>
            <a:off x="6949440" y="2658110"/>
            <a:ext cx="1038860" cy="1041400"/>
            <a:chOff x="6306836" y="2492307"/>
            <a:chExt cx="1241703" cy="1254210"/>
          </a:xfrm>
        </p:grpSpPr>
        <p:sp>
          <p:nvSpPr>
            <p:cNvPr id="171" name="椭圆 31"/>
            <p:cNvSpPr/>
            <p:nvPr/>
          </p:nvSpPr>
          <p:spPr>
            <a:xfrm rot="15654318">
              <a:off x="6300583" y="2498560"/>
              <a:ext cx="1254210" cy="1241703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" name="chenying0907 240"/>
            <p:cNvGrpSpPr/>
            <p:nvPr/>
          </p:nvGrpSpPr>
          <p:grpSpPr>
            <a:xfrm>
              <a:off x="6679994" y="2888964"/>
              <a:ext cx="483459" cy="489186"/>
              <a:chOff x="4194175" y="1193800"/>
              <a:chExt cx="669926" cy="677863"/>
            </a:xfrm>
            <a:solidFill>
              <a:srgbClr val="005188"/>
            </a:solidFill>
          </p:grpSpPr>
          <p:sp>
            <p:nvSpPr>
              <p:cNvPr id="242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chenying0907 5"/>
          <p:cNvGrpSpPr/>
          <p:nvPr/>
        </p:nvGrpSpPr>
        <p:grpSpPr>
          <a:xfrm>
            <a:off x="4127500" y="2758440"/>
            <a:ext cx="1160145" cy="1132840"/>
            <a:chOff x="4572038" y="2317937"/>
            <a:chExt cx="1451315" cy="1465933"/>
          </a:xfrm>
        </p:grpSpPr>
        <p:sp>
          <p:nvSpPr>
            <p:cNvPr id="169" name="椭圆 31"/>
            <p:cNvSpPr/>
            <p:nvPr/>
          </p:nvSpPr>
          <p:spPr>
            <a:xfrm rot="15654318">
              <a:off x="4564729" y="2325246"/>
              <a:ext cx="1465933" cy="145131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chenying0907 279"/>
            <p:cNvGrpSpPr/>
            <p:nvPr/>
          </p:nvGrpSpPr>
          <p:grpSpPr>
            <a:xfrm>
              <a:off x="4928436" y="2645937"/>
              <a:ext cx="774866" cy="794236"/>
              <a:chOff x="3282950" y="1154113"/>
              <a:chExt cx="698501" cy="715963"/>
            </a:xfrm>
            <a:solidFill>
              <a:srgbClr val="005188"/>
            </a:solidFill>
          </p:grpSpPr>
          <p:sp>
            <p:nvSpPr>
              <p:cNvPr id="281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277495" y="219075"/>
            <a:ext cx="4356100" cy="6451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pPr algn="ctr"/>
            <a:r>
              <a:rPr lang="zh-CN" altLang="zh-CN" sz="3600" b="1"/>
              <a:t>心理危机的五种信号</a:t>
            </a:r>
            <a:endParaRPr lang="zh-CN" altLang="zh-CN" sz="3600" b="1"/>
          </a:p>
        </p:txBody>
      </p:sp>
      <p:grpSp>
        <p:nvGrpSpPr>
          <p:cNvPr id="20" name="组合 19"/>
          <p:cNvGrpSpPr/>
          <p:nvPr/>
        </p:nvGrpSpPr>
        <p:grpSpPr>
          <a:xfrm>
            <a:off x="5520690" y="2260600"/>
            <a:ext cx="1231900" cy="1192530"/>
            <a:chOff x="8845" y="3627"/>
            <a:chExt cx="1940" cy="1878"/>
          </a:xfrm>
        </p:grpSpPr>
        <p:grpSp>
          <p:nvGrpSpPr>
            <p:cNvPr id="16" name="chenying0907 110"/>
            <p:cNvGrpSpPr/>
            <p:nvPr/>
          </p:nvGrpSpPr>
          <p:grpSpPr bwMode="auto">
            <a:xfrm>
              <a:off x="9401" y="4085"/>
              <a:ext cx="909" cy="1026"/>
              <a:chOff x="4577745" y="4336117"/>
              <a:chExt cx="557229" cy="497597"/>
            </a:xfrm>
          </p:grpSpPr>
          <p:sp>
            <p:nvSpPr>
              <p:cNvPr id="17" name="任意多边形 16"/>
              <p:cNvSpPr/>
              <p:nvPr/>
            </p:nvSpPr>
            <p:spPr>
              <a:xfrm>
                <a:off x="4577745" y="4393166"/>
                <a:ext cx="557229" cy="440548"/>
              </a:xfrm>
              <a:custGeom>
                <a:avLst/>
                <a:gdLst>
                  <a:gd name="connsiteX0" fmla="*/ 14510 w 533941"/>
                  <a:gd name="connsiteY0" fmla="*/ 334613 h 439545"/>
                  <a:gd name="connsiteX1" fmla="*/ 33171 w 533941"/>
                  <a:gd name="connsiteY1" fmla="*/ 415479 h 439545"/>
                  <a:gd name="connsiteX2" fmla="*/ 219783 w 533941"/>
                  <a:gd name="connsiteY2" fmla="*/ 415479 h 439545"/>
                  <a:gd name="connsiteX3" fmla="*/ 505922 w 533941"/>
                  <a:gd name="connsiteY3" fmla="*/ 135560 h 439545"/>
                  <a:gd name="connsiteX4" fmla="*/ 487261 w 533941"/>
                  <a:gd name="connsiteY4" fmla="*/ 4932 h 439545"/>
                  <a:gd name="connsiteX5" fmla="*/ 188681 w 533941"/>
                  <a:gd name="connsiteY5" fmla="*/ 297291 h 439545"/>
                  <a:gd name="connsiteX6" fmla="*/ 14510 w 533941"/>
                  <a:gd name="connsiteY6" fmla="*/ 334613 h 439545"/>
                  <a:gd name="connsiteX0-1" fmla="*/ 11897 w 542181"/>
                  <a:gd name="connsiteY0-2" fmla="*/ 307480 h 440817"/>
                  <a:gd name="connsiteX1-3" fmla="*/ 41411 w 542181"/>
                  <a:gd name="connsiteY1-4" fmla="*/ 415479 h 440817"/>
                  <a:gd name="connsiteX2-5" fmla="*/ 228023 w 542181"/>
                  <a:gd name="connsiteY2-6" fmla="*/ 415479 h 440817"/>
                  <a:gd name="connsiteX3-7" fmla="*/ 514162 w 542181"/>
                  <a:gd name="connsiteY3-8" fmla="*/ 135560 h 440817"/>
                  <a:gd name="connsiteX4-9" fmla="*/ 495501 w 542181"/>
                  <a:gd name="connsiteY4-10" fmla="*/ 4932 h 440817"/>
                  <a:gd name="connsiteX5-11" fmla="*/ 196921 w 542181"/>
                  <a:gd name="connsiteY5-12" fmla="*/ 297291 h 440817"/>
                  <a:gd name="connsiteX6-13" fmla="*/ 11897 w 542181"/>
                  <a:gd name="connsiteY6-14" fmla="*/ 307480 h 440817"/>
                  <a:gd name="connsiteX0-15" fmla="*/ 26945 w 557229"/>
                  <a:gd name="connsiteY0-16" fmla="*/ 307480 h 440817"/>
                  <a:gd name="connsiteX1-17" fmla="*/ 23898 w 557229"/>
                  <a:gd name="connsiteY1-18" fmla="*/ 415479 h 440817"/>
                  <a:gd name="connsiteX2-19" fmla="*/ 243071 w 557229"/>
                  <a:gd name="connsiteY2-20" fmla="*/ 415479 h 440817"/>
                  <a:gd name="connsiteX3-21" fmla="*/ 529210 w 557229"/>
                  <a:gd name="connsiteY3-22" fmla="*/ 135560 h 440817"/>
                  <a:gd name="connsiteX4-23" fmla="*/ 510549 w 557229"/>
                  <a:gd name="connsiteY4-24" fmla="*/ 4932 h 440817"/>
                  <a:gd name="connsiteX5-25" fmla="*/ 211969 w 557229"/>
                  <a:gd name="connsiteY5-26" fmla="*/ 297291 h 440817"/>
                  <a:gd name="connsiteX6-27" fmla="*/ 26945 w 557229"/>
                  <a:gd name="connsiteY6-28" fmla="*/ 307480 h 440817"/>
                </a:gdLst>
                <a:ahLst/>
                <a:cxnLst>
                  <a:cxn ang="0">
                    <a:pos x="connsiteX0-15" y="connsiteY0-16"/>
                  </a:cxn>
                  <a:cxn ang="0">
                    <a:pos x="connsiteX1-17" y="connsiteY1-18"/>
                  </a:cxn>
                  <a:cxn ang="0">
                    <a:pos x="connsiteX2-19" y="connsiteY2-20"/>
                  </a:cxn>
                  <a:cxn ang="0">
                    <a:pos x="connsiteX3-21" y="connsiteY3-22"/>
                  </a:cxn>
                  <a:cxn ang="0">
                    <a:pos x="connsiteX4-23" y="connsiteY4-24"/>
                  </a:cxn>
                  <a:cxn ang="0">
                    <a:pos x="connsiteX5-25" y="connsiteY5-26"/>
                  </a:cxn>
                  <a:cxn ang="0">
                    <a:pos x="connsiteX6-27" y="connsiteY6-28"/>
                  </a:cxn>
                </a:cxnLst>
                <a:rect l="l" t="t" r="r" b="b"/>
                <a:pathLst>
                  <a:path w="557229" h="440817">
                    <a:moveTo>
                      <a:pt x="26945" y="307480"/>
                    </a:moveTo>
                    <a:cubicBezTo>
                      <a:pt x="-4400" y="327178"/>
                      <a:pt x="-12123" y="397479"/>
                      <a:pt x="23898" y="415479"/>
                    </a:cubicBezTo>
                    <a:cubicBezTo>
                      <a:pt x="59919" y="433479"/>
                      <a:pt x="158852" y="462132"/>
                      <a:pt x="243071" y="415479"/>
                    </a:cubicBezTo>
                    <a:cubicBezTo>
                      <a:pt x="327290" y="368826"/>
                      <a:pt x="484630" y="203984"/>
                      <a:pt x="529210" y="135560"/>
                    </a:cubicBezTo>
                    <a:cubicBezTo>
                      <a:pt x="573790" y="67136"/>
                      <a:pt x="563422" y="-22023"/>
                      <a:pt x="510549" y="4932"/>
                    </a:cubicBezTo>
                    <a:cubicBezTo>
                      <a:pt x="457676" y="31887"/>
                      <a:pt x="292570" y="246866"/>
                      <a:pt x="211969" y="297291"/>
                    </a:cubicBezTo>
                    <a:cubicBezTo>
                      <a:pt x="131368" y="347716"/>
                      <a:pt x="58290" y="287782"/>
                      <a:pt x="26945" y="307480"/>
                    </a:cubicBezTo>
                    <a:close/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/>
                <a:endParaRPr lang="zh-CN" altLang="en-US" sz="2400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" name="任意多边形 17"/>
              <p:cNvSpPr/>
              <p:nvPr/>
            </p:nvSpPr>
            <p:spPr>
              <a:xfrm>
                <a:off x="4611083" y="4336117"/>
                <a:ext cx="514366" cy="483335"/>
              </a:xfrm>
              <a:custGeom>
                <a:avLst/>
                <a:gdLst>
                  <a:gd name="connsiteX0" fmla="*/ 198035 w 502835"/>
                  <a:gd name="connsiteY0" fmla="*/ 493056 h 493056"/>
                  <a:gd name="connsiteX1" fmla="*/ 123390 w 502835"/>
                  <a:gd name="connsiteY1" fmla="*/ 368648 h 493056"/>
                  <a:gd name="connsiteX2" fmla="*/ 5203 w 502835"/>
                  <a:gd name="connsiteY2" fmla="*/ 393529 h 493056"/>
                  <a:gd name="connsiteX3" fmla="*/ 310003 w 502835"/>
                  <a:gd name="connsiteY3" fmla="*/ 32746 h 493056"/>
                  <a:gd name="connsiteX4" fmla="*/ 502835 w 502835"/>
                  <a:gd name="connsiteY4" fmla="*/ 38966 h 493056"/>
                  <a:gd name="connsiteX0-1" fmla="*/ 205934 w 510734"/>
                  <a:gd name="connsiteY0-2" fmla="*/ 491889 h 491889"/>
                  <a:gd name="connsiteX1-3" fmla="*/ 131289 w 510734"/>
                  <a:gd name="connsiteY1-4" fmla="*/ 367481 h 491889"/>
                  <a:gd name="connsiteX2-5" fmla="*/ 4962 w 510734"/>
                  <a:gd name="connsiteY2-6" fmla="*/ 376082 h 491889"/>
                  <a:gd name="connsiteX3-7" fmla="*/ 317902 w 510734"/>
                  <a:gd name="connsiteY3-8" fmla="*/ 31579 h 491889"/>
                  <a:gd name="connsiteX4-9" fmla="*/ 510734 w 510734"/>
                  <a:gd name="connsiteY4-10" fmla="*/ 37799 h 491889"/>
                  <a:gd name="connsiteX0-11" fmla="*/ 205532 w 510332"/>
                  <a:gd name="connsiteY0-12" fmla="*/ 491889 h 491889"/>
                  <a:gd name="connsiteX1-13" fmla="*/ 136314 w 510332"/>
                  <a:gd name="connsiteY1-14" fmla="*/ 383761 h 491889"/>
                  <a:gd name="connsiteX2-15" fmla="*/ 4560 w 510332"/>
                  <a:gd name="connsiteY2-16" fmla="*/ 376082 h 491889"/>
                  <a:gd name="connsiteX3-17" fmla="*/ 317500 w 510332"/>
                  <a:gd name="connsiteY3-18" fmla="*/ 31579 h 491889"/>
                  <a:gd name="connsiteX4-19" fmla="*/ 510332 w 510332"/>
                  <a:gd name="connsiteY4-20" fmla="*/ 37799 h 491889"/>
                  <a:gd name="connsiteX0-21" fmla="*/ 159192 w 510119"/>
                  <a:gd name="connsiteY0-22" fmla="*/ 489175 h 489175"/>
                  <a:gd name="connsiteX1-23" fmla="*/ 136101 w 510119"/>
                  <a:gd name="connsiteY1-24" fmla="*/ 383761 h 489175"/>
                  <a:gd name="connsiteX2-25" fmla="*/ 4347 w 510119"/>
                  <a:gd name="connsiteY2-26" fmla="*/ 376082 h 489175"/>
                  <a:gd name="connsiteX3-27" fmla="*/ 317287 w 510119"/>
                  <a:gd name="connsiteY3-28" fmla="*/ 31579 h 489175"/>
                  <a:gd name="connsiteX4-29" fmla="*/ 510119 w 510119"/>
                  <a:gd name="connsiteY4-30" fmla="*/ 37799 h 489175"/>
                  <a:gd name="connsiteX0-31" fmla="*/ 159192 w 510119"/>
                  <a:gd name="connsiteY0-32" fmla="*/ 489175 h 489175"/>
                  <a:gd name="connsiteX1-33" fmla="*/ 136101 w 510119"/>
                  <a:gd name="connsiteY1-34" fmla="*/ 383761 h 489175"/>
                  <a:gd name="connsiteX2-35" fmla="*/ 4347 w 510119"/>
                  <a:gd name="connsiteY2-36" fmla="*/ 376082 h 489175"/>
                  <a:gd name="connsiteX3-37" fmla="*/ 317287 w 510119"/>
                  <a:gd name="connsiteY3-38" fmla="*/ 31579 h 489175"/>
                  <a:gd name="connsiteX4-39" fmla="*/ 510119 w 510119"/>
                  <a:gd name="connsiteY4-40" fmla="*/ 37799 h 489175"/>
                  <a:gd name="connsiteX0-41" fmla="*/ 151016 w 510083"/>
                  <a:gd name="connsiteY0-42" fmla="*/ 483748 h 483748"/>
                  <a:gd name="connsiteX1-43" fmla="*/ 136065 w 510083"/>
                  <a:gd name="connsiteY1-44" fmla="*/ 383761 h 483748"/>
                  <a:gd name="connsiteX2-45" fmla="*/ 4311 w 510083"/>
                  <a:gd name="connsiteY2-46" fmla="*/ 376082 h 483748"/>
                  <a:gd name="connsiteX3-47" fmla="*/ 317251 w 510083"/>
                  <a:gd name="connsiteY3-48" fmla="*/ 31579 h 483748"/>
                  <a:gd name="connsiteX4-49" fmla="*/ 510083 w 510083"/>
                  <a:gd name="connsiteY4-50" fmla="*/ 37799 h 483748"/>
                  <a:gd name="connsiteX0-51" fmla="*/ 150514 w 509581"/>
                  <a:gd name="connsiteY0-52" fmla="*/ 483748 h 483748"/>
                  <a:gd name="connsiteX1-53" fmla="*/ 135563 w 509581"/>
                  <a:gd name="connsiteY1-54" fmla="*/ 383761 h 483748"/>
                  <a:gd name="connsiteX2-55" fmla="*/ 3809 w 509581"/>
                  <a:gd name="connsiteY2-56" fmla="*/ 376082 h 483748"/>
                  <a:gd name="connsiteX3-57" fmla="*/ 316749 w 509581"/>
                  <a:gd name="connsiteY3-58" fmla="*/ 31579 h 483748"/>
                  <a:gd name="connsiteX4-59" fmla="*/ 509581 w 509581"/>
                  <a:gd name="connsiteY4-60" fmla="*/ 37799 h 483748"/>
                  <a:gd name="connsiteX0-61" fmla="*/ 146758 w 505825"/>
                  <a:gd name="connsiteY0-62" fmla="*/ 483748 h 483748"/>
                  <a:gd name="connsiteX1-63" fmla="*/ 131807 w 505825"/>
                  <a:gd name="connsiteY1-64" fmla="*/ 383761 h 483748"/>
                  <a:gd name="connsiteX2-65" fmla="*/ 53 w 505825"/>
                  <a:gd name="connsiteY2-66" fmla="*/ 376082 h 483748"/>
                  <a:gd name="connsiteX3-67" fmla="*/ 312993 w 505825"/>
                  <a:gd name="connsiteY3-68" fmla="*/ 31579 h 483748"/>
                  <a:gd name="connsiteX4-69" fmla="*/ 505825 w 505825"/>
                  <a:gd name="connsiteY4-70" fmla="*/ 37799 h 483748"/>
                  <a:gd name="connsiteX0-71" fmla="*/ 154904 w 513971"/>
                  <a:gd name="connsiteY0-72" fmla="*/ 482779 h 482779"/>
                  <a:gd name="connsiteX1-73" fmla="*/ 139953 w 513971"/>
                  <a:gd name="connsiteY1-74" fmla="*/ 382792 h 482779"/>
                  <a:gd name="connsiteX2-75" fmla="*/ 59 w 513971"/>
                  <a:gd name="connsiteY2-76" fmla="*/ 361546 h 482779"/>
                  <a:gd name="connsiteX3-77" fmla="*/ 321139 w 513971"/>
                  <a:gd name="connsiteY3-78" fmla="*/ 30610 h 482779"/>
                  <a:gd name="connsiteX4-79" fmla="*/ 513971 w 513971"/>
                  <a:gd name="connsiteY4-80" fmla="*/ 36830 h 482779"/>
                  <a:gd name="connsiteX0-81" fmla="*/ 154895 w 513962"/>
                  <a:gd name="connsiteY0-82" fmla="*/ 482779 h 482779"/>
                  <a:gd name="connsiteX1-83" fmla="*/ 139944 w 513962"/>
                  <a:gd name="connsiteY1-84" fmla="*/ 382792 h 482779"/>
                  <a:gd name="connsiteX2-85" fmla="*/ 50 w 513962"/>
                  <a:gd name="connsiteY2-86" fmla="*/ 361546 h 482779"/>
                  <a:gd name="connsiteX3-87" fmla="*/ 321130 w 513962"/>
                  <a:gd name="connsiteY3-88" fmla="*/ 30610 h 482779"/>
                  <a:gd name="connsiteX4-89" fmla="*/ 513962 w 513962"/>
                  <a:gd name="connsiteY4-90" fmla="*/ 36830 h 482779"/>
                </a:gdLst>
                <a:ahLst/>
                <a:cxnLst>
                  <a:cxn ang="0">
                    <a:pos x="connsiteX0-81" y="connsiteY0-82"/>
                  </a:cxn>
                  <a:cxn ang="0">
                    <a:pos x="connsiteX1-83" y="connsiteY1-84"/>
                  </a:cxn>
                  <a:cxn ang="0">
                    <a:pos x="connsiteX2-85" y="connsiteY2-86"/>
                  </a:cxn>
                  <a:cxn ang="0">
                    <a:pos x="connsiteX3-87" y="connsiteY3-88"/>
                  </a:cxn>
                  <a:cxn ang="0">
                    <a:pos x="connsiteX4-89" y="connsiteY4-90"/>
                  </a:cxn>
                </a:cxnLst>
                <a:rect l="l" t="t" r="r" b="b"/>
                <a:pathLst>
                  <a:path w="513962" h="482779">
                    <a:moveTo>
                      <a:pt x="154895" y="482779"/>
                    </a:moveTo>
                    <a:cubicBezTo>
                      <a:pt x="158062" y="428869"/>
                      <a:pt x="144044" y="389430"/>
                      <a:pt x="139944" y="382792"/>
                    </a:cubicBezTo>
                    <a:cubicBezTo>
                      <a:pt x="135844" y="376154"/>
                      <a:pt x="-3014" y="379542"/>
                      <a:pt x="50" y="361546"/>
                    </a:cubicBezTo>
                    <a:cubicBezTo>
                      <a:pt x="3114" y="343550"/>
                      <a:pt x="235478" y="84729"/>
                      <a:pt x="321130" y="30610"/>
                    </a:cubicBezTo>
                    <a:cubicBezTo>
                      <a:pt x="406782" y="-23509"/>
                      <a:pt x="459015" y="4173"/>
                      <a:pt x="513962" y="36830"/>
                    </a:cubicBezTo>
                  </a:path>
                </a:pathLst>
              </a:custGeom>
              <a:noFill/>
              <a:ln w="25400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p>
                <a:pPr algn="ctr" fontAlgn="auto"/>
                <a:endParaRPr lang="zh-CN" altLang="en-US" sz="2400" noProof="1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9" name="椭圆 31"/>
            <p:cNvSpPr/>
            <p:nvPr/>
          </p:nvSpPr>
          <p:spPr>
            <a:xfrm>
              <a:off x="8845" y="3627"/>
              <a:ext cx="1940" cy="1879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noFill/>
            <a:ln w="25400" cap="rnd">
              <a:solidFill>
                <a:schemeClr val="accent2"/>
              </a:solidFill>
              <a:prstDash val="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12" tIns="45706" rIns="91412" bIns="45706" anchor="ctr"/>
            <a:p>
              <a:pPr algn="ctr" fontAlgn="auto"/>
              <a:endParaRPr lang="zh-CN" altLang="en-US" sz="2400" noProof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chenying0907 9"/>
          <p:cNvGrpSpPr/>
          <p:nvPr/>
        </p:nvGrpSpPr>
        <p:grpSpPr>
          <a:xfrm>
            <a:off x="3909060" y="1036320"/>
            <a:ext cx="3916680" cy="1506211"/>
            <a:chOff x="7803420" y="1726310"/>
            <a:chExt cx="2287653" cy="1506158"/>
          </a:xfrm>
        </p:grpSpPr>
        <p:sp>
          <p:nvSpPr>
            <p:cNvPr id="22" name="文本框 16"/>
            <p:cNvSpPr txBox="1">
              <a:spLocks noChangeArrowheads="1"/>
            </p:cNvSpPr>
            <p:nvPr/>
          </p:nvSpPr>
          <p:spPr bwMode="auto">
            <a:xfrm>
              <a:off x="7803420" y="2310480"/>
              <a:ext cx="2287653" cy="921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buNone/>
              </a:pP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情绪波动</a:t>
              </a:r>
              <a:r>
                <a:rPr lang="zh-CN"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增多</a:t>
              </a: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；</a:t>
              </a:r>
              <a:r>
                <a:rPr sz="2000" b="1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持续情绪低落、</a:t>
              </a: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沮丧；</a:t>
              </a:r>
              <a:r>
                <a:rPr sz="20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无缘无故</a:t>
              </a:r>
              <a:r>
                <a:rPr sz="2000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紧张、焦虑、担忧、恐惧</a:t>
              </a:r>
              <a:endParaRPr sz="2000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212205" y="1726310"/>
              <a:ext cx="1866841" cy="5219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情绪信号</a:t>
              </a:r>
              <a:endPara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chenying0907 30"/>
            <p:cNvSpPr>
              <a:spLocks noEditPoints="1"/>
            </p:cNvSpPr>
            <p:nvPr/>
          </p:nvSpPr>
          <p:spPr bwMode="auto">
            <a:xfrm>
              <a:off x="7876407" y="1824742"/>
              <a:ext cx="335491" cy="324806"/>
            </a:xfrm>
            <a:custGeom>
              <a:avLst/>
              <a:gdLst>
                <a:gd name="T0" fmla="*/ 10 w 31"/>
                <a:gd name="T1" fmla="*/ 19 h 30"/>
                <a:gd name="T2" fmla="*/ 11 w 31"/>
                <a:gd name="T3" fmla="*/ 0 h 30"/>
                <a:gd name="T4" fmla="*/ 28 w 31"/>
                <a:gd name="T5" fmla="*/ 8 h 30"/>
                <a:gd name="T6" fmla="*/ 26 w 31"/>
                <a:gd name="T7" fmla="*/ 27 h 30"/>
                <a:gd name="T8" fmla="*/ 23 w 31"/>
                <a:gd name="T9" fmla="*/ 25 h 30"/>
                <a:gd name="T10" fmla="*/ 22 w 31"/>
                <a:gd name="T11" fmla="*/ 21 h 30"/>
                <a:gd name="T12" fmla="*/ 29 w 31"/>
                <a:gd name="T13" fmla="*/ 9 h 30"/>
                <a:gd name="T14" fmla="*/ 22 w 31"/>
                <a:gd name="T15" fmla="*/ 24 h 30"/>
                <a:gd name="T16" fmla="*/ 21 w 31"/>
                <a:gd name="T17" fmla="*/ 22 h 30"/>
                <a:gd name="T18" fmla="*/ 28 w 31"/>
                <a:gd name="T19" fmla="*/ 10 h 30"/>
                <a:gd name="T20" fmla="*/ 24 w 31"/>
                <a:gd name="T21" fmla="*/ 14 h 30"/>
                <a:gd name="T22" fmla="*/ 21 w 31"/>
                <a:gd name="T23" fmla="*/ 18 h 30"/>
                <a:gd name="T24" fmla="*/ 24 w 31"/>
                <a:gd name="T25" fmla="*/ 14 h 30"/>
                <a:gd name="T26" fmla="*/ 20 w 31"/>
                <a:gd name="T27" fmla="*/ 19 h 30"/>
                <a:gd name="T28" fmla="*/ 19 w 31"/>
                <a:gd name="T29" fmla="*/ 20 h 30"/>
                <a:gd name="T30" fmla="*/ 22 w 31"/>
                <a:gd name="T31" fmla="*/ 14 h 30"/>
                <a:gd name="T32" fmla="*/ 23 w 31"/>
                <a:gd name="T33" fmla="*/ 10 h 30"/>
                <a:gd name="T34" fmla="*/ 17 w 31"/>
                <a:gd name="T35" fmla="*/ 22 h 30"/>
                <a:gd name="T36" fmla="*/ 20 w 31"/>
                <a:gd name="T37" fmla="*/ 16 h 30"/>
                <a:gd name="T38" fmla="*/ 16 w 31"/>
                <a:gd name="T39" fmla="*/ 19 h 30"/>
                <a:gd name="T40" fmla="*/ 19 w 31"/>
                <a:gd name="T41" fmla="*/ 12 h 30"/>
                <a:gd name="T42" fmla="*/ 17 w 31"/>
                <a:gd name="T43" fmla="*/ 18 h 30"/>
                <a:gd name="T44" fmla="*/ 21 w 31"/>
                <a:gd name="T45" fmla="*/ 11 h 30"/>
                <a:gd name="T46" fmla="*/ 21 w 31"/>
                <a:gd name="T47" fmla="*/ 10 h 30"/>
                <a:gd name="T48" fmla="*/ 15 w 31"/>
                <a:gd name="T49" fmla="*/ 23 h 30"/>
                <a:gd name="T50" fmla="*/ 16 w 31"/>
                <a:gd name="T51" fmla="*/ 20 h 30"/>
                <a:gd name="T52" fmla="*/ 15 w 31"/>
                <a:gd name="T53" fmla="*/ 13 h 30"/>
                <a:gd name="T54" fmla="*/ 11 w 31"/>
                <a:gd name="T55" fmla="*/ 28 h 30"/>
                <a:gd name="T56" fmla="*/ 17 w 31"/>
                <a:gd name="T57" fmla="*/ 13 h 30"/>
                <a:gd name="T58" fmla="*/ 17 w 31"/>
                <a:gd name="T59" fmla="*/ 17 h 30"/>
                <a:gd name="T60" fmla="*/ 14 w 31"/>
                <a:gd name="T61" fmla="*/ 23 h 30"/>
                <a:gd name="T62" fmla="*/ 19 w 31"/>
                <a:gd name="T63" fmla="*/ 11 h 30"/>
                <a:gd name="T64" fmla="*/ 12 w 31"/>
                <a:gd name="T65" fmla="*/ 26 h 30"/>
                <a:gd name="T66" fmla="*/ 11 w 31"/>
                <a:gd name="T67" fmla="*/ 27 h 30"/>
                <a:gd name="T68" fmla="*/ 11 w 31"/>
                <a:gd name="T69" fmla="*/ 23 h 30"/>
                <a:gd name="T70" fmla="*/ 12 w 31"/>
                <a:gd name="T71" fmla="*/ 20 h 30"/>
                <a:gd name="T72" fmla="*/ 17 w 31"/>
                <a:gd name="T73" fmla="*/ 10 h 30"/>
                <a:gd name="T74" fmla="*/ 11 w 31"/>
                <a:gd name="T75" fmla="*/ 13 h 30"/>
                <a:gd name="T76" fmla="*/ 15 w 31"/>
                <a:gd name="T77" fmla="*/ 8 h 30"/>
                <a:gd name="T78" fmla="*/ 11 w 31"/>
                <a:gd name="T79" fmla="*/ 16 h 30"/>
                <a:gd name="T80" fmla="*/ 11 w 31"/>
                <a:gd name="T81" fmla="*/ 15 h 30"/>
                <a:gd name="T82" fmla="*/ 11 w 31"/>
                <a:gd name="T83" fmla="*/ 11 h 30"/>
                <a:gd name="T84" fmla="*/ 10 w 31"/>
                <a:gd name="T85" fmla="*/ 18 h 30"/>
                <a:gd name="T86" fmla="*/ 14 w 31"/>
                <a:gd name="T87" fmla="*/ 9 h 30"/>
                <a:gd name="T88" fmla="*/ 11 w 31"/>
                <a:gd name="T89" fmla="*/ 12 h 30"/>
                <a:gd name="T90" fmla="*/ 12 w 31"/>
                <a:gd name="T91" fmla="*/ 7 h 30"/>
                <a:gd name="T92" fmla="*/ 12 w 31"/>
                <a:gd name="T93" fmla="*/ 4 h 30"/>
                <a:gd name="T94" fmla="*/ 10 w 31"/>
                <a:gd name="T95" fmla="*/ 14 h 30"/>
                <a:gd name="T96" fmla="*/ 10 w 31"/>
                <a:gd name="T97" fmla="*/ 15 h 30"/>
                <a:gd name="T98" fmla="*/ 10 w 31"/>
                <a:gd name="T99" fmla="*/ 12 h 30"/>
                <a:gd name="T100" fmla="*/ 12 w 31"/>
                <a:gd name="T101" fmla="*/ 7 h 30"/>
                <a:gd name="T102" fmla="*/ 9 w 31"/>
                <a:gd name="T103" fmla="*/ 11 h 30"/>
                <a:gd name="T104" fmla="*/ 5 w 31"/>
                <a:gd name="T105" fmla="*/ 11 h 30"/>
                <a:gd name="T106" fmla="*/ 12 w 31"/>
                <a:gd name="T107" fmla="*/ 2 h 30"/>
                <a:gd name="T108" fmla="*/ 1 w 31"/>
                <a:gd name="T109" fmla="*/ 1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1" h="30">
                  <a:moveTo>
                    <a:pt x="16" y="23"/>
                  </a:moveTo>
                  <a:cubicBezTo>
                    <a:pt x="14" y="25"/>
                    <a:pt x="13" y="27"/>
                    <a:pt x="11" y="30"/>
                  </a:cubicBezTo>
                  <a:cubicBezTo>
                    <a:pt x="10" y="30"/>
                    <a:pt x="10" y="28"/>
                    <a:pt x="10" y="28"/>
                  </a:cubicBezTo>
                  <a:cubicBezTo>
                    <a:pt x="10" y="25"/>
                    <a:pt x="10" y="22"/>
                    <a:pt x="10" y="19"/>
                  </a:cubicBezTo>
                  <a:cubicBezTo>
                    <a:pt x="8" y="18"/>
                    <a:pt x="6" y="17"/>
                    <a:pt x="5" y="15"/>
                  </a:cubicBezTo>
                  <a:cubicBezTo>
                    <a:pt x="3" y="14"/>
                    <a:pt x="1" y="13"/>
                    <a:pt x="0" y="11"/>
                  </a:cubicBezTo>
                  <a:cubicBezTo>
                    <a:pt x="3" y="10"/>
                    <a:pt x="7" y="10"/>
                    <a:pt x="11" y="10"/>
                  </a:cubicBezTo>
                  <a:cubicBezTo>
                    <a:pt x="11" y="7"/>
                    <a:pt x="11" y="4"/>
                    <a:pt x="11" y="0"/>
                  </a:cubicBezTo>
                  <a:cubicBezTo>
                    <a:pt x="12" y="1"/>
                    <a:pt x="13" y="2"/>
                    <a:pt x="13" y="3"/>
                  </a:cubicBezTo>
                  <a:cubicBezTo>
                    <a:pt x="14" y="4"/>
                    <a:pt x="15" y="6"/>
                    <a:pt x="16" y="7"/>
                  </a:cubicBezTo>
                  <a:cubicBezTo>
                    <a:pt x="16" y="8"/>
                    <a:pt x="17" y="8"/>
                    <a:pt x="17" y="9"/>
                  </a:cubicBezTo>
                  <a:cubicBezTo>
                    <a:pt x="21" y="9"/>
                    <a:pt x="24" y="9"/>
                    <a:pt x="28" y="8"/>
                  </a:cubicBezTo>
                  <a:cubicBezTo>
                    <a:pt x="29" y="8"/>
                    <a:pt x="30" y="8"/>
                    <a:pt x="31" y="8"/>
                  </a:cubicBezTo>
                  <a:cubicBezTo>
                    <a:pt x="30" y="10"/>
                    <a:pt x="28" y="12"/>
                    <a:pt x="27" y="13"/>
                  </a:cubicBezTo>
                  <a:cubicBezTo>
                    <a:pt x="25" y="14"/>
                    <a:pt x="23" y="16"/>
                    <a:pt x="22" y="17"/>
                  </a:cubicBezTo>
                  <a:cubicBezTo>
                    <a:pt x="23" y="20"/>
                    <a:pt x="25" y="23"/>
                    <a:pt x="26" y="27"/>
                  </a:cubicBezTo>
                  <a:cubicBezTo>
                    <a:pt x="26" y="27"/>
                    <a:pt x="25" y="27"/>
                    <a:pt x="24" y="26"/>
                  </a:cubicBezTo>
                  <a:cubicBezTo>
                    <a:pt x="22" y="25"/>
                    <a:pt x="19" y="25"/>
                    <a:pt x="16" y="23"/>
                  </a:cubicBezTo>
                  <a:close/>
                  <a:moveTo>
                    <a:pt x="24" y="25"/>
                  </a:moveTo>
                  <a:cubicBezTo>
                    <a:pt x="24" y="25"/>
                    <a:pt x="23" y="25"/>
                    <a:pt x="23" y="25"/>
                  </a:cubicBezTo>
                  <a:cubicBezTo>
                    <a:pt x="23" y="26"/>
                    <a:pt x="24" y="25"/>
                    <a:pt x="25" y="26"/>
                  </a:cubicBezTo>
                  <a:lnTo>
                    <a:pt x="24" y="25"/>
                  </a:lnTo>
                  <a:close/>
                  <a:moveTo>
                    <a:pt x="22" y="20"/>
                  </a:moveTo>
                  <a:cubicBezTo>
                    <a:pt x="22" y="21"/>
                    <a:pt x="22" y="21"/>
                    <a:pt x="22" y="21"/>
                  </a:cubicBezTo>
                  <a:cubicBezTo>
                    <a:pt x="23" y="22"/>
                    <a:pt x="23" y="23"/>
                    <a:pt x="24" y="24"/>
                  </a:cubicBezTo>
                  <a:cubicBezTo>
                    <a:pt x="23" y="23"/>
                    <a:pt x="23" y="21"/>
                    <a:pt x="22" y="20"/>
                  </a:cubicBezTo>
                  <a:close/>
                  <a:moveTo>
                    <a:pt x="29" y="9"/>
                  </a:moveTo>
                  <a:cubicBezTo>
                    <a:pt x="29" y="9"/>
                    <a:pt x="29" y="9"/>
                    <a:pt x="29" y="9"/>
                  </a:cubicBezTo>
                  <a:cubicBezTo>
                    <a:pt x="29" y="9"/>
                    <a:pt x="30" y="9"/>
                    <a:pt x="30" y="9"/>
                  </a:cubicBezTo>
                  <a:cubicBezTo>
                    <a:pt x="29" y="9"/>
                    <a:pt x="29" y="9"/>
                    <a:pt x="29" y="9"/>
                  </a:cubicBezTo>
                  <a:close/>
                  <a:moveTo>
                    <a:pt x="18" y="22"/>
                  </a:moveTo>
                  <a:cubicBezTo>
                    <a:pt x="19" y="22"/>
                    <a:pt x="21" y="24"/>
                    <a:pt x="22" y="24"/>
                  </a:cubicBezTo>
                  <a:cubicBezTo>
                    <a:pt x="21" y="23"/>
                    <a:pt x="19" y="22"/>
                    <a:pt x="18" y="22"/>
                  </a:cubicBezTo>
                  <a:close/>
                  <a:moveTo>
                    <a:pt x="21" y="22"/>
                  </a:moveTo>
                  <a:cubicBezTo>
                    <a:pt x="21" y="22"/>
                    <a:pt x="21" y="23"/>
                    <a:pt x="22" y="23"/>
                  </a:cubicBezTo>
                  <a:cubicBezTo>
                    <a:pt x="22" y="22"/>
                    <a:pt x="22" y="22"/>
                    <a:pt x="21" y="22"/>
                  </a:cubicBezTo>
                  <a:close/>
                  <a:moveTo>
                    <a:pt x="27" y="9"/>
                  </a:moveTo>
                  <a:cubicBezTo>
                    <a:pt x="27" y="9"/>
                    <a:pt x="27" y="9"/>
                    <a:pt x="27" y="9"/>
                  </a:cubicBezTo>
                  <a:cubicBezTo>
                    <a:pt x="27" y="10"/>
                    <a:pt x="27" y="10"/>
                    <a:pt x="27" y="11"/>
                  </a:cubicBezTo>
                  <a:cubicBezTo>
                    <a:pt x="27" y="11"/>
                    <a:pt x="28" y="11"/>
                    <a:pt x="28" y="10"/>
                  </a:cubicBezTo>
                  <a:cubicBezTo>
                    <a:pt x="27" y="10"/>
                    <a:pt x="28" y="10"/>
                    <a:pt x="27" y="9"/>
                  </a:cubicBezTo>
                  <a:close/>
                  <a:moveTo>
                    <a:pt x="24" y="14"/>
                  </a:moveTo>
                  <a:cubicBezTo>
                    <a:pt x="24" y="13"/>
                    <a:pt x="25" y="13"/>
                    <a:pt x="25" y="13"/>
                  </a:cubicBezTo>
                  <a:cubicBezTo>
                    <a:pt x="25" y="12"/>
                    <a:pt x="24" y="13"/>
                    <a:pt x="24" y="14"/>
                  </a:cubicBezTo>
                  <a:close/>
                  <a:moveTo>
                    <a:pt x="26" y="10"/>
                  </a:moveTo>
                  <a:cubicBezTo>
                    <a:pt x="26" y="10"/>
                    <a:pt x="26" y="10"/>
                    <a:pt x="26" y="10"/>
                  </a:cubicBezTo>
                  <a:cubicBezTo>
                    <a:pt x="26" y="9"/>
                    <a:pt x="26" y="10"/>
                    <a:pt x="26" y="10"/>
                  </a:cubicBezTo>
                  <a:close/>
                  <a:moveTo>
                    <a:pt x="21" y="18"/>
                  </a:moveTo>
                  <a:cubicBezTo>
                    <a:pt x="21" y="18"/>
                    <a:pt x="21" y="19"/>
                    <a:pt x="21" y="19"/>
                  </a:cubicBezTo>
                  <a:cubicBezTo>
                    <a:pt x="21" y="18"/>
                    <a:pt x="21" y="18"/>
                    <a:pt x="21" y="18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4"/>
                    <a:pt x="24" y="14"/>
                  </a:cubicBezTo>
                  <a:cubicBezTo>
                    <a:pt x="23" y="14"/>
                    <a:pt x="23" y="14"/>
                    <a:pt x="23" y="14"/>
                  </a:cubicBezTo>
                  <a:close/>
                  <a:moveTo>
                    <a:pt x="20" y="19"/>
                  </a:moveTo>
                  <a:cubicBezTo>
                    <a:pt x="21" y="20"/>
                    <a:pt x="21" y="20"/>
                    <a:pt x="21" y="20"/>
                  </a:cubicBezTo>
                  <a:lnTo>
                    <a:pt x="20" y="19"/>
                  </a:lnTo>
                  <a:close/>
                  <a:moveTo>
                    <a:pt x="19" y="20"/>
                  </a:moveTo>
                  <a:cubicBezTo>
                    <a:pt x="19" y="20"/>
                    <a:pt x="19" y="20"/>
                    <a:pt x="18" y="20"/>
                  </a:cubicBezTo>
                  <a:cubicBezTo>
                    <a:pt x="19" y="20"/>
                    <a:pt x="20" y="21"/>
                    <a:pt x="20" y="20"/>
                  </a:cubicBezTo>
                  <a:lnTo>
                    <a:pt x="19" y="20"/>
                  </a:lnTo>
                  <a:close/>
                  <a:moveTo>
                    <a:pt x="22" y="14"/>
                  </a:moveTo>
                  <a:cubicBezTo>
                    <a:pt x="22" y="14"/>
                    <a:pt x="21" y="13"/>
                    <a:pt x="21" y="14"/>
                  </a:cubicBezTo>
                  <a:cubicBezTo>
                    <a:pt x="21" y="14"/>
                    <a:pt x="22" y="15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lose/>
                  <a:moveTo>
                    <a:pt x="22" y="12"/>
                  </a:move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2" y="12"/>
                    <a:pt x="22" y="12"/>
                  </a:cubicBezTo>
                  <a:close/>
                  <a:moveTo>
                    <a:pt x="23" y="10"/>
                  </a:moveTo>
                  <a:cubicBezTo>
                    <a:pt x="23" y="10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10"/>
                    <a:pt x="23" y="9"/>
                    <a:pt x="23" y="10"/>
                  </a:cubicBezTo>
                  <a:close/>
                  <a:moveTo>
                    <a:pt x="17" y="22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7" y="22"/>
                    <a:pt x="17" y="22"/>
                    <a:pt x="17" y="22"/>
                  </a:cubicBezTo>
                  <a:close/>
                  <a:moveTo>
                    <a:pt x="20" y="16"/>
                  </a:moveTo>
                  <a:cubicBezTo>
                    <a:pt x="19" y="16"/>
                    <a:pt x="19" y="16"/>
                    <a:pt x="19" y="16"/>
                  </a:cubicBezTo>
                  <a:cubicBezTo>
                    <a:pt x="19" y="16"/>
                    <a:pt x="20" y="17"/>
                    <a:pt x="20" y="17"/>
                  </a:cubicBezTo>
                  <a:cubicBezTo>
                    <a:pt x="20" y="16"/>
                    <a:pt x="20" y="16"/>
                    <a:pt x="20" y="16"/>
                  </a:cubicBezTo>
                  <a:close/>
                  <a:moveTo>
                    <a:pt x="16" y="19"/>
                  </a:moveTo>
                  <a:cubicBezTo>
                    <a:pt x="17" y="19"/>
                    <a:pt x="17" y="19"/>
                    <a:pt x="18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6" y="18"/>
                    <a:pt x="16" y="19"/>
                  </a:cubicBezTo>
                  <a:close/>
                  <a:moveTo>
                    <a:pt x="19" y="12"/>
                  </a:moveTo>
                  <a:cubicBezTo>
                    <a:pt x="20" y="13"/>
                    <a:pt x="20" y="13"/>
                    <a:pt x="21" y="13"/>
                  </a:cubicBezTo>
                  <a:cubicBezTo>
                    <a:pt x="20" y="12"/>
                    <a:pt x="20" y="12"/>
                    <a:pt x="19" y="12"/>
                  </a:cubicBezTo>
                  <a:close/>
                  <a:moveTo>
                    <a:pt x="17" y="17"/>
                  </a:move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8" y="18"/>
                    <a:pt x="18" y="18"/>
                  </a:cubicBezTo>
                  <a:lnTo>
                    <a:pt x="17" y="17"/>
                  </a:lnTo>
                  <a:close/>
                  <a:moveTo>
                    <a:pt x="20" y="11"/>
                  </a:move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1"/>
                    <a:pt x="20" y="11"/>
                    <a:pt x="20" y="11"/>
                  </a:cubicBezTo>
                  <a:close/>
                  <a:moveTo>
                    <a:pt x="21" y="10"/>
                  </a:moveTo>
                  <a:cubicBezTo>
                    <a:pt x="21" y="10"/>
                    <a:pt x="21" y="10"/>
                    <a:pt x="21" y="10"/>
                  </a:cubicBezTo>
                  <a:cubicBezTo>
                    <a:pt x="22" y="10"/>
                    <a:pt x="22" y="10"/>
                    <a:pt x="22" y="10"/>
                  </a:cubicBezTo>
                  <a:lnTo>
                    <a:pt x="21" y="10"/>
                  </a:lnTo>
                  <a:close/>
                  <a:moveTo>
                    <a:pt x="15" y="22"/>
                  </a:moveTo>
                  <a:cubicBezTo>
                    <a:pt x="15" y="22"/>
                    <a:pt x="14" y="23"/>
                    <a:pt x="15" y="23"/>
                  </a:cubicBez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lose/>
                  <a:moveTo>
                    <a:pt x="12" y="18"/>
                  </a:moveTo>
                  <a:cubicBezTo>
                    <a:pt x="13" y="20"/>
                    <a:pt x="15" y="20"/>
                    <a:pt x="16" y="20"/>
                  </a:cubicBezTo>
                  <a:cubicBezTo>
                    <a:pt x="15" y="19"/>
                    <a:pt x="13" y="17"/>
                    <a:pt x="12" y="18"/>
                  </a:cubicBezTo>
                  <a:close/>
                  <a:moveTo>
                    <a:pt x="15" y="13"/>
                  </a:moveTo>
                  <a:cubicBezTo>
                    <a:pt x="16" y="14"/>
                    <a:pt x="18" y="15"/>
                    <a:pt x="19" y="15"/>
                  </a:cubicBezTo>
                  <a:cubicBezTo>
                    <a:pt x="18" y="14"/>
                    <a:pt x="16" y="13"/>
                    <a:pt x="15" y="13"/>
                  </a:cubicBezTo>
                  <a:close/>
                  <a:moveTo>
                    <a:pt x="13" y="25"/>
                  </a:moveTo>
                  <a:cubicBezTo>
                    <a:pt x="13" y="26"/>
                    <a:pt x="13" y="26"/>
                    <a:pt x="13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7"/>
                    <a:pt x="10" y="27"/>
                    <a:pt x="11" y="28"/>
                  </a:cubicBezTo>
                  <a:cubicBezTo>
                    <a:pt x="11" y="27"/>
                    <a:pt x="13" y="26"/>
                    <a:pt x="13" y="25"/>
                  </a:cubicBezTo>
                  <a:close/>
                  <a:moveTo>
                    <a:pt x="17" y="13"/>
                  </a:moveTo>
                  <a:cubicBezTo>
                    <a:pt x="18" y="13"/>
                    <a:pt x="18" y="14"/>
                    <a:pt x="19" y="14"/>
                  </a:cubicBezTo>
                  <a:cubicBezTo>
                    <a:pt x="18" y="14"/>
                    <a:pt x="18" y="13"/>
                    <a:pt x="17" y="13"/>
                  </a:cubicBezTo>
                  <a:close/>
                  <a:moveTo>
                    <a:pt x="14" y="16"/>
                  </a:moveTo>
                  <a:cubicBezTo>
                    <a:pt x="14" y="16"/>
                    <a:pt x="13" y="16"/>
                    <a:pt x="14" y="17"/>
                  </a:cubicBezTo>
                  <a:cubicBezTo>
                    <a:pt x="14" y="17"/>
                    <a:pt x="15" y="17"/>
                    <a:pt x="16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5" y="16"/>
                    <a:pt x="14" y="16"/>
                  </a:cubicBezTo>
                  <a:close/>
                  <a:moveTo>
                    <a:pt x="12" y="22"/>
                  </a:moveTo>
                  <a:cubicBezTo>
                    <a:pt x="12" y="23"/>
                    <a:pt x="13" y="23"/>
                    <a:pt x="13" y="23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3" y="23"/>
                    <a:pt x="13" y="23"/>
                    <a:pt x="12" y="22"/>
                  </a:cubicBezTo>
                  <a:close/>
                  <a:moveTo>
                    <a:pt x="19" y="10"/>
                  </a:move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1"/>
                    <a:pt x="19" y="10"/>
                    <a:pt x="19" y="10"/>
                  </a:cubicBezTo>
                  <a:close/>
                  <a:moveTo>
                    <a:pt x="11" y="24"/>
                  </a:moveTo>
                  <a:cubicBezTo>
                    <a:pt x="10" y="25"/>
                    <a:pt x="11" y="25"/>
                    <a:pt x="11" y="25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lose/>
                  <a:moveTo>
                    <a:pt x="11" y="26"/>
                  </a:moveTo>
                  <a:cubicBezTo>
                    <a:pt x="11" y="27"/>
                    <a:pt x="11" y="27"/>
                    <a:pt x="11" y="27"/>
                  </a:cubicBezTo>
                  <a:lnTo>
                    <a:pt x="11" y="26"/>
                  </a:lnTo>
                  <a:close/>
                  <a:moveTo>
                    <a:pt x="11" y="22"/>
                  </a:moveTo>
                  <a:cubicBezTo>
                    <a:pt x="11" y="23"/>
                    <a:pt x="10" y="23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lose/>
                  <a:moveTo>
                    <a:pt x="11" y="20"/>
                  </a:move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2" y="21"/>
                    <a:pt x="12" y="20"/>
                  </a:cubicBezTo>
                  <a:cubicBezTo>
                    <a:pt x="12" y="20"/>
                    <a:pt x="11" y="20"/>
                    <a:pt x="11" y="20"/>
                  </a:cubicBezTo>
                  <a:close/>
                  <a:moveTo>
                    <a:pt x="16" y="10"/>
                  </a:move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0"/>
                    <a:pt x="16" y="10"/>
                    <a:pt x="16" y="10"/>
                  </a:cubicBezTo>
                  <a:close/>
                  <a:moveTo>
                    <a:pt x="11" y="13"/>
                  </a:moveTo>
                  <a:cubicBezTo>
                    <a:pt x="12" y="14"/>
                    <a:pt x="14" y="15"/>
                    <a:pt x="15" y="14"/>
                  </a:cubicBezTo>
                  <a:cubicBezTo>
                    <a:pt x="13" y="14"/>
                    <a:pt x="12" y="13"/>
                    <a:pt x="11" y="13"/>
                  </a:cubicBezTo>
                  <a:close/>
                  <a:moveTo>
                    <a:pt x="11" y="18"/>
                  </a:moveTo>
                  <a:cubicBezTo>
                    <a:pt x="10" y="19"/>
                    <a:pt x="11" y="19"/>
                    <a:pt x="12" y="19"/>
                  </a:cubicBezTo>
                  <a:cubicBezTo>
                    <a:pt x="11" y="19"/>
                    <a:pt x="11" y="18"/>
                    <a:pt x="11" y="18"/>
                  </a:cubicBezTo>
                  <a:close/>
                  <a:moveTo>
                    <a:pt x="15" y="8"/>
                  </a:moveTo>
                  <a:cubicBezTo>
                    <a:pt x="15" y="8"/>
                    <a:pt x="16" y="9"/>
                    <a:pt x="15" y="10"/>
                  </a:cubicBezTo>
                  <a:cubicBezTo>
                    <a:pt x="15" y="10"/>
                    <a:pt x="16" y="10"/>
                    <a:pt x="16" y="9"/>
                  </a:cubicBezTo>
                  <a:cubicBezTo>
                    <a:pt x="16" y="9"/>
                    <a:pt x="16" y="8"/>
                    <a:pt x="15" y="8"/>
                  </a:cubicBezTo>
                  <a:close/>
                  <a:moveTo>
                    <a:pt x="11" y="16"/>
                  </a:moveTo>
                  <a:cubicBezTo>
                    <a:pt x="11" y="17"/>
                    <a:pt x="12" y="18"/>
                    <a:pt x="12" y="17"/>
                  </a:cubicBezTo>
                  <a:cubicBezTo>
                    <a:pt x="12" y="17"/>
                    <a:pt x="11" y="16"/>
                    <a:pt x="11" y="16"/>
                  </a:cubicBezTo>
                  <a:close/>
                  <a:moveTo>
                    <a:pt x="11" y="14"/>
                  </a:moveTo>
                  <a:cubicBezTo>
                    <a:pt x="11" y="15"/>
                    <a:pt x="11" y="15"/>
                    <a:pt x="11" y="15"/>
                  </a:cubicBezTo>
                  <a:cubicBezTo>
                    <a:pt x="12" y="16"/>
                    <a:pt x="12" y="16"/>
                    <a:pt x="13" y="16"/>
                  </a:cubicBezTo>
                  <a:cubicBezTo>
                    <a:pt x="12" y="15"/>
                    <a:pt x="12" y="14"/>
                    <a:pt x="11" y="14"/>
                  </a:cubicBezTo>
                  <a:close/>
                  <a:moveTo>
                    <a:pt x="13" y="11"/>
                  </a:moveTo>
                  <a:cubicBezTo>
                    <a:pt x="12" y="11"/>
                    <a:pt x="12" y="11"/>
                    <a:pt x="11" y="11"/>
                  </a:cubicBezTo>
                  <a:cubicBezTo>
                    <a:pt x="12" y="12"/>
                    <a:pt x="14" y="13"/>
                    <a:pt x="14" y="12"/>
                  </a:cubicBezTo>
                  <a:cubicBezTo>
                    <a:pt x="14" y="12"/>
                    <a:pt x="13" y="11"/>
                    <a:pt x="13" y="11"/>
                  </a:cubicBezTo>
                  <a:close/>
                  <a:moveTo>
                    <a:pt x="8" y="17"/>
                  </a:moveTo>
                  <a:cubicBezTo>
                    <a:pt x="8" y="17"/>
                    <a:pt x="10" y="18"/>
                    <a:pt x="10" y="18"/>
                  </a:cubicBezTo>
                  <a:cubicBezTo>
                    <a:pt x="9" y="18"/>
                    <a:pt x="9" y="17"/>
                    <a:pt x="8" y="17"/>
                  </a:cubicBezTo>
                  <a:close/>
                  <a:moveTo>
                    <a:pt x="14" y="9"/>
                  </a:move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9"/>
                    <a:pt x="14" y="9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lose/>
                  <a:moveTo>
                    <a:pt x="11" y="12"/>
                  </a:moveTo>
                  <a:cubicBezTo>
                    <a:pt x="11" y="12"/>
                    <a:pt x="11" y="12"/>
                    <a:pt x="11" y="12"/>
                  </a:cubicBezTo>
                  <a:cubicBezTo>
                    <a:pt x="12" y="13"/>
                    <a:pt x="12" y="13"/>
                    <a:pt x="12" y="13"/>
                  </a:cubicBezTo>
                  <a:lnTo>
                    <a:pt x="11" y="12"/>
                  </a:lnTo>
                  <a:close/>
                  <a:moveTo>
                    <a:pt x="12" y="7"/>
                  </a:moveTo>
                  <a:cubicBezTo>
                    <a:pt x="11" y="8"/>
                    <a:pt x="12" y="8"/>
                    <a:pt x="11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8"/>
                    <a:pt x="12" y="7"/>
                  </a:cubicBezTo>
                  <a:close/>
                  <a:moveTo>
                    <a:pt x="12" y="4"/>
                  </a:moveTo>
                  <a:cubicBezTo>
                    <a:pt x="11" y="5"/>
                    <a:pt x="13" y="6"/>
                    <a:pt x="14" y="7"/>
                  </a:cubicBezTo>
                  <a:cubicBezTo>
                    <a:pt x="14" y="6"/>
                    <a:pt x="13" y="5"/>
                    <a:pt x="12" y="4"/>
                  </a:cubicBezTo>
                  <a:close/>
                  <a:moveTo>
                    <a:pt x="8" y="13"/>
                  </a:moveTo>
                  <a:cubicBezTo>
                    <a:pt x="9" y="13"/>
                    <a:pt x="9" y="14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3"/>
                    <a:pt x="9" y="13"/>
                    <a:pt x="8" y="13"/>
                  </a:cubicBezTo>
                  <a:close/>
                  <a:moveTo>
                    <a:pt x="8" y="14"/>
                  </a:moveTo>
                  <a:cubicBezTo>
                    <a:pt x="8" y="14"/>
                    <a:pt x="9" y="15"/>
                    <a:pt x="10" y="15"/>
                  </a:cubicBezTo>
                  <a:cubicBezTo>
                    <a:pt x="9" y="14"/>
                    <a:pt x="9" y="13"/>
                    <a:pt x="8" y="14"/>
                  </a:cubicBezTo>
                  <a:close/>
                  <a:moveTo>
                    <a:pt x="10" y="11"/>
                  </a:moveTo>
                  <a:cubicBezTo>
                    <a:pt x="10" y="11"/>
                    <a:pt x="10" y="11"/>
                    <a:pt x="9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1" y="12"/>
                    <a:pt x="11" y="11"/>
                    <a:pt x="10" y="11"/>
                  </a:cubicBezTo>
                  <a:close/>
                  <a:moveTo>
                    <a:pt x="12" y="6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12" y="6"/>
                    <a:pt x="12" y="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9" y="12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lose/>
                  <a:moveTo>
                    <a:pt x="5" y="11"/>
                  </a:moveTo>
                  <a:cubicBezTo>
                    <a:pt x="6" y="12"/>
                    <a:pt x="7" y="13"/>
                    <a:pt x="8" y="12"/>
                  </a:cubicBezTo>
                  <a:cubicBezTo>
                    <a:pt x="7" y="12"/>
                    <a:pt x="5" y="11"/>
                    <a:pt x="5" y="11"/>
                  </a:cubicBezTo>
                  <a:close/>
                  <a:moveTo>
                    <a:pt x="12" y="2"/>
                  </a:move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lnTo>
                    <a:pt x="12" y="2"/>
                  </a:lnTo>
                  <a:close/>
                  <a:moveTo>
                    <a:pt x="3" y="12"/>
                  </a:moveTo>
                  <a:cubicBezTo>
                    <a:pt x="4" y="13"/>
                    <a:pt x="4" y="13"/>
                    <a:pt x="4" y="13"/>
                  </a:cubicBezTo>
                  <a:lnTo>
                    <a:pt x="3" y="12"/>
                  </a:lnTo>
                  <a:close/>
                  <a:moveTo>
                    <a:pt x="1" y="12"/>
                  </a:moveTo>
                  <a:cubicBezTo>
                    <a:pt x="2" y="12"/>
                    <a:pt x="2" y="12"/>
                    <a:pt x="2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1" y="1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21882" tIns="60941" rIns="121882" bIns="60941" numCol="1" anchor="t" anchorCtr="0" compatLnSpc="1"/>
            <a:lstStyle/>
            <a:p>
              <a:endParaRPr lang="zh-CN" altLang="en-US" sz="1335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Oval 113"/>
          <p:cNvSpPr/>
          <p:nvPr/>
        </p:nvSpPr>
        <p:spPr>
          <a:xfrm>
            <a:off x="7373170" y="3941471"/>
            <a:ext cx="140081" cy="14012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id-ID" sz="2400">
              <a:solidFill>
                <a:srgbClr val="60544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5" name="Oval 118"/>
          <p:cNvSpPr/>
          <p:nvPr/>
        </p:nvSpPr>
        <p:spPr>
          <a:xfrm>
            <a:off x="6848300" y="4473743"/>
            <a:ext cx="546822" cy="54699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2" tIns="45706" rIns="91412" bIns="45706" rtlCol="0" anchor="ctr"/>
          <a:lstStyle/>
          <a:p>
            <a:pPr algn="ctr"/>
            <a:endParaRPr lang="id-ID" sz="2400">
              <a:solidFill>
                <a:srgbClr val="60544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6" name="chenying0907 56"/>
          <p:cNvSpPr/>
          <p:nvPr/>
        </p:nvSpPr>
        <p:spPr bwMode="auto">
          <a:xfrm>
            <a:off x="4721918" y="3340345"/>
            <a:ext cx="2716684" cy="3403740"/>
          </a:xfrm>
          <a:custGeom>
            <a:avLst/>
            <a:gdLst>
              <a:gd name="T0" fmla="*/ 197 w 454"/>
              <a:gd name="T1" fmla="*/ 254 h 569"/>
              <a:gd name="T2" fmla="*/ 200 w 454"/>
              <a:gd name="T3" fmla="*/ 449 h 569"/>
              <a:gd name="T4" fmla="*/ 148 w 454"/>
              <a:gd name="T5" fmla="*/ 559 h 569"/>
              <a:gd name="T6" fmla="*/ 122 w 454"/>
              <a:gd name="T7" fmla="*/ 569 h 569"/>
              <a:gd name="T8" fmla="*/ 339 w 454"/>
              <a:gd name="T9" fmla="*/ 569 h 569"/>
              <a:gd name="T10" fmla="*/ 304 w 454"/>
              <a:gd name="T11" fmla="*/ 557 h 569"/>
              <a:gd name="T12" fmla="*/ 277 w 454"/>
              <a:gd name="T13" fmla="*/ 354 h 569"/>
              <a:gd name="T14" fmla="*/ 282 w 454"/>
              <a:gd name="T15" fmla="*/ 261 h 569"/>
              <a:gd name="T16" fmla="*/ 315 w 454"/>
              <a:gd name="T17" fmla="*/ 247 h 569"/>
              <a:gd name="T18" fmla="*/ 454 w 454"/>
              <a:gd name="T19" fmla="*/ 120 h 569"/>
              <a:gd name="T20" fmla="*/ 451 w 454"/>
              <a:gd name="T21" fmla="*/ 117 h 569"/>
              <a:gd name="T22" fmla="*/ 451 w 454"/>
              <a:gd name="T23" fmla="*/ 117 h 569"/>
              <a:gd name="T24" fmla="*/ 389 w 454"/>
              <a:gd name="T25" fmla="*/ 164 h 569"/>
              <a:gd name="T26" fmla="*/ 400 w 454"/>
              <a:gd name="T27" fmla="*/ 82 h 569"/>
              <a:gd name="T28" fmla="*/ 399 w 454"/>
              <a:gd name="T29" fmla="*/ 82 h 569"/>
              <a:gd name="T30" fmla="*/ 398 w 454"/>
              <a:gd name="T31" fmla="*/ 82 h 569"/>
              <a:gd name="T32" fmla="*/ 362 w 454"/>
              <a:gd name="T33" fmla="*/ 182 h 569"/>
              <a:gd name="T34" fmla="*/ 257 w 454"/>
              <a:gd name="T35" fmla="*/ 234 h 569"/>
              <a:gd name="T36" fmla="*/ 241 w 454"/>
              <a:gd name="T37" fmla="*/ 146 h 569"/>
              <a:gd name="T38" fmla="*/ 296 w 454"/>
              <a:gd name="T39" fmla="*/ 54 h 569"/>
              <a:gd name="T40" fmla="*/ 295 w 454"/>
              <a:gd name="T41" fmla="*/ 54 h 569"/>
              <a:gd name="T42" fmla="*/ 294 w 454"/>
              <a:gd name="T43" fmla="*/ 52 h 569"/>
              <a:gd name="T44" fmla="*/ 238 w 454"/>
              <a:gd name="T45" fmla="*/ 113 h 569"/>
              <a:gd name="T46" fmla="*/ 235 w 454"/>
              <a:gd name="T47" fmla="*/ 35 h 569"/>
              <a:gd name="T48" fmla="*/ 235 w 454"/>
              <a:gd name="T49" fmla="*/ 35 h 569"/>
              <a:gd name="T50" fmla="*/ 230 w 454"/>
              <a:gd name="T51" fmla="*/ 35 h 569"/>
              <a:gd name="T52" fmla="*/ 219 w 454"/>
              <a:gd name="T53" fmla="*/ 223 h 569"/>
              <a:gd name="T54" fmla="*/ 122 w 454"/>
              <a:gd name="T55" fmla="*/ 132 h 569"/>
              <a:gd name="T56" fmla="*/ 137 w 454"/>
              <a:gd name="T57" fmla="*/ 64 h 569"/>
              <a:gd name="T58" fmla="*/ 135 w 454"/>
              <a:gd name="T59" fmla="*/ 63 h 569"/>
              <a:gd name="T60" fmla="*/ 135 w 454"/>
              <a:gd name="T61" fmla="*/ 63 h 569"/>
              <a:gd name="T62" fmla="*/ 113 w 454"/>
              <a:gd name="T63" fmla="*/ 118 h 569"/>
              <a:gd name="T64" fmla="*/ 52 w 454"/>
              <a:gd name="T65" fmla="*/ 1 h 569"/>
              <a:gd name="T66" fmla="*/ 50 w 454"/>
              <a:gd name="T67" fmla="*/ 0 h 569"/>
              <a:gd name="T68" fmla="*/ 46 w 454"/>
              <a:gd name="T69" fmla="*/ 1 h 569"/>
              <a:gd name="T70" fmla="*/ 74 w 454"/>
              <a:gd name="T71" fmla="*/ 91 h 569"/>
              <a:gd name="T72" fmla="*/ 74 w 454"/>
              <a:gd name="T73" fmla="*/ 91 h 569"/>
              <a:gd name="T74" fmla="*/ 149 w 454"/>
              <a:gd name="T75" fmla="*/ 208 h 569"/>
              <a:gd name="T76" fmla="*/ 3 w 454"/>
              <a:gd name="T77" fmla="*/ 195 h 569"/>
              <a:gd name="T78" fmla="*/ 3 w 454"/>
              <a:gd name="T79" fmla="*/ 196 h 569"/>
              <a:gd name="T80" fmla="*/ 0 w 454"/>
              <a:gd name="T81" fmla="*/ 201 h 569"/>
              <a:gd name="T82" fmla="*/ 172 w 454"/>
              <a:gd name="T83" fmla="*/ 237 h 569"/>
              <a:gd name="T84" fmla="*/ 197 w 454"/>
              <a:gd name="T85" fmla="*/ 254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4" h="569">
                <a:moveTo>
                  <a:pt x="197" y="254"/>
                </a:moveTo>
                <a:cubicBezTo>
                  <a:pt x="209" y="304"/>
                  <a:pt x="213" y="368"/>
                  <a:pt x="200" y="449"/>
                </a:cubicBezTo>
                <a:cubicBezTo>
                  <a:pt x="191" y="518"/>
                  <a:pt x="199" y="559"/>
                  <a:pt x="148" y="559"/>
                </a:cubicBezTo>
                <a:cubicBezTo>
                  <a:pt x="148" y="559"/>
                  <a:pt x="138" y="555"/>
                  <a:pt x="122" y="569"/>
                </a:cubicBezTo>
                <a:cubicBezTo>
                  <a:pt x="339" y="569"/>
                  <a:pt x="339" y="569"/>
                  <a:pt x="339" y="569"/>
                </a:cubicBezTo>
                <a:cubicBezTo>
                  <a:pt x="328" y="564"/>
                  <a:pt x="315" y="559"/>
                  <a:pt x="304" y="557"/>
                </a:cubicBezTo>
                <a:cubicBezTo>
                  <a:pt x="292" y="529"/>
                  <a:pt x="279" y="475"/>
                  <a:pt x="277" y="354"/>
                </a:cubicBezTo>
                <a:cubicBezTo>
                  <a:pt x="276" y="318"/>
                  <a:pt x="278" y="287"/>
                  <a:pt x="282" y="261"/>
                </a:cubicBezTo>
                <a:cubicBezTo>
                  <a:pt x="315" y="247"/>
                  <a:pt x="315" y="247"/>
                  <a:pt x="315" y="247"/>
                </a:cubicBezTo>
                <a:cubicBezTo>
                  <a:pt x="404" y="194"/>
                  <a:pt x="433" y="147"/>
                  <a:pt x="454" y="120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51" y="117"/>
                  <a:pt x="451" y="117"/>
                  <a:pt x="451" y="117"/>
                </a:cubicBezTo>
                <a:cubicBezTo>
                  <a:pt x="428" y="135"/>
                  <a:pt x="407" y="151"/>
                  <a:pt x="389" y="164"/>
                </a:cubicBezTo>
                <a:cubicBezTo>
                  <a:pt x="396" y="133"/>
                  <a:pt x="398" y="121"/>
                  <a:pt x="400" y="82"/>
                </a:cubicBezTo>
                <a:cubicBezTo>
                  <a:pt x="399" y="82"/>
                  <a:pt x="399" y="82"/>
                  <a:pt x="399" y="82"/>
                </a:cubicBezTo>
                <a:cubicBezTo>
                  <a:pt x="399" y="82"/>
                  <a:pt x="398" y="82"/>
                  <a:pt x="398" y="82"/>
                </a:cubicBezTo>
                <a:cubicBezTo>
                  <a:pt x="393" y="101"/>
                  <a:pt x="379" y="147"/>
                  <a:pt x="362" y="182"/>
                </a:cubicBezTo>
                <a:cubicBezTo>
                  <a:pt x="312" y="215"/>
                  <a:pt x="278" y="228"/>
                  <a:pt x="257" y="234"/>
                </a:cubicBezTo>
                <a:cubicBezTo>
                  <a:pt x="251" y="213"/>
                  <a:pt x="245" y="185"/>
                  <a:pt x="241" y="146"/>
                </a:cubicBezTo>
                <a:cubicBezTo>
                  <a:pt x="257" y="110"/>
                  <a:pt x="284" y="70"/>
                  <a:pt x="296" y="54"/>
                </a:cubicBezTo>
                <a:cubicBezTo>
                  <a:pt x="295" y="54"/>
                  <a:pt x="295" y="54"/>
                  <a:pt x="295" y="54"/>
                </a:cubicBezTo>
                <a:cubicBezTo>
                  <a:pt x="294" y="52"/>
                  <a:pt x="294" y="52"/>
                  <a:pt x="294" y="52"/>
                </a:cubicBezTo>
                <a:cubicBezTo>
                  <a:pt x="265" y="79"/>
                  <a:pt x="258" y="88"/>
                  <a:pt x="238" y="113"/>
                </a:cubicBezTo>
                <a:cubicBezTo>
                  <a:pt x="236" y="91"/>
                  <a:pt x="235" y="64"/>
                  <a:pt x="235" y="35"/>
                </a:cubicBezTo>
                <a:cubicBezTo>
                  <a:pt x="235" y="35"/>
                  <a:pt x="235" y="35"/>
                  <a:pt x="235" y="35"/>
                </a:cubicBezTo>
                <a:cubicBezTo>
                  <a:pt x="230" y="35"/>
                  <a:pt x="230" y="35"/>
                  <a:pt x="230" y="35"/>
                </a:cubicBezTo>
                <a:cubicBezTo>
                  <a:pt x="223" y="69"/>
                  <a:pt x="210" y="143"/>
                  <a:pt x="219" y="223"/>
                </a:cubicBezTo>
                <a:cubicBezTo>
                  <a:pt x="219" y="223"/>
                  <a:pt x="175" y="205"/>
                  <a:pt x="122" y="132"/>
                </a:cubicBezTo>
                <a:cubicBezTo>
                  <a:pt x="123" y="120"/>
                  <a:pt x="125" y="90"/>
                  <a:pt x="137" y="64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35" y="63"/>
                  <a:pt x="135" y="63"/>
                  <a:pt x="135" y="63"/>
                </a:cubicBezTo>
                <a:cubicBezTo>
                  <a:pt x="127" y="75"/>
                  <a:pt x="118" y="94"/>
                  <a:pt x="113" y="118"/>
                </a:cubicBezTo>
                <a:cubicBezTo>
                  <a:pt x="93" y="88"/>
                  <a:pt x="72" y="50"/>
                  <a:pt x="52" y="1"/>
                </a:cubicBezTo>
                <a:cubicBezTo>
                  <a:pt x="51" y="1"/>
                  <a:pt x="51" y="1"/>
                  <a:pt x="5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9" y="17"/>
                  <a:pt x="74" y="91"/>
                  <a:pt x="74" y="91"/>
                </a:cubicBezTo>
                <a:cubicBezTo>
                  <a:pt x="74" y="91"/>
                  <a:pt x="74" y="91"/>
                  <a:pt x="74" y="91"/>
                </a:cubicBezTo>
                <a:cubicBezTo>
                  <a:pt x="91" y="132"/>
                  <a:pt x="115" y="175"/>
                  <a:pt x="149" y="208"/>
                </a:cubicBezTo>
                <a:cubicBezTo>
                  <a:pt x="149" y="208"/>
                  <a:pt x="89" y="222"/>
                  <a:pt x="3" y="195"/>
                </a:cubicBezTo>
                <a:cubicBezTo>
                  <a:pt x="3" y="196"/>
                  <a:pt x="3" y="196"/>
                  <a:pt x="3" y="196"/>
                </a:cubicBezTo>
                <a:cubicBezTo>
                  <a:pt x="0" y="201"/>
                  <a:pt x="0" y="201"/>
                  <a:pt x="0" y="201"/>
                </a:cubicBezTo>
                <a:cubicBezTo>
                  <a:pt x="37" y="218"/>
                  <a:pt x="97" y="238"/>
                  <a:pt x="172" y="237"/>
                </a:cubicBezTo>
                <a:cubicBezTo>
                  <a:pt x="178" y="238"/>
                  <a:pt x="187" y="243"/>
                  <a:pt x="197" y="25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id-ID" sz="2400">
              <a:solidFill>
                <a:srgbClr val="605448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58" name="文本框 157"/>
          <p:cNvSpPr txBox="1"/>
          <p:nvPr/>
        </p:nvSpPr>
        <p:spPr>
          <a:xfrm>
            <a:off x="1865630" y="1612900"/>
            <a:ext cx="3420745" cy="135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保持镇定</a:t>
            </a:r>
            <a:endParaRPr lang="zh-CN" altLang="en-US" sz="25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5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您的镇定应对是</a:t>
            </a:r>
            <a:endParaRPr lang="zh-CN" altLang="en-US" sz="25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5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有效应对的第一步</a:t>
            </a:r>
            <a:endParaRPr lang="zh-CN" altLang="en-US" sz="25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1" name="文本框 160"/>
          <p:cNvSpPr txBox="1"/>
          <p:nvPr/>
        </p:nvSpPr>
        <p:spPr>
          <a:xfrm>
            <a:off x="594360" y="3978275"/>
            <a:ext cx="352298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积极与学校沟通</a:t>
            </a:r>
            <a:endParaRPr lang="zh-CN" altLang="en-US" sz="32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2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尤其在周末，假期返校当天出现异常情况，请及时向班主任反映</a:t>
            </a:r>
            <a:r>
              <a:rPr lang="en-US" altLang="zh-CN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2200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不隐瞒才能更好地保护孩子</a:t>
            </a:r>
            <a:endParaRPr lang="zh-CN" altLang="en-US" sz="2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4" name="文本框 163"/>
          <p:cNvSpPr txBox="1"/>
          <p:nvPr/>
        </p:nvSpPr>
        <p:spPr>
          <a:xfrm>
            <a:off x="7757795" y="1236980"/>
            <a:ext cx="336423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相信孩子</a:t>
            </a:r>
            <a:endParaRPr lang="zh-CN" altLang="en-US" sz="25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zh-CN" sz="25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相信孩子的确遇到了困难，相信孩子需要我们的支持。信任是让孩子走出问题的方法。</a:t>
            </a:r>
            <a:endParaRPr lang="zh-CN" altLang="zh-CN" sz="25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7" name="文本框 166"/>
          <p:cNvSpPr txBox="1"/>
          <p:nvPr/>
        </p:nvSpPr>
        <p:spPr>
          <a:xfrm>
            <a:off x="8053070" y="4408170"/>
            <a:ext cx="3899535" cy="1353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</a:t>
            </a: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求助专业心理支持</a:t>
            </a:r>
            <a:endParaRPr lang="zh-CN" altLang="en-US" sz="2500" b="1" dirty="0" smtClean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500" dirty="0" smtClean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您的积极应对能给孩子树立榜样</a:t>
            </a:r>
            <a:endParaRPr lang="zh-CN" altLang="en-US" sz="2500" dirty="0" smtClean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chenying0907 3"/>
          <p:cNvGrpSpPr/>
          <p:nvPr/>
        </p:nvGrpSpPr>
        <p:grpSpPr>
          <a:xfrm>
            <a:off x="6557194" y="3969080"/>
            <a:ext cx="1505950" cy="1521588"/>
            <a:chOff x="6557336" y="3969080"/>
            <a:chExt cx="1506414" cy="1521587"/>
          </a:xfrm>
        </p:grpSpPr>
        <p:sp>
          <p:nvSpPr>
            <p:cNvPr id="172" name="椭圆 31"/>
            <p:cNvSpPr/>
            <p:nvPr/>
          </p:nvSpPr>
          <p:spPr>
            <a:xfrm rot="15654318">
              <a:off x="6549749" y="3976667"/>
              <a:ext cx="1521587" cy="1506414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9" name="chenying0907 172"/>
            <p:cNvGrpSpPr/>
            <p:nvPr/>
          </p:nvGrpSpPr>
          <p:grpSpPr>
            <a:xfrm>
              <a:off x="6945920" y="4376565"/>
              <a:ext cx="674484" cy="711466"/>
              <a:chOff x="4197350" y="2182813"/>
              <a:chExt cx="608013" cy="641350"/>
            </a:xfrm>
            <a:solidFill>
              <a:srgbClr val="005188"/>
            </a:solidFill>
          </p:grpSpPr>
          <p:sp>
            <p:nvSpPr>
              <p:cNvPr id="174" name="chenying0907 166"/>
              <p:cNvSpPr/>
              <p:nvPr/>
            </p:nvSpPr>
            <p:spPr bwMode="auto">
              <a:xfrm>
                <a:off x="4229100" y="2211388"/>
                <a:ext cx="39688" cy="157163"/>
              </a:xfrm>
              <a:custGeom>
                <a:avLst/>
                <a:gdLst/>
                <a:ahLst/>
                <a:cxnLst>
                  <a:cxn ang="0">
                    <a:pos x="63" y="2"/>
                  </a:cxn>
                  <a:cxn ang="0">
                    <a:pos x="63" y="2"/>
                  </a:cxn>
                  <a:cxn ang="0">
                    <a:pos x="58" y="14"/>
                  </a:cxn>
                  <a:cxn ang="0">
                    <a:pos x="54" y="25"/>
                  </a:cxn>
                  <a:cxn ang="0">
                    <a:pos x="47" y="49"/>
                  </a:cxn>
                  <a:cxn ang="0">
                    <a:pos x="34" y="96"/>
                  </a:cxn>
                  <a:cxn ang="0">
                    <a:pos x="34" y="96"/>
                  </a:cxn>
                  <a:cxn ang="0">
                    <a:pos x="27" y="122"/>
                  </a:cxn>
                  <a:cxn ang="0">
                    <a:pos x="21" y="149"/>
                  </a:cxn>
                  <a:cxn ang="0">
                    <a:pos x="10" y="203"/>
                  </a:cxn>
                  <a:cxn ang="0">
                    <a:pos x="10" y="203"/>
                  </a:cxn>
                  <a:cxn ang="0">
                    <a:pos x="6" y="222"/>
                  </a:cxn>
                  <a:cxn ang="0">
                    <a:pos x="3" y="243"/>
                  </a:cxn>
                  <a:cxn ang="0">
                    <a:pos x="1" y="263"/>
                  </a:cxn>
                  <a:cxn ang="0">
                    <a:pos x="0" y="283"/>
                  </a:cxn>
                  <a:cxn ang="0">
                    <a:pos x="0" y="283"/>
                  </a:cxn>
                  <a:cxn ang="0">
                    <a:pos x="1" y="290"/>
                  </a:cxn>
                  <a:cxn ang="0">
                    <a:pos x="2" y="292"/>
                  </a:cxn>
                  <a:cxn ang="0">
                    <a:pos x="3" y="294"/>
                  </a:cxn>
                  <a:cxn ang="0">
                    <a:pos x="6" y="296"/>
                  </a:cxn>
                  <a:cxn ang="0">
                    <a:pos x="8" y="296"/>
                  </a:cxn>
                  <a:cxn ang="0">
                    <a:pos x="11" y="296"/>
                  </a:cxn>
                  <a:cxn ang="0">
                    <a:pos x="14" y="294"/>
                  </a:cxn>
                  <a:cxn ang="0">
                    <a:pos x="14" y="294"/>
                  </a:cxn>
                  <a:cxn ang="0">
                    <a:pos x="15" y="293"/>
                  </a:cxn>
                  <a:cxn ang="0">
                    <a:pos x="16" y="291"/>
                  </a:cxn>
                  <a:cxn ang="0">
                    <a:pos x="15" y="287"/>
                  </a:cxn>
                  <a:cxn ang="0">
                    <a:pos x="14" y="285"/>
                  </a:cxn>
                  <a:cxn ang="0">
                    <a:pos x="12" y="285"/>
                  </a:cxn>
                  <a:cxn ang="0">
                    <a:pos x="11" y="284"/>
                  </a:cxn>
                  <a:cxn ang="0">
                    <a:pos x="9" y="285"/>
                  </a:cxn>
                  <a:cxn ang="0">
                    <a:pos x="9" y="285"/>
                  </a:cxn>
                  <a:cxn ang="0">
                    <a:pos x="11" y="282"/>
                  </a:cxn>
                  <a:cxn ang="0">
                    <a:pos x="12" y="276"/>
                  </a:cxn>
                  <a:cxn ang="0">
                    <a:pos x="14" y="259"/>
                  </a:cxn>
                  <a:cxn ang="0">
                    <a:pos x="14" y="232"/>
                  </a:cxn>
                  <a:cxn ang="0">
                    <a:pos x="14" y="232"/>
                  </a:cxn>
                  <a:cxn ang="0">
                    <a:pos x="17" y="212"/>
                  </a:cxn>
                  <a:cxn ang="0">
                    <a:pos x="21" y="193"/>
                  </a:cxn>
                  <a:cxn ang="0">
                    <a:pos x="29" y="155"/>
                  </a:cxn>
                  <a:cxn ang="0">
                    <a:pos x="29" y="155"/>
                  </a:cxn>
                  <a:cxn ang="0">
                    <a:pos x="38" y="119"/>
                  </a:cxn>
                  <a:cxn ang="0">
                    <a:pos x="48" y="83"/>
                  </a:cxn>
                  <a:cxn ang="0">
                    <a:pos x="48" y="83"/>
                  </a:cxn>
                  <a:cxn ang="0">
                    <a:pos x="58" y="45"/>
                  </a:cxn>
                  <a:cxn ang="0">
                    <a:pos x="64" y="25"/>
                  </a:cxn>
                  <a:cxn ang="0">
                    <a:pos x="68" y="16"/>
                  </a:cxn>
                  <a:cxn ang="0">
                    <a:pos x="72" y="8"/>
                  </a:cxn>
                  <a:cxn ang="0">
                    <a:pos x="72" y="8"/>
                  </a:cxn>
                  <a:cxn ang="0">
                    <a:pos x="73" y="5"/>
                  </a:cxn>
                  <a:cxn ang="0">
                    <a:pos x="73" y="3"/>
                  </a:cxn>
                  <a:cxn ang="0">
                    <a:pos x="72" y="2"/>
                  </a:cxn>
                  <a:cxn ang="0">
                    <a:pos x="71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5" y="1"/>
                  </a:cxn>
                  <a:cxn ang="0">
                    <a:pos x="63" y="2"/>
                  </a:cxn>
                  <a:cxn ang="0">
                    <a:pos x="63" y="2"/>
                  </a:cxn>
                </a:cxnLst>
                <a:rect l="0" t="0" r="r" b="b"/>
                <a:pathLst>
                  <a:path w="73" h="296">
                    <a:moveTo>
                      <a:pt x="63" y="2"/>
                    </a:moveTo>
                    <a:lnTo>
                      <a:pt x="63" y="2"/>
                    </a:lnTo>
                    <a:lnTo>
                      <a:pt x="58" y="14"/>
                    </a:lnTo>
                    <a:lnTo>
                      <a:pt x="54" y="25"/>
                    </a:lnTo>
                    <a:lnTo>
                      <a:pt x="47" y="49"/>
                    </a:lnTo>
                    <a:lnTo>
                      <a:pt x="34" y="96"/>
                    </a:lnTo>
                    <a:lnTo>
                      <a:pt x="34" y="96"/>
                    </a:lnTo>
                    <a:lnTo>
                      <a:pt x="27" y="122"/>
                    </a:lnTo>
                    <a:lnTo>
                      <a:pt x="21" y="149"/>
                    </a:lnTo>
                    <a:lnTo>
                      <a:pt x="10" y="203"/>
                    </a:lnTo>
                    <a:lnTo>
                      <a:pt x="10" y="203"/>
                    </a:lnTo>
                    <a:lnTo>
                      <a:pt x="6" y="222"/>
                    </a:lnTo>
                    <a:lnTo>
                      <a:pt x="3" y="243"/>
                    </a:lnTo>
                    <a:lnTo>
                      <a:pt x="1" y="263"/>
                    </a:lnTo>
                    <a:lnTo>
                      <a:pt x="0" y="283"/>
                    </a:lnTo>
                    <a:lnTo>
                      <a:pt x="0" y="283"/>
                    </a:lnTo>
                    <a:lnTo>
                      <a:pt x="1" y="290"/>
                    </a:lnTo>
                    <a:lnTo>
                      <a:pt x="2" y="292"/>
                    </a:lnTo>
                    <a:lnTo>
                      <a:pt x="3" y="294"/>
                    </a:lnTo>
                    <a:lnTo>
                      <a:pt x="6" y="296"/>
                    </a:lnTo>
                    <a:lnTo>
                      <a:pt x="8" y="296"/>
                    </a:lnTo>
                    <a:lnTo>
                      <a:pt x="11" y="296"/>
                    </a:lnTo>
                    <a:lnTo>
                      <a:pt x="14" y="294"/>
                    </a:lnTo>
                    <a:lnTo>
                      <a:pt x="14" y="294"/>
                    </a:lnTo>
                    <a:lnTo>
                      <a:pt x="15" y="293"/>
                    </a:lnTo>
                    <a:lnTo>
                      <a:pt x="16" y="291"/>
                    </a:lnTo>
                    <a:lnTo>
                      <a:pt x="15" y="287"/>
                    </a:lnTo>
                    <a:lnTo>
                      <a:pt x="14" y="285"/>
                    </a:lnTo>
                    <a:lnTo>
                      <a:pt x="12" y="285"/>
                    </a:lnTo>
                    <a:lnTo>
                      <a:pt x="11" y="284"/>
                    </a:lnTo>
                    <a:lnTo>
                      <a:pt x="9" y="285"/>
                    </a:lnTo>
                    <a:lnTo>
                      <a:pt x="9" y="285"/>
                    </a:lnTo>
                    <a:lnTo>
                      <a:pt x="11" y="282"/>
                    </a:lnTo>
                    <a:lnTo>
                      <a:pt x="12" y="276"/>
                    </a:lnTo>
                    <a:lnTo>
                      <a:pt x="14" y="259"/>
                    </a:lnTo>
                    <a:lnTo>
                      <a:pt x="14" y="232"/>
                    </a:lnTo>
                    <a:lnTo>
                      <a:pt x="14" y="232"/>
                    </a:lnTo>
                    <a:lnTo>
                      <a:pt x="17" y="212"/>
                    </a:lnTo>
                    <a:lnTo>
                      <a:pt x="21" y="193"/>
                    </a:lnTo>
                    <a:lnTo>
                      <a:pt x="29" y="155"/>
                    </a:lnTo>
                    <a:lnTo>
                      <a:pt x="29" y="155"/>
                    </a:lnTo>
                    <a:lnTo>
                      <a:pt x="38" y="119"/>
                    </a:lnTo>
                    <a:lnTo>
                      <a:pt x="48" y="83"/>
                    </a:lnTo>
                    <a:lnTo>
                      <a:pt x="48" y="83"/>
                    </a:lnTo>
                    <a:lnTo>
                      <a:pt x="58" y="45"/>
                    </a:lnTo>
                    <a:lnTo>
                      <a:pt x="64" y="25"/>
                    </a:lnTo>
                    <a:lnTo>
                      <a:pt x="68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5"/>
                    </a:lnTo>
                    <a:lnTo>
                      <a:pt x="73" y="3"/>
                    </a:lnTo>
                    <a:lnTo>
                      <a:pt x="72" y="2"/>
                    </a:lnTo>
                    <a:lnTo>
                      <a:pt x="71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3" y="2"/>
                    </a:lnTo>
                    <a:lnTo>
                      <a:pt x="6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5" name="chenying0907 167"/>
              <p:cNvSpPr/>
              <p:nvPr/>
            </p:nvSpPr>
            <p:spPr bwMode="auto">
              <a:xfrm>
                <a:off x="4251325" y="2206625"/>
                <a:ext cx="39688" cy="177800"/>
              </a:xfrm>
              <a:custGeom>
                <a:avLst/>
                <a:gdLst/>
                <a:ahLst/>
                <a:cxnLst>
                  <a:cxn ang="0">
                    <a:pos x="66" y="3"/>
                  </a:cxn>
                  <a:cxn ang="0">
                    <a:pos x="66" y="3"/>
                  </a:cxn>
                  <a:cxn ang="0">
                    <a:pos x="51" y="40"/>
                  </a:cxn>
                  <a:cxn ang="0">
                    <a:pos x="44" y="59"/>
                  </a:cxn>
                  <a:cxn ang="0">
                    <a:pos x="38" y="78"/>
                  </a:cxn>
                  <a:cxn ang="0">
                    <a:pos x="38" y="78"/>
                  </a:cxn>
                  <a:cxn ang="0">
                    <a:pos x="33" y="101"/>
                  </a:cxn>
                  <a:cxn ang="0">
                    <a:pos x="29" y="124"/>
                  </a:cxn>
                  <a:cxn ang="0">
                    <a:pos x="20" y="170"/>
                  </a:cxn>
                  <a:cxn ang="0">
                    <a:pos x="20" y="170"/>
                  </a:cxn>
                  <a:cxn ang="0">
                    <a:pos x="5" y="249"/>
                  </a:cxn>
                  <a:cxn ang="0">
                    <a:pos x="5" y="249"/>
                  </a:cxn>
                  <a:cxn ang="0">
                    <a:pos x="2" y="270"/>
                  </a:cxn>
                  <a:cxn ang="0">
                    <a:pos x="1" y="290"/>
                  </a:cxn>
                  <a:cxn ang="0">
                    <a:pos x="0" y="311"/>
                  </a:cxn>
                  <a:cxn ang="0">
                    <a:pos x="0" y="332"/>
                  </a:cxn>
                  <a:cxn ang="0">
                    <a:pos x="0" y="332"/>
                  </a:cxn>
                  <a:cxn ang="0">
                    <a:pos x="0" y="334"/>
                  </a:cxn>
                  <a:cxn ang="0">
                    <a:pos x="1" y="336"/>
                  </a:cxn>
                  <a:cxn ang="0">
                    <a:pos x="3" y="336"/>
                  </a:cxn>
                  <a:cxn ang="0">
                    <a:pos x="5" y="337"/>
                  </a:cxn>
                  <a:cxn ang="0">
                    <a:pos x="6" y="336"/>
                  </a:cxn>
                  <a:cxn ang="0">
                    <a:pos x="8" y="336"/>
                  </a:cxn>
                  <a:cxn ang="0">
                    <a:pos x="9" y="334"/>
                  </a:cxn>
                  <a:cxn ang="0">
                    <a:pos x="9" y="332"/>
                  </a:cxn>
                  <a:cxn ang="0">
                    <a:pos x="9" y="332"/>
                  </a:cxn>
                  <a:cxn ang="0">
                    <a:pos x="9" y="310"/>
                  </a:cxn>
                  <a:cxn ang="0">
                    <a:pos x="10" y="288"/>
                  </a:cxn>
                  <a:cxn ang="0">
                    <a:pos x="12" y="265"/>
                  </a:cxn>
                  <a:cxn ang="0">
                    <a:pos x="16" y="244"/>
                  </a:cxn>
                  <a:cxn ang="0">
                    <a:pos x="16" y="244"/>
                  </a:cxn>
                  <a:cxn ang="0">
                    <a:pos x="32" y="164"/>
                  </a:cxn>
                  <a:cxn ang="0">
                    <a:pos x="32" y="164"/>
                  </a:cxn>
                  <a:cxn ang="0">
                    <a:pos x="39" y="122"/>
                  </a:cxn>
                  <a:cxn ang="0">
                    <a:pos x="47" y="81"/>
                  </a:cxn>
                  <a:cxn ang="0">
                    <a:pos x="47" y="81"/>
                  </a:cxn>
                  <a:cxn ang="0">
                    <a:pos x="52" y="61"/>
                  </a:cxn>
                  <a:cxn ang="0">
                    <a:pos x="60" y="43"/>
                  </a:cxn>
                  <a:cxn ang="0">
                    <a:pos x="75" y="6"/>
                  </a:cxn>
                  <a:cxn ang="0">
                    <a:pos x="75" y="6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69" y="1"/>
                  </a:cxn>
                  <a:cxn ang="0">
                    <a:pos x="67" y="2"/>
                  </a:cxn>
                  <a:cxn ang="0">
                    <a:pos x="66" y="3"/>
                  </a:cxn>
                  <a:cxn ang="0">
                    <a:pos x="66" y="3"/>
                  </a:cxn>
                </a:cxnLst>
                <a:rect l="0" t="0" r="r" b="b"/>
                <a:pathLst>
                  <a:path w="76" h="337">
                    <a:moveTo>
                      <a:pt x="66" y="3"/>
                    </a:moveTo>
                    <a:lnTo>
                      <a:pt x="66" y="3"/>
                    </a:lnTo>
                    <a:lnTo>
                      <a:pt x="51" y="40"/>
                    </a:lnTo>
                    <a:lnTo>
                      <a:pt x="44" y="59"/>
                    </a:lnTo>
                    <a:lnTo>
                      <a:pt x="38" y="78"/>
                    </a:lnTo>
                    <a:lnTo>
                      <a:pt x="38" y="78"/>
                    </a:lnTo>
                    <a:lnTo>
                      <a:pt x="33" y="101"/>
                    </a:lnTo>
                    <a:lnTo>
                      <a:pt x="29" y="124"/>
                    </a:lnTo>
                    <a:lnTo>
                      <a:pt x="20" y="170"/>
                    </a:lnTo>
                    <a:lnTo>
                      <a:pt x="20" y="170"/>
                    </a:lnTo>
                    <a:lnTo>
                      <a:pt x="5" y="249"/>
                    </a:lnTo>
                    <a:lnTo>
                      <a:pt x="5" y="249"/>
                    </a:lnTo>
                    <a:lnTo>
                      <a:pt x="2" y="270"/>
                    </a:lnTo>
                    <a:lnTo>
                      <a:pt x="1" y="290"/>
                    </a:lnTo>
                    <a:lnTo>
                      <a:pt x="0" y="311"/>
                    </a:lnTo>
                    <a:lnTo>
                      <a:pt x="0" y="332"/>
                    </a:lnTo>
                    <a:lnTo>
                      <a:pt x="0" y="332"/>
                    </a:lnTo>
                    <a:lnTo>
                      <a:pt x="0" y="334"/>
                    </a:lnTo>
                    <a:lnTo>
                      <a:pt x="1" y="336"/>
                    </a:lnTo>
                    <a:lnTo>
                      <a:pt x="3" y="336"/>
                    </a:lnTo>
                    <a:lnTo>
                      <a:pt x="5" y="337"/>
                    </a:lnTo>
                    <a:lnTo>
                      <a:pt x="6" y="336"/>
                    </a:lnTo>
                    <a:lnTo>
                      <a:pt x="8" y="336"/>
                    </a:lnTo>
                    <a:lnTo>
                      <a:pt x="9" y="334"/>
                    </a:lnTo>
                    <a:lnTo>
                      <a:pt x="9" y="332"/>
                    </a:lnTo>
                    <a:lnTo>
                      <a:pt x="9" y="332"/>
                    </a:lnTo>
                    <a:lnTo>
                      <a:pt x="9" y="310"/>
                    </a:lnTo>
                    <a:lnTo>
                      <a:pt x="10" y="288"/>
                    </a:lnTo>
                    <a:lnTo>
                      <a:pt x="12" y="265"/>
                    </a:lnTo>
                    <a:lnTo>
                      <a:pt x="16" y="244"/>
                    </a:lnTo>
                    <a:lnTo>
                      <a:pt x="16" y="244"/>
                    </a:lnTo>
                    <a:lnTo>
                      <a:pt x="32" y="164"/>
                    </a:lnTo>
                    <a:lnTo>
                      <a:pt x="32" y="164"/>
                    </a:lnTo>
                    <a:lnTo>
                      <a:pt x="39" y="122"/>
                    </a:lnTo>
                    <a:lnTo>
                      <a:pt x="47" y="81"/>
                    </a:lnTo>
                    <a:lnTo>
                      <a:pt x="47" y="81"/>
                    </a:lnTo>
                    <a:lnTo>
                      <a:pt x="52" y="61"/>
                    </a:lnTo>
                    <a:lnTo>
                      <a:pt x="60" y="43"/>
                    </a:lnTo>
                    <a:lnTo>
                      <a:pt x="75" y="6"/>
                    </a:lnTo>
                    <a:lnTo>
                      <a:pt x="75" y="6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69" y="1"/>
                    </a:lnTo>
                    <a:lnTo>
                      <a:pt x="67" y="2"/>
                    </a:lnTo>
                    <a:lnTo>
                      <a:pt x="66" y="3"/>
                    </a:lnTo>
                    <a:lnTo>
                      <a:pt x="6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6" name="chenying0907 168"/>
              <p:cNvSpPr/>
              <p:nvPr/>
            </p:nvSpPr>
            <p:spPr bwMode="auto">
              <a:xfrm>
                <a:off x="4271963" y="2197100"/>
                <a:ext cx="55563" cy="195263"/>
              </a:xfrm>
              <a:custGeom>
                <a:avLst/>
                <a:gdLst/>
                <a:ahLst/>
                <a:cxnLst>
                  <a:cxn ang="0">
                    <a:pos x="98" y="2"/>
                  </a:cxn>
                  <a:cxn ang="0">
                    <a:pos x="98" y="2"/>
                  </a:cxn>
                  <a:cxn ang="0">
                    <a:pos x="84" y="26"/>
                  </a:cxn>
                  <a:cxn ang="0">
                    <a:pos x="71" y="51"/>
                  </a:cxn>
                  <a:cxn ang="0">
                    <a:pos x="61" y="77"/>
                  </a:cxn>
                  <a:cxn ang="0">
                    <a:pos x="51" y="103"/>
                  </a:cxn>
                  <a:cxn ang="0">
                    <a:pos x="42" y="128"/>
                  </a:cxn>
                  <a:cxn ang="0">
                    <a:pos x="34" y="155"/>
                  </a:cxn>
                  <a:cxn ang="0">
                    <a:pos x="27" y="182"/>
                  </a:cxn>
                  <a:cxn ang="0">
                    <a:pos x="21" y="209"/>
                  </a:cxn>
                  <a:cxn ang="0">
                    <a:pos x="21" y="209"/>
                  </a:cxn>
                  <a:cxn ang="0">
                    <a:pos x="14" y="234"/>
                  </a:cxn>
                  <a:cxn ang="0">
                    <a:pos x="9" y="259"/>
                  </a:cxn>
                  <a:cxn ang="0">
                    <a:pos x="6" y="283"/>
                  </a:cxn>
                  <a:cxn ang="0">
                    <a:pos x="3" y="308"/>
                  </a:cxn>
                  <a:cxn ang="0">
                    <a:pos x="3" y="308"/>
                  </a:cxn>
                  <a:cxn ang="0">
                    <a:pos x="1" y="323"/>
                  </a:cxn>
                  <a:cxn ang="0">
                    <a:pos x="0" y="340"/>
                  </a:cxn>
                  <a:cxn ang="0">
                    <a:pos x="0" y="349"/>
                  </a:cxn>
                  <a:cxn ang="0">
                    <a:pos x="1" y="356"/>
                  </a:cxn>
                  <a:cxn ang="0">
                    <a:pos x="4" y="363"/>
                  </a:cxn>
                  <a:cxn ang="0">
                    <a:pos x="6" y="366"/>
                  </a:cxn>
                  <a:cxn ang="0">
                    <a:pos x="8" y="368"/>
                  </a:cxn>
                  <a:cxn ang="0">
                    <a:pos x="8" y="368"/>
                  </a:cxn>
                  <a:cxn ang="0">
                    <a:pos x="11" y="370"/>
                  </a:cxn>
                  <a:cxn ang="0">
                    <a:pos x="13" y="369"/>
                  </a:cxn>
                  <a:cxn ang="0">
                    <a:pos x="15" y="368"/>
                  </a:cxn>
                  <a:cxn ang="0">
                    <a:pos x="16" y="365"/>
                  </a:cxn>
                  <a:cxn ang="0">
                    <a:pos x="16" y="361"/>
                  </a:cxn>
                  <a:cxn ang="0">
                    <a:pos x="16" y="361"/>
                  </a:cxn>
                  <a:cxn ang="0">
                    <a:pos x="16" y="359"/>
                  </a:cxn>
                  <a:cxn ang="0">
                    <a:pos x="15" y="357"/>
                  </a:cxn>
                  <a:cxn ang="0">
                    <a:pos x="13" y="356"/>
                  </a:cxn>
                  <a:cxn ang="0">
                    <a:pos x="11" y="356"/>
                  </a:cxn>
                  <a:cxn ang="0">
                    <a:pos x="11" y="356"/>
                  </a:cxn>
                  <a:cxn ang="0">
                    <a:pos x="10" y="349"/>
                  </a:cxn>
                  <a:cxn ang="0">
                    <a:pos x="10" y="339"/>
                  </a:cxn>
                  <a:cxn ang="0">
                    <a:pos x="11" y="324"/>
                  </a:cxn>
                  <a:cxn ang="0">
                    <a:pos x="11" y="324"/>
                  </a:cxn>
                  <a:cxn ang="0">
                    <a:pos x="12" y="304"/>
                  </a:cxn>
                  <a:cxn ang="0">
                    <a:pos x="14" y="283"/>
                  </a:cxn>
                  <a:cxn ang="0">
                    <a:pos x="14" y="283"/>
                  </a:cxn>
                  <a:cxn ang="0">
                    <a:pos x="19" y="259"/>
                  </a:cxn>
                  <a:cxn ang="0">
                    <a:pos x="24" y="235"/>
                  </a:cxn>
                  <a:cxn ang="0">
                    <a:pos x="35" y="185"/>
                  </a:cxn>
                  <a:cxn ang="0">
                    <a:pos x="35" y="185"/>
                  </a:cxn>
                  <a:cxn ang="0">
                    <a:pos x="47" y="143"/>
                  </a:cxn>
                  <a:cxn ang="0">
                    <a:pos x="61" y="102"/>
                  </a:cxn>
                  <a:cxn ang="0">
                    <a:pos x="61" y="102"/>
                  </a:cxn>
                  <a:cxn ang="0">
                    <a:pos x="70" y="77"/>
                  </a:cxn>
                  <a:cxn ang="0">
                    <a:pos x="80" y="53"/>
                  </a:cxn>
                  <a:cxn ang="0">
                    <a:pos x="93" y="30"/>
                  </a:cxn>
                  <a:cxn ang="0">
                    <a:pos x="106" y="8"/>
                  </a:cxn>
                  <a:cxn ang="0">
                    <a:pos x="106" y="8"/>
                  </a:cxn>
                  <a:cxn ang="0">
                    <a:pos x="106" y="6"/>
                  </a:cxn>
                  <a:cxn ang="0">
                    <a:pos x="106" y="3"/>
                  </a:cxn>
                  <a:cxn ang="0">
                    <a:pos x="105" y="2"/>
                  </a:cxn>
                  <a:cxn ang="0">
                    <a:pos x="104" y="0"/>
                  </a:cxn>
                  <a:cxn ang="0">
                    <a:pos x="102" y="0"/>
                  </a:cxn>
                  <a:cxn ang="0">
                    <a:pos x="101" y="0"/>
                  </a:cxn>
                  <a:cxn ang="0">
                    <a:pos x="99" y="0"/>
                  </a:cxn>
                  <a:cxn ang="0">
                    <a:pos x="98" y="2"/>
                  </a:cxn>
                  <a:cxn ang="0">
                    <a:pos x="98" y="2"/>
                  </a:cxn>
                </a:cxnLst>
                <a:rect l="0" t="0" r="r" b="b"/>
                <a:pathLst>
                  <a:path w="106" h="370">
                    <a:moveTo>
                      <a:pt x="98" y="2"/>
                    </a:moveTo>
                    <a:lnTo>
                      <a:pt x="98" y="2"/>
                    </a:lnTo>
                    <a:lnTo>
                      <a:pt x="84" y="26"/>
                    </a:lnTo>
                    <a:lnTo>
                      <a:pt x="71" y="51"/>
                    </a:lnTo>
                    <a:lnTo>
                      <a:pt x="61" y="77"/>
                    </a:lnTo>
                    <a:lnTo>
                      <a:pt x="51" y="103"/>
                    </a:lnTo>
                    <a:lnTo>
                      <a:pt x="42" y="128"/>
                    </a:lnTo>
                    <a:lnTo>
                      <a:pt x="34" y="155"/>
                    </a:lnTo>
                    <a:lnTo>
                      <a:pt x="27" y="182"/>
                    </a:lnTo>
                    <a:lnTo>
                      <a:pt x="21" y="209"/>
                    </a:lnTo>
                    <a:lnTo>
                      <a:pt x="21" y="209"/>
                    </a:lnTo>
                    <a:lnTo>
                      <a:pt x="14" y="234"/>
                    </a:lnTo>
                    <a:lnTo>
                      <a:pt x="9" y="259"/>
                    </a:lnTo>
                    <a:lnTo>
                      <a:pt x="6" y="283"/>
                    </a:lnTo>
                    <a:lnTo>
                      <a:pt x="3" y="308"/>
                    </a:lnTo>
                    <a:lnTo>
                      <a:pt x="3" y="308"/>
                    </a:lnTo>
                    <a:lnTo>
                      <a:pt x="1" y="323"/>
                    </a:lnTo>
                    <a:lnTo>
                      <a:pt x="0" y="340"/>
                    </a:lnTo>
                    <a:lnTo>
                      <a:pt x="0" y="349"/>
                    </a:lnTo>
                    <a:lnTo>
                      <a:pt x="1" y="356"/>
                    </a:lnTo>
                    <a:lnTo>
                      <a:pt x="4" y="363"/>
                    </a:lnTo>
                    <a:lnTo>
                      <a:pt x="6" y="366"/>
                    </a:lnTo>
                    <a:lnTo>
                      <a:pt x="8" y="368"/>
                    </a:lnTo>
                    <a:lnTo>
                      <a:pt x="8" y="368"/>
                    </a:lnTo>
                    <a:lnTo>
                      <a:pt x="11" y="370"/>
                    </a:lnTo>
                    <a:lnTo>
                      <a:pt x="13" y="369"/>
                    </a:lnTo>
                    <a:lnTo>
                      <a:pt x="15" y="368"/>
                    </a:lnTo>
                    <a:lnTo>
                      <a:pt x="16" y="365"/>
                    </a:lnTo>
                    <a:lnTo>
                      <a:pt x="16" y="361"/>
                    </a:lnTo>
                    <a:lnTo>
                      <a:pt x="16" y="361"/>
                    </a:lnTo>
                    <a:lnTo>
                      <a:pt x="16" y="359"/>
                    </a:lnTo>
                    <a:lnTo>
                      <a:pt x="15" y="357"/>
                    </a:lnTo>
                    <a:lnTo>
                      <a:pt x="13" y="356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0" y="349"/>
                    </a:lnTo>
                    <a:lnTo>
                      <a:pt x="10" y="339"/>
                    </a:lnTo>
                    <a:lnTo>
                      <a:pt x="11" y="324"/>
                    </a:lnTo>
                    <a:lnTo>
                      <a:pt x="11" y="324"/>
                    </a:lnTo>
                    <a:lnTo>
                      <a:pt x="12" y="304"/>
                    </a:lnTo>
                    <a:lnTo>
                      <a:pt x="14" y="283"/>
                    </a:lnTo>
                    <a:lnTo>
                      <a:pt x="14" y="283"/>
                    </a:lnTo>
                    <a:lnTo>
                      <a:pt x="19" y="259"/>
                    </a:lnTo>
                    <a:lnTo>
                      <a:pt x="24" y="235"/>
                    </a:lnTo>
                    <a:lnTo>
                      <a:pt x="35" y="185"/>
                    </a:lnTo>
                    <a:lnTo>
                      <a:pt x="35" y="185"/>
                    </a:lnTo>
                    <a:lnTo>
                      <a:pt x="47" y="143"/>
                    </a:lnTo>
                    <a:lnTo>
                      <a:pt x="61" y="102"/>
                    </a:lnTo>
                    <a:lnTo>
                      <a:pt x="61" y="102"/>
                    </a:lnTo>
                    <a:lnTo>
                      <a:pt x="70" y="77"/>
                    </a:lnTo>
                    <a:lnTo>
                      <a:pt x="80" y="53"/>
                    </a:lnTo>
                    <a:lnTo>
                      <a:pt x="93" y="30"/>
                    </a:lnTo>
                    <a:lnTo>
                      <a:pt x="106" y="8"/>
                    </a:lnTo>
                    <a:lnTo>
                      <a:pt x="106" y="8"/>
                    </a:lnTo>
                    <a:lnTo>
                      <a:pt x="106" y="6"/>
                    </a:lnTo>
                    <a:lnTo>
                      <a:pt x="106" y="3"/>
                    </a:lnTo>
                    <a:lnTo>
                      <a:pt x="105" y="2"/>
                    </a:lnTo>
                    <a:lnTo>
                      <a:pt x="104" y="0"/>
                    </a:lnTo>
                    <a:lnTo>
                      <a:pt x="102" y="0"/>
                    </a:lnTo>
                    <a:lnTo>
                      <a:pt x="101" y="0"/>
                    </a:lnTo>
                    <a:lnTo>
                      <a:pt x="99" y="0"/>
                    </a:lnTo>
                    <a:lnTo>
                      <a:pt x="98" y="2"/>
                    </a:lnTo>
                    <a:lnTo>
                      <a:pt x="9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7" name="chenying0907 169"/>
              <p:cNvSpPr/>
              <p:nvPr/>
            </p:nvSpPr>
            <p:spPr bwMode="auto">
              <a:xfrm>
                <a:off x="4305300" y="2198688"/>
                <a:ext cx="39688" cy="146050"/>
              </a:xfrm>
              <a:custGeom>
                <a:avLst/>
                <a:gdLst/>
                <a:ahLst/>
                <a:cxnLst>
                  <a:cxn ang="0">
                    <a:pos x="68" y="2"/>
                  </a:cxn>
                  <a:cxn ang="0">
                    <a:pos x="68" y="2"/>
                  </a:cxn>
                  <a:cxn ang="0">
                    <a:pos x="62" y="10"/>
                  </a:cxn>
                  <a:cxn ang="0">
                    <a:pos x="57" y="20"/>
                  </a:cxn>
                  <a:cxn ang="0">
                    <a:pos x="54" y="31"/>
                  </a:cxn>
                  <a:cxn ang="0">
                    <a:pos x="53" y="41"/>
                  </a:cxn>
                  <a:cxn ang="0">
                    <a:pos x="53" y="41"/>
                  </a:cxn>
                  <a:cxn ang="0">
                    <a:pos x="51" y="51"/>
                  </a:cxn>
                  <a:cxn ang="0">
                    <a:pos x="49" y="60"/>
                  </a:cxn>
                  <a:cxn ang="0">
                    <a:pos x="42" y="80"/>
                  </a:cxn>
                  <a:cxn ang="0">
                    <a:pos x="37" y="101"/>
                  </a:cxn>
                  <a:cxn ang="0">
                    <a:pos x="32" y="120"/>
                  </a:cxn>
                  <a:cxn ang="0">
                    <a:pos x="32" y="120"/>
                  </a:cxn>
                  <a:cxn ang="0">
                    <a:pos x="14" y="191"/>
                  </a:cxn>
                  <a:cxn ang="0">
                    <a:pos x="7" y="227"/>
                  </a:cxn>
                  <a:cxn ang="0">
                    <a:pos x="3" y="244"/>
                  </a:cxn>
                  <a:cxn ang="0">
                    <a:pos x="1" y="263"/>
                  </a:cxn>
                  <a:cxn ang="0">
                    <a:pos x="1" y="263"/>
                  </a:cxn>
                  <a:cxn ang="0">
                    <a:pos x="0" y="265"/>
                  </a:cxn>
                  <a:cxn ang="0">
                    <a:pos x="0" y="270"/>
                  </a:cxn>
                  <a:cxn ang="0">
                    <a:pos x="0" y="270"/>
                  </a:cxn>
                  <a:cxn ang="0">
                    <a:pos x="0" y="272"/>
                  </a:cxn>
                  <a:cxn ang="0">
                    <a:pos x="1" y="273"/>
                  </a:cxn>
                  <a:cxn ang="0">
                    <a:pos x="3" y="274"/>
                  </a:cxn>
                  <a:cxn ang="0">
                    <a:pos x="4" y="274"/>
                  </a:cxn>
                  <a:cxn ang="0">
                    <a:pos x="7" y="273"/>
                  </a:cxn>
                  <a:cxn ang="0">
                    <a:pos x="8" y="272"/>
                  </a:cxn>
                  <a:cxn ang="0">
                    <a:pos x="9" y="270"/>
                  </a:cxn>
                  <a:cxn ang="0">
                    <a:pos x="9" y="270"/>
                  </a:cxn>
                  <a:cxn ang="0">
                    <a:pos x="11" y="254"/>
                  </a:cxn>
                  <a:cxn ang="0">
                    <a:pos x="14" y="237"/>
                  </a:cxn>
                  <a:cxn ang="0">
                    <a:pos x="22" y="204"/>
                  </a:cxn>
                  <a:cxn ang="0">
                    <a:pos x="37" y="139"/>
                  </a:cxn>
                  <a:cxn ang="0">
                    <a:pos x="37" y="139"/>
                  </a:cxn>
                  <a:cxn ang="0">
                    <a:pos x="45" y="106"/>
                  </a:cxn>
                  <a:cxn ang="0">
                    <a:pos x="54" y="73"/>
                  </a:cxn>
                  <a:cxn ang="0">
                    <a:pos x="54" y="73"/>
                  </a:cxn>
                  <a:cxn ang="0">
                    <a:pos x="58" y="56"/>
                  </a:cxn>
                  <a:cxn ang="0">
                    <a:pos x="61" y="39"/>
                  </a:cxn>
                  <a:cxn ang="0">
                    <a:pos x="64" y="31"/>
                  </a:cxn>
                  <a:cxn ang="0">
                    <a:pos x="66" y="22"/>
                  </a:cxn>
                  <a:cxn ang="0">
                    <a:pos x="70" y="14"/>
                  </a:cxn>
                  <a:cxn ang="0">
                    <a:pos x="74" y="8"/>
                  </a:cxn>
                  <a:cxn ang="0">
                    <a:pos x="74" y="8"/>
                  </a:cxn>
                  <a:cxn ang="0">
                    <a:pos x="75" y="6"/>
                  </a:cxn>
                  <a:cxn ang="0">
                    <a:pos x="75" y="5"/>
                  </a:cxn>
                  <a:cxn ang="0">
                    <a:pos x="74" y="1"/>
                  </a:cxn>
                  <a:cxn ang="0">
                    <a:pos x="72" y="0"/>
                  </a:cxn>
                  <a:cxn ang="0">
                    <a:pos x="71" y="0"/>
                  </a:cxn>
                  <a:cxn ang="0">
                    <a:pos x="69" y="0"/>
                  </a:cxn>
                  <a:cxn ang="0">
                    <a:pos x="68" y="2"/>
                  </a:cxn>
                  <a:cxn ang="0">
                    <a:pos x="68" y="2"/>
                  </a:cxn>
                </a:cxnLst>
                <a:rect l="0" t="0" r="r" b="b"/>
                <a:pathLst>
                  <a:path w="75" h="274">
                    <a:moveTo>
                      <a:pt x="68" y="2"/>
                    </a:moveTo>
                    <a:lnTo>
                      <a:pt x="68" y="2"/>
                    </a:lnTo>
                    <a:lnTo>
                      <a:pt x="62" y="10"/>
                    </a:lnTo>
                    <a:lnTo>
                      <a:pt x="57" y="20"/>
                    </a:lnTo>
                    <a:lnTo>
                      <a:pt x="54" y="31"/>
                    </a:lnTo>
                    <a:lnTo>
                      <a:pt x="53" y="41"/>
                    </a:lnTo>
                    <a:lnTo>
                      <a:pt x="53" y="41"/>
                    </a:lnTo>
                    <a:lnTo>
                      <a:pt x="51" y="51"/>
                    </a:lnTo>
                    <a:lnTo>
                      <a:pt x="49" y="60"/>
                    </a:lnTo>
                    <a:lnTo>
                      <a:pt x="42" y="80"/>
                    </a:lnTo>
                    <a:lnTo>
                      <a:pt x="37" y="101"/>
                    </a:lnTo>
                    <a:lnTo>
                      <a:pt x="32" y="120"/>
                    </a:lnTo>
                    <a:lnTo>
                      <a:pt x="32" y="120"/>
                    </a:lnTo>
                    <a:lnTo>
                      <a:pt x="14" y="191"/>
                    </a:lnTo>
                    <a:lnTo>
                      <a:pt x="7" y="227"/>
                    </a:lnTo>
                    <a:lnTo>
                      <a:pt x="3" y="244"/>
                    </a:lnTo>
                    <a:lnTo>
                      <a:pt x="1" y="263"/>
                    </a:lnTo>
                    <a:lnTo>
                      <a:pt x="1" y="263"/>
                    </a:lnTo>
                    <a:lnTo>
                      <a:pt x="0" y="265"/>
                    </a:lnTo>
                    <a:lnTo>
                      <a:pt x="0" y="270"/>
                    </a:lnTo>
                    <a:lnTo>
                      <a:pt x="0" y="270"/>
                    </a:lnTo>
                    <a:lnTo>
                      <a:pt x="0" y="272"/>
                    </a:lnTo>
                    <a:lnTo>
                      <a:pt x="1" y="273"/>
                    </a:lnTo>
                    <a:lnTo>
                      <a:pt x="3" y="274"/>
                    </a:lnTo>
                    <a:lnTo>
                      <a:pt x="4" y="274"/>
                    </a:lnTo>
                    <a:lnTo>
                      <a:pt x="7" y="273"/>
                    </a:lnTo>
                    <a:lnTo>
                      <a:pt x="8" y="272"/>
                    </a:lnTo>
                    <a:lnTo>
                      <a:pt x="9" y="270"/>
                    </a:lnTo>
                    <a:lnTo>
                      <a:pt x="9" y="270"/>
                    </a:lnTo>
                    <a:lnTo>
                      <a:pt x="11" y="254"/>
                    </a:lnTo>
                    <a:lnTo>
                      <a:pt x="14" y="237"/>
                    </a:lnTo>
                    <a:lnTo>
                      <a:pt x="22" y="204"/>
                    </a:lnTo>
                    <a:lnTo>
                      <a:pt x="37" y="139"/>
                    </a:lnTo>
                    <a:lnTo>
                      <a:pt x="37" y="139"/>
                    </a:lnTo>
                    <a:lnTo>
                      <a:pt x="45" y="106"/>
                    </a:lnTo>
                    <a:lnTo>
                      <a:pt x="54" y="73"/>
                    </a:lnTo>
                    <a:lnTo>
                      <a:pt x="54" y="73"/>
                    </a:lnTo>
                    <a:lnTo>
                      <a:pt x="58" y="56"/>
                    </a:lnTo>
                    <a:lnTo>
                      <a:pt x="61" y="39"/>
                    </a:lnTo>
                    <a:lnTo>
                      <a:pt x="64" y="31"/>
                    </a:lnTo>
                    <a:lnTo>
                      <a:pt x="66" y="22"/>
                    </a:lnTo>
                    <a:lnTo>
                      <a:pt x="70" y="14"/>
                    </a:lnTo>
                    <a:lnTo>
                      <a:pt x="74" y="8"/>
                    </a:lnTo>
                    <a:lnTo>
                      <a:pt x="74" y="8"/>
                    </a:lnTo>
                    <a:lnTo>
                      <a:pt x="75" y="6"/>
                    </a:lnTo>
                    <a:lnTo>
                      <a:pt x="75" y="5"/>
                    </a:lnTo>
                    <a:lnTo>
                      <a:pt x="74" y="1"/>
                    </a:lnTo>
                    <a:lnTo>
                      <a:pt x="72" y="0"/>
                    </a:lnTo>
                    <a:lnTo>
                      <a:pt x="71" y="0"/>
                    </a:lnTo>
                    <a:lnTo>
                      <a:pt x="69" y="0"/>
                    </a:lnTo>
                    <a:lnTo>
                      <a:pt x="68" y="2"/>
                    </a:lnTo>
                    <a:lnTo>
                      <a:pt x="68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8" name="chenying0907 170"/>
              <p:cNvSpPr/>
              <p:nvPr/>
            </p:nvSpPr>
            <p:spPr bwMode="auto">
              <a:xfrm>
                <a:off x="4338638" y="2201863"/>
                <a:ext cx="31750" cy="112713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2" y="4"/>
                  </a:cxn>
                  <a:cxn ang="0">
                    <a:pos x="51" y="10"/>
                  </a:cxn>
                  <a:cxn ang="0">
                    <a:pos x="48" y="16"/>
                  </a:cxn>
                  <a:cxn ang="0">
                    <a:pos x="43" y="29"/>
                  </a:cxn>
                  <a:cxn ang="0">
                    <a:pos x="38" y="41"/>
                  </a:cxn>
                  <a:cxn ang="0">
                    <a:pos x="36" y="47"/>
                  </a:cxn>
                  <a:cxn ang="0">
                    <a:pos x="34" y="54"/>
                  </a:cxn>
                  <a:cxn ang="0">
                    <a:pos x="34" y="54"/>
                  </a:cxn>
                  <a:cxn ang="0">
                    <a:pos x="25" y="103"/>
                  </a:cxn>
                  <a:cxn ang="0">
                    <a:pos x="25" y="103"/>
                  </a:cxn>
                  <a:cxn ang="0">
                    <a:pos x="23" y="116"/>
                  </a:cxn>
                  <a:cxn ang="0">
                    <a:pos x="19" y="129"/>
                  </a:cxn>
                  <a:cxn ang="0">
                    <a:pos x="10" y="156"/>
                  </a:cxn>
                  <a:cxn ang="0">
                    <a:pos x="3" y="181"/>
                  </a:cxn>
                  <a:cxn ang="0">
                    <a:pos x="1" y="195"/>
                  </a:cxn>
                  <a:cxn ang="0">
                    <a:pos x="0" y="208"/>
                  </a:cxn>
                  <a:cxn ang="0">
                    <a:pos x="0" y="208"/>
                  </a:cxn>
                  <a:cxn ang="0">
                    <a:pos x="0" y="210"/>
                  </a:cxn>
                  <a:cxn ang="0">
                    <a:pos x="1" y="211"/>
                  </a:cxn>
                  <a:cxn ang="0">
                    <a:pos x="2" y="212"/>
                  </a:cxn>
                  <a:cxn ang="0">
                    <a:pos x="4" y="212"/>
                  </a:cxn>
                  <a:cxn ang="0">
                    <a:pos x="6" y="212"/>
                  </a:cxn>
                  <a:cxn ang="0">
                    <a:pos x="7" y="211"/>
                  </a:cxn>
                  <a:cxn ang="0">
                    <a:pos x="8" y="210"/>
                  </a:cxn>
                  <a:cxn ang="0">
                    <a:pos x="9" y="208"/>
                  </a:cxn>
                  <a:cxn ang="0">
                    <a:pos x="9" y="208"/>
                  </a:cxn>
                  <a:cxn ang="0">
                    <a:pos x="10" y="200"/>
                  </a:cxn>
                  <a:cxn ang="0">
                    <a:pos x="11" y="192"/>
                  </a:cxn>
                  <a:cxn ang="0">
                    <a:pos x="15" y="176"/>
                  </a:cxn>
                  <a:cxn ang="0">
                    <a:pos x="26" y="144"/>
                  </a:cxn>
                  <a:cxn ang="0">
                    <a:pos x="26" y="144"/>
                  </a:cxn>
                  <a:cxn ang="0">
                    <a:pos x="29" y="131"/>
                  </a:cxn>
                  <a:cxn ang="0">
                    <a:pos x="32" y="117"/>
                  </a:cxn>
                  <a:cxn ang="0">
                    <a:pos x="37" y="91"/>
                  </a:cxn>
                  <a:cxn ang="0">
                    <a:pos x="37" y="91"/>
                  </a:cxn>
                  <a:cxn ang="0">
                    <a:pos x="41" y="67"/>
                  </a:cxn>
                  <a:cxn ang="0">
                    <a:pos x="46" y="42"/>
                  </a:cxn>
                  <a:cxn ang="0">
                    <a:pos x="46" y="42"/>
                  </a:cxn>
                  <a:cxn ang="0">
                    <a:pos x="50" y="33"/>
                  </a:cxn>
                  <a:cxn ang="0">
                    <a:pos x="55" y="23"/>
                  </a:cxn>
                  <a:cxn ang="0">
                    <a:pos x="59" y="14"/>
                  </a:cxn>
                  <a:cxn ang="0">
                    <a:pos x="60" y="9"/>
                  </a:cxn>
                  <a:cxn ang="0">
                    <a:pos x="61" y="4"/>
                  </a:cxn>
                  <a:cxn ang="0">
                    <a:pos x="61" y="4"/>
                  </a:cxn>
                  <a:cxn ang="0">
                    <a:pos x="61" y="3"/>
                  </a:cxn>
                  <a:cxn ang="0">
                    <a:pos x="60" y="1"/>
                  </a:cxn>
                  <a:cxn ang="0">
                    <a:pos x="59" y="0"/>
                  </a:cxn>
                  <a:cxn ang="0">
                    <a:pos x="57" y="0"/>
                  </a:cxn>
                  <a:cxn ang="0">
                    <a:pos x="54" y="1"/>
                  </a:cxn>
                  <a:cxn ang="0">
                    <a:pos x="53" y="3"/>
                  </a:cxn>
                  <a:cxn ang="0">
                    <a:pos x="52" y="4"/>
                  </a:cxn>
                  <a:cxn ang="0">
                    <a:pos x="52" y="4"/>
                  </a:cxn>
                </a:cxnLst>
                <a:rect l="0" t="0" r="r" b="b"/>
                <a:pathLst>
                  <a:path w="61" h="212">
                    <a:moveTo>
                      <a:pt x="52" y="4"/>
                    </a:moveTo>
                    <a:lnTo>
                      <a:pt x="52" y="4"/>
                    </a:lnTo>
                    <a:lnTo>
                      <a:pt x="51" y="10"/>
                    </a:lnTo>
                    <a:lnTo>
                      <a:pt x="48" y="16"/>
                    </a:lnTo>
                    <a:lnTo>
                      <a:pt x="43" y="29"/>
                    </a:lnTo>
                    <a:lnTo>
                      <a:pt x="38" y="41"/>
                    </a:lnTo>
                    <a:lnTo>
                      <a:pt x="36" y="47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25" y="103"/>
                    </a:lnTo>
                    <a:lnTo>
                      <a:pt x="25" y="103"/>
                    </a:lnTo>
                    <a:lnTo>
                      <a:pt x="23" y="116"/>
                    </a:lnTo>
                    <a:lnTo>
                      <a:pt x="19" y="129"/>
                    </a:lnTo>
                    <a:lnTo>
                      <a:pt x="10" y="156"/>
                    </a:lnTo>
                    <a:lnTo>
                      <a:pt x="3" y="181"/>
                    </a:lnTo>
                    <a:lnTo>
                      <a:pt x="1" y="195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0" y="210"/>
                    </a:lnTo>
                    <a:lnTo>
                      <a:pt x="1" y="211"/>
                    </a:lnTo>
                    <a:lnTo>
                      <a:pt x="2" y="212"/>
                    </a:lnTo>
                    <a:lnTo>
                      <a:pt x="4" y="212"/>
                    </a:lnTo>
                    <a:lnTo>
                      <a:pt x="6" y="212"/>
                    </a:lnTo>
                    <a:lnTo>
                      <a:pt x="7" y="211"/>
                    </a:lnTo>
                    <a:lnTo>
                      <a:pt x="8" y="210"/>
                    </a:lnTo>
                    <a:lnTo>
                      <a:pt x="9" y="208"/>
                    </a:lnTo>
                    <a:lnTo>
                      <a:pt x="9" y="208"/>
                    </a:lnTo>
                    <a:lnTo>
                      <a:pt x="10" y="200"/>
                    </a:lnTo>
                    <a:lnTo>
                      <a:pt x="11" y="192"/>
                    </a:lnTo>
                    <a:lnTo>
                      <a:pt x="15" y="176"/>
                    </a:lnTo>
                    <a:lnTo>
                      <a:pt x="26" y="144"/>
                    </a:lnTo>
                    <a:lnTo>
                      <a:pt x="26" y="144"/>
                    </a:lnTo>
                    <a:lnTo>
                      <a:pt x="29" y="131"/>
                    </a:lnTo>
                    <a:lnTo>
                      <a:pt x="32" y="117"/>
                    </a:lnTo>
                    <a:lnTo>
                      <a:pt x="37" y="91"/>
                    </a:lnTo>
                    <a:lnTo>
                      <a:pt x="37" y="91"/>
                    </a:lnTo>
                    <a:lnTo>
                      <a:pt x="41" y="67"/>
                    </a:lnTo>
                    <a:lnTo>
                      <a:pt x="46" y="42"/>
                    </a:lnTo>
                    <a:lnTo>
                      <a:pt x="46" y="42"/>
                    </a:lnTo>
                    <a:lnTo>
                      <a:pt x="50" y="33"/>
                    </a:lnTo>
                    <a:lnTo>
                      <a:pt x="55" y="23"/>
                    </a:lnTo>
                    <a:lnTo>
                      <a:pt x="59" y="14"/>
                    </a:lnTo>
                    <a:lnTo>
                      <a:pt x="60" y="9"/>
                    </a:lnTo>
                    <a:lnTo>
                      <a:pt x="61" y="4"/>
                    </a:lnTo>
                    <a:lnTo>
                      <a:pt x="61" y="4"/>
                    </a:lnTo>
                    <a:lnTo>
                      <a:pt x="61" y="3"/>
                    </a:lnTo>
                    <a:lnTo>
                      <a:pt x="60" y="1"/>
                    </a:lnTo>
                    <a:lnTo>
                      <a:pt x="59" y="0"/>
                    </a:lnTo>
                    <a:lnTo>
                      <a:pt x="57" y="0"/>
                    </a:lnTo>
                    <a:lnTo>
                      <a:pt x="54" y="1"/>
                    </a:lnTo>
                    <a:lnTo>
                      <a:pt x="53" y="3"/>
                    </a:lnTo>
                    <a:lnTo>
                      <a:pt x="52" y="4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79" name="chenying0907 171"/>
              <p:cNvSpPr/>
              <p:nvPr/>
            </p:nvSpPr>
            <p:spPr bwMode="auto">
              <a:xfrm>
                <a:off x="4357688" y="2209800"/>
                <a:ext cx="36513" cy="90488"/>
              </a:xfrm>
              <a:custGeom>
                <a:avLst/>
                <a:gdLst/>
                <a:ahLst/>
                <a:cxnLst>
                  <a:cxn ang="0">
                    <a:pos x="60" y="1"/>
                  </a:cxn>
                  <a:cxn ang="0">
                    <a:pos x="60" y="1"/>
                  </a:cxn>
                  <a:cxn ang="0">
                    <a:pos x="51" y="10"/>
                  </a:cxn>
                  <a:cxn ang="0">
                    <a:pos x="43" y="22"/>
                  </a:cxn>
                  <a:cxn ang="0">
                    <a:pos x="37" y="34"/>
                  </a:cxn>
                  <a:cxn ang="0">
                    <a:pos x="33" y="48"/>
                  </a:cxn>
                  <a:cxn ang="0">
                    <a:pos x="29" y="61"/>
                  </a:cxn>
                  <a:cxn ang="0">
                    <a:pos x="25" y="75"/>
                  </a:cxn>
                  <a:cxn ang="0">
                    <a:pos x="20" y="100"/>
                  </a:cxn>
                  <a:cxn ang="0">
                    <a:pos x="20" y="100"/>
                  </a:cxn>
                  <a:cxn ang="0">
                    <a:pos x="15" y="115"/>
                  </a:cxn>
                  <a:cxn ang="0">
                    <a:pos x="6" y="135"/>
                  </a:cxn>
                  <a:cxn ang="0">
                    <a:pos x="3" y="147"/>
                  </a:cxn>
                  <a:cxn ang="0">
                    <a:pos x="0" y="156"/>
                  </a:cxn>
                  <a:cxn ang="0">
                    <a:pos x="0" y="164"/>
                  </a:cxn>
                  <a:cxn ang="0">
                    <a:pos x="1" y="166"/>
                  </a:cxn>
                  <a:cxn ang="0">
                    <a:pos x="3" y="170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1"/>
                  </a:cxn>
                  <a:cxn ang="0">
                    <a:pos x="9" y="169"/>
                  </a:cxn>
                  <a:cxn ang="0">
                    <a:pos x="10" y="167"/>
                  </a:cxn>
                  <a:cxn ang="0">
                    <a:pos x="11" y="165"/>
                  </a:cxn>
                  <a:cxn ang="0">
                    <a:pos x="10" y="164"/>
                  </a:cxn>
                  <a:cxn ang="0">
                    <a:pos x="9" y="162"/>
                  </a:cxn>
                  <a:cxn ang="0">
                    <a:pos x="9" y="162"/>
                  </a:cxn>
                  <a:cxn ang="0">
                    <a:pos x="10" y="159"/>
                  </a:cxn>
                  <a:cxn ang="0">
                    <a:pos x="14" y="152"/>
                  </a:cxn>
                  <a:cxn ang="0">
                    <a:pos x="18" y="138"/>
                  </a:cxn>
                  <a:cxn ang="0">
                    <a:pos x="18" y="138"/>
                  </a:cxn>
                  <a:cxn ang="0">
                    <a:pos x="24" y="119"/>
                  </a:cxn>
                  <a:cxn ang="0">
                    <a:pos x="29" y="100"/>
                  </a:cxn>
                  <a:cxn ang="0">
                    <a:pos x="29" y="100"/>
                  </a:cxn>
                  <a:cxn ang="0">
                    <a:pos x="34" y="76"/>
                  </a:cxn>
                  <a:cxn ang="0">
                    <a:pos x="38" y="63"/>
                  </a:cxn>
                  <a:cxn ang="0">
                    <a:pos x="41" y="51"/>
                  </a:cxn>
                  <a:cxn ang="0">
                    <a:pos x="47" y="38"/>
                  </a:cxn>
                  <a:cxn ang="0">
                    <a:pos x="52" y="27"/>
                  </a:cxn>
                  <a:cxn ang="0">
                    <a:pos x="58" y="17"/>
                  </a:cxn>
                  <a:cxn ang="0">
                    <a:pos x="66" y="7"/>
                  </a:cxn>
                  <a:cxn ang="0">
                    <a:pos x="66" y="7"/>
                  </a:cxn>
                  <a:cxn ang="0">
                    <a:pos x="67" y="6"/>
                  </a:cxn>
                  <a:cxn ang="0">
                    <a:pos x="68" y="4"/>
                  </a:cxn>
                  <a:cxn ang="0">
                    <a:pos x="67" y="3"/>
                  </a:cxn>
                  <a:cxn ang="0">
                    <a:pos x="66" y="1"/>
                  </a:cxn>
                  <a:cxn ang="0">
                    <a:pos x="65" y="0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1"/>
                  </a:cxn>
                  <a:cxn ang="0">
                    <a:pos x="60" y="1"/>
                  </a:cxn>
                </a:cxnLst>
                <a:rect l="0" t="0" r="r" b="b"/>
                <a:pathLst>
                  <a:path w="68" h="171">
                    <a:moveTo>
                      <a:pt x="60" y="1"/>
                    </a:moveTo>
                    <a:lnTo>
                      <a:pt x="60" y="1"/>
                    </a:lnTo>
                    <a:lnTo>
                      <a:pt x="51" y="10"/>
                    </a:lnTo>
                    <a:lnTo>
                      <a:pt x="43" y="22"/>
                    </a:lnTo>
                    <a:lnTo>
                      <a:pt x="37" y="34"/>
                    </a:lnTo>
                    <a:lnTo>
                      <a:pt x="33" y="48"/>
                    </a:lnTo>
                    <a:lnTo>
                      <a:pt x="29" y="61"/>
                    </a:lnTo>
                    <a:lnTo>
                      <a:pt x="25" y="75"/>
                    </a:lnTo>
                    <a:lnTo>
                      <a:pt x="20" y="100"/>
                    </a:lnTo>
                    <a:lnTo>
                      <a:pt x="20" y="100"/>
                    </a:lnTo>
                    <a:lnTo>
                      <a:pt x="15" y="115"/>
                    </a:lnTo>
                    <a:lnTo>
                      <a:pt x="6" y="135"/>
                    </a:lnTo>
                    <a:lnTo>
                      <a:pt x="3" y="147"/>
                    </a:lnTo>
                    <a:lnTo>
                      <a:pt x="0" y="156"/>
                    </a:lnTo>
                    <a:lnTo>
                      <a:pt x="0" y="164"/>
                    </a:lnTo>
                    <a:lnTo>
                      <a:pt x="1" y="166"/>
                    </a:lnTo>
                    <a:lnTo>
                      <a:pt x="3" y="170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1"/>
                    </a:lnTo>
                    <a:lnTo>
                      <a:pt x="9" y="169"/>
                    </a:lnTo>
                    <a:lnTo>
                      <a:pt x="10" y="167"/>
                    </a:lnTo>
                    <a:lnTo>
                      <a:pt x="11" y="165"/>
                    </a:lnTo>
                    <a:lnTo>
                      <a:pt x="10" y="164"/>
                    </a:lnTo>
                    <a:lnTo>
                      <a:pt x="9" y="162"/>
                    </a:lnTo>
                    <a:lnTo>
                      <a:pt x="9" y="162"/>
                    </a:lnTo>
                    <a:lnTo>
                      <a:pt x="10" y="159"/>
                    </a:lnTo>
                    <a:lnTo>
                      <a:pt x="14" y="152"/>
                    </a:lnTo>
                    <a:lnTo>
                      <a:pt x="18" y="138"/>
                    </a:lnTo>
                    <a:lnTo>
                      <a:pt x="18" y="138"/>
                    </a:lnTo>
                    <a:lnTo>
                      <a:pt x="24" y="119"/>
                    </a:lnTo>
                    <a:lnTo>
                      <a:pt x="29" y="100"/>
                    </a:lnTo>
                    <a:lnTo>
                      <a:pt x="29" y="100"/>
                    </a:lnTo>
                    <a:lnTo>
                      <a:pt x="34" y="76"/>
                    </a:lnTo>
                    <a:lnTo>
                      <a:pt x="38" y="63"/>
                    </a:lnTo>
                    <a:lnTo>
                      <a:pt x="41" y="51"/>
                    </a:lnTo>
                    <a:lnTo>
                      <a:pt x="47" y="38"/>
                    </a:lnTo>
                    <a:lnTo>
                      <a:pt x="52" y="27"/>
                    </a:lnTo>
                    <a:lnTo>
                      <a:pt x="58" y="17"/>
                    </a:lnTo>
                    <a:lnTo>
                      <a:pt x="66" y="7"/>
                    </a:lnTo>
                    <a:lnTo>
                      <a:pt x="66" y="7"/>
                    </a:lnTo>
                    <a:lnTo>
                      <a:pt x="67" y="6"/>
                    </a:lnTo>
                    <a:lnTo>
                      <a:pt x="68" y="4"/>
                    </a:lnTo>
                    <a:lnTo>
                      <a:pt x="67" y="3"/>
                    </a:lnTo>
                    <a:lnTo>
                      <a:pt x="66" y="1"/>
                    </a:lnTo>
                    <a:lnTo>
                      <a:pt x="65" y="0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1"/>
                    </a:lnTo>
                    <a:lnTo>
                      <a:pt x="60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0" name="chenying0907 172"/>
              <p:cNvSpPr/>
              <p:nvPr/>
            </p:nvSpPr>
            <p:spPr bwMode="auto">
              <a:xfrm>
                <a:off x="4383088" y="2219325"/>
                <a:ext cx="33338" cy="63500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55" y="0"/>
                  </a:cxn>
                  <a:cxn ang="0">
                    <a:pos x="50" y="2"/>
                  </a:cxn>
                  <a:cxn ang="0">
                    <a:pos x="46" y="5"/>
                  </a:cxn>
                  <a:cxn ang="0">
                    <a:pos x="42" y="8"/>
                  </a:cxn>
                  <a:cxn ang="0">
                    <a:pos x="39" y="11"/>
                  </a:cxn>
                  <a:cxn ang="0">
                    <a:pos x="33" y="19"/>
                  </a:cxn>
                  <a:cxn ang="0">
                    <a:pos x="29" y="30"/>
                  </a:cxn>
                  <a:cxn ang="0">
                    <a:pos x="29" y="30"/>
                  </a:cxn>
                  <a:cxn ang="0">
                    <a:pos x="13" y="70"/>
                  </a:cxn>
                  <a:cxn ang="0">
                    <a:pos x="6" y="91"/>
                  </a:cxn>
                  <a:cxn ang="0">
                    <a:pos x="0" y="112"/>
                  </a:cxn>
                  <a:cxn ang="0">
                    <a:pos x="0" y="112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8"/>
                  </a:cxn>
                  <a:cxn ang="0">
                    <a:pos x="4" y="118"/>
                  </a:cxn>
                  <a:cxn ang="0">
                    <a:pos x="6" y="119"/>
                  </a:cxn>
                  <a:cxn ang="0">
                    <a:pos x="7" y="118"/>
                  </a:cxn>
                  <a:cxn ang="0">
                    <a:pos x="8" y="116"/>
                  </a:cxn>
                  <a:cxn ang="0">
                    <a:pos x="9" y="114"/>
                  </a:cxn>
                  <a:cxn ang="0">
                    <a:pos x="9" y="114"/>
                  </a:cxn>
                  <a:cxn ang="0">
                    <a:pos x="13" y="100"/>
                  </a:cxn>
                  <a:cxn ang="0">
                    <a:pos x="17" y="84"/>
                  </a:cxn>
                  <a:cxn ang="0">
                    <a:pos x="23" y="70"/>
                  </a:cxn>
                  <a:cxn ang="0">
                    <a:pos x="30" y="56"/>
                  </a:cxn>
                  <a:cxn ang="0">
                    <a:pos x="30" y="56"/>
                  </a:cxn>
                  <a:cxn ang="0">
                    <a:pos x="34" y="42"/>
                  </a:cxn>
                  <a:cxn ang="0">
                    <a:pos x="39" y="29"/>
                  </a:cxn>
                  <a:cxn ang="0">
                    <a:pos x="42" y="22"/>
                  </a:cxn>
                  <a:cxn ang="0">
                    <a:pos x="46" y="17"/>
                  </a:cxn>
                  <a:cxn ang="0">
                    <a:pos x="51" y="12"/>
                  </a:cxn>
                  <a:cxn ang="0">
                    <a:pos x="57" y="9"/>
                  </a:cxn>
                  <a:cxn ang="0">
                    <a:pos x="57" y="9"/>
                  </a:cxn>
                  <a:cxn ang="0">
                    <a:pos x="60" y="8"/>
                  </a:cxn>
                  <a:cxn ang="0">
                    <a:pos x="61" y="7"/>
                  </a:cxn>
                  <a:cxn ang="0">
                    <a:pos x="62" y="5"/>
                  </a:cxn>
                  <a:cxn ang="0">
                    <a:pos x="61" y="3"/>
                  </a:cxn>
                  <a:cxn ang="0">
                    <a:pos x="61" y="2"/>
                  </a:cxn>
                  <a:cxn ang="0">
                    <a:pos x="60" y="0"/>
                  </a:cxn>
                  <a:cxn ang="0">
                    <a:pos x="57" y="0"/>
                  </a:cxn>
                  <a:cxn ang="0">
                    <a:pos x="55" y="0"/>
                  </a:cxn>
                  <a:cxn ang="0">
                    <a:pos x="55" y="0"/>
                  </a:cxn>
                </a:cxnLst>
                <a:rect l="0" t="0" r="r" b="b"/>
                <a:pathLst>
                  <a:path w="62" h="119">
                    <a:moveTo>
                      <a:pt x="55" y="0"/>
                    </a:moveTo>
                    <a:lnTo>
                      <a:pt x="55" y="0"/>
                    </a:lnTo>
                    <a:lnTo>
                      <a:pt x="50" y="2"/>
                    </a:lnTo>
                    <a:lnTo>
                      <a:pt x="46" y="5"/>
                    </a:lnTo>
                    <a:lnTo>
                      <a:pt x="42" y="8"/>
                    </a:lnTo>
                    <a:lnTo>
                      <a:pt x="39" y="11"/>
                    </a:lnTo>
                    <a:lnTo>
                      <a:pt x="33" y="19"/>
                    </a:lnTo>
                    <a:lnTo>
                      <a:pt x="29" y="30"/>
                    </a:lnTo>
                    <a:lnTo>
                      <a:pt x="29" y="30"/>
                    </a:lnTo>
                    <a:lnTo>
                      <a:pt x="13" y="70"/>
                    </a:lnTo>
                    <a:lnTo>
                      <a:pt x="6" y="91"/>
                    </a:lnTo>
                    <a:lnTo>
                      <a:pt x="0" y="112"/>
                    </a:lnTo>
                    <a:lnTo>
                      <a:pt x="0" y="112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8"/>
                    </a:lnTo>
                    <a:lnTo>
                      <a:pt x="4" y="118"/>
                    </a:lnTo>
                    <a:lnTo>
                      <a:pt x="6" y="119"/>
                    </a:lnTo>
                    <a:lnTo>
                      <a:pt x="7" y="118"/>
                    </a:lnTo>
                    <a:lnTo>
                      <a:pt x="8" y="116"/>
                    </a:lnTo>
                    <a:lnTo>
                      <a:pt x="9" y="114"/>
                    </a:lnTo>
                    <a:lnTo>
                      <a:pt x="9" y="114"/>
                    </a:lnTo>
                    <a:lnTo>
                      <a:pt x="13" y="100"/>
                    </a:lnTo>
                    <a:lnTo>
                      <a:pt x="17" y="84"/>
                    </a:lnTo>
                    <a:lnTo>
                      <a:pt x="23" y="70"/>
                    </a:lnTo>
                    <a:lnTo>
                      <a:pt x="30" y="56"/>
                    </a:lnTo>
                    <a:lnTo>
                      <a:pt x="30" y="56"/>
                    </a:lnTo>
                    <a:lnTo>
                      <a:pt x="34" y="42"/>
                    </a:lnTo>
                    <a:lnTo>
                      <a:pt x="39" y="29"/>
                    </a:lnTo>
                    <a:lnTo>
                      <a:pt x="42" y="22"/>
                    </a:lnTo>
                    <a:lnTo>
                      <a:pt x="46" y="17"/>
                    </a:lnTo>
                    <a:lnTo>
                      <a:pt x="51" y="12"/>
                    </a:lnTo>
                    <a:lnTo>
                      <a:pt x="57" y="9"/>
                    </a:lnTo>
                    <a:lnTo>
                      <a:pt x="57" y="9"/>
                    </a:lnTo>
                    <a:lnTo>
                      <a:pt x="60" y="8"/>
                    </a:lnTo>
                    <a:lnTo>
                      <a:pt x="61" y="7"/>
                    </a:lnTo>
                    <a:lnTo>
                      <a:pt x="62" y="5"/>
                    </a:lnTo>
                    <a:lnTo>
                      <a:pt x="61" y="3"/>
                    </a:lnTo>
                    <a:lnTo>
                      <a:pt x="61" y="2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55" y="0"/>
                    </a:lnTo>
                    <a:lnTo>
                      <a:pt x="55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1" name="chenying0907 173"/>
              <p:cNvSpPr/>
              <p:nvPr/>
            </p:nvSpPr>
            <p:spPr bwMode="auto">
              <a:xfrm>
                <a:off x="4403725" y="2228850"/>
                <a:ext cx="17463" cy="52388"/>
              </a:xfrm>
              <a:custGeom>
                <a:avLst/>
                <a:gdLst/>
                <a:ahLst/>
                <a:cxnLst>
                  <a:cxn ang="0">
                    <a:pos x="27" y="1"/>
                  </a:cxn>
                  <a:cxn ang="0">
                    <a:pos x="27" y="1"/>
                  </a:cxn>
                  <a:cxn ang="0">
                    <a:pos x="24" y="2"/>
                  </a:cxn>
                  <a:cxn ang="0">
                    <a:pos x="22" y="6"/>
                  </a:cxn>
                  <a:cxn ang="0">
                    <a:pos x="17" y="12"/>
                  </a:cxn>
                  <a:cxn ang="0">
                    <a:pos x="15" y="20"/>
                  </a:cxn>
                  <a:cxn ang="0">
                    <a:pos x="14" y="27"/>
                  </a:cxn>
                  <a:cxn ang="0">
                    <a:pos x="14" y="27"/>
                  </a:cxn>
                  <a:cxn ang="0">
                    <a:pos x="12" y="45"/>
                  </a:cxn>
                  <a:cxn ang="0">
                    <a:pos x="10" y="61"/>
                  </a:cxn>
                  <a:cxn ang="0">
                    <a:pos x="6" y="78"/>
                  </a:cxn>
                  <a:cxn ang="0">
                    <a:pos x="0" y="94"/>
                  </a:cxn>
                  <a:cxn ang="0">
                    <a:pos x="0" y="94"/>
                  </a:cxn>
                  <a:cxn ang="0">
                    <a:pos x="0" y="96"/>
                  </a:cxn>
                  <a:cxn ang="0">
                    <a:pos x="0" y="97"/>
                  </a:cxn>
                  <a:cxn ang="0">
                    <a:pos x="1" y="100"/>
                  </a:cxn>
                  <a:cxn ang="0">
                    <a:pos x="3" y="100"/>
                  </a:cxn>
                  <a:cxn ang="0">
                    <a:pos x="6" y="100"/>
                  </a:cxn>
                  <a:cxn ang="0">
                    <a:pos x="8" y="98"/>
                  </a:cxn>
                  <a:cxn ang="0">
                    <a:pos x="9" y="96"/>
                  </a:cxn>
                  <a:cxn ang="0">
                    <a:pos x="9" y="96"/>
                  </a:cxn>
                  <a:cxn ang="0">
                    <a:pos x="13" y="85"/>
                  </a:cxn>
                  <a:cxn ang="0">
                    <a:pos x="15" y="80"/>
                  </a:cxn>
                  <a:cxn ang="0">
                    <a:pos x="18" y="75"/>
                  </a:cxn>
                  <a:cxn ang="0">
                    <a:pos x="18" y="75"/>
                  </a:cxn>
                  <a:cxn ang="0">
                    <a:pos x="19" y="72"/>
                  </a:cxn>
                  <a:cxn ang="0">
                    <a:pos x="21" y="69"/>
                  </a:cxn>
                  <a:cxn ang="0">
                    <a:pos x="21" y="62"/>
                  </a:cxn>
                  <a:cxn ang="0">
                    <a:pos x="22" y="49"/>
                  </a:cxn>
                  <a:cxn ang="0">
                    <a:pos x="22" y="49"/>
                  </a:cxn>
                  <a:cxn ang="0">
                    <a:pos x="23" y="28"/>
                  </a:cxn>
                  <a:cxn ang="0">
                    <a:pos x="24" y="22"/>
                  </a:cxn>
                  <a:cxn ang="0">
                    <a:pos x="25" y="17"/>
                  </a:cxn>
                  <a:cxn ang="0">
                    <a:pos x="27" y="13"/>
                  </a:cxn>
                  <a:cxn ang="0">
                    <a:pos x="30" y="10"/>
                  </a:cxn>
                  <a:cxn ang="0">
                    <a:pos x="30" y="10"/>
                  </a:cxn>
                  <a:cxn ang="0">
                    <a:pos x="31" y="9"/>
                  </a:cxn>
                  <a:cxn ang="0">
                    <a:pos x="32" y="8"/>
                  </a:cxn>
                  <a:cxn ang="0">
                    <a:pos x="33" y="3"/>
                  </a:cxn>
                  <a:cxn ang="0">
                    <a:pos x="32" y="2"/>
                  </a:cxn>
                  <a:cxn ang="0">
                    <a:pos x="31" y="1"/>
                  </a:cxn>
                  <a:cxn ang="0">
                    <a:pos x="29" y="0"/>
                  </a:cxn>
                  <a:cxn ang="0">
                    <a:pos x="27" y="1"/>
                  </a:cxn>
                  <a:cxn ang="0">
                    <a:pos x="27" y="1"/>
                  </a:cxn>
                </a:cxnLst>
                <a:rect l="0" t="0" r="r" b="b"/>
                <a:pathLst>
                  <a:path w="33" h="100">
                    <a:moveTo>
                      <a:pt x="27" y="1"/>
                    </a:moveTo>
                    <a:lnTo>
                      <a:pt x="27" y="1"/>
                    </a:lnTo>
                    <a:lnTo>
                      <a:pt x="24" y="2"/>
                    </a:lnTo>
                    <a:lnTo>
                      <a:pt x="22" y="6"/>
                    </a:lnTo>
                    <a:lnTo>
                      <a:pt x="17" y="12"/>
                    </a:lnTo>
                    <a:lnTo>
                      <a:pt x="15" y="20"/>
                    </a:lnTo>
                    <a:lnTo>
                      <a:pt x="14" y="27"/>
                    </a:lnTo>
                    <a:lnTo>
                      <a:pt x="14" y="27"/>
                    </a:lnTo>
                    <a:lnTo>
                      <a:pt x="12" y="45"/>
                    </a:lnTo>
                    <a:lnTo>
                      <a:pt x="10" y="61"/>
                    </a:lnTo>
                    <a:lnTo>
                      <a:pt x="6" y="7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0" y="96"/>
                    </a:lnTo>
                    <a:lnTo>
                      <a:pt x="0" y="97"/>
                    </a:lnTo>
                    <a:lnTo>
                      <a:pt x="1" y="100"/>
                    </a:lnTo>
                    <a:lnTo>
                      <a:pt x="3" y="100"/>
                    </a:lnTo>
                    <a:lnTo>
                      <a:pt x="6" y="100"/>
                    </a:lnTo>
                    <a:lnTo>
                      <a:pt x="8" y="98"/>
                    </a:lnTo>
                    <a:lnTo>
                      <a:pt x="9" y="96"/>
                    </a:lnTo>
                    <a:lnTo>
                      <a:pt x="9" y="96"/>
                    </a:lnTo>
                    <a:lnTo>
                      <a:pt x="13" y="85"/>
                    </a:lnTo>
                    <a:lnTo>
                      <a:pt x="15" y="80"/>
                    </a:lnTo>
                    <a:lnTo>
                      <a:pt x="18" y="75"/>
                    </a:lnTo>
                    <a:lnTo>
                      <a:pt x="18" y="75"/>
                    </a:lnTo>
                    <a:lnTo>
                      <a:pt x="19" y="72"/>
                    </a:lnTo>
                    <a:lnTo>
                      <a:pt x="21" y="69"/>
                    </a:lnTo>
                    <a:lnTo>
                      <a:pt x="21" y="62"/>
                    </a:lnTo>
                    <a:lnTo>
                      <a:pt x="22" y="49"/>
                    </a:lnTo>
                    <a:lnTo>
                      <a:pt x="22" y="49"/>
                    </a:lnTo>
                    <a:lnTo>
                      <a:pt x="23" y="28"/>
                    </a:lnTo>
                    <a:lnTo>
                      <a:pt x="24" y="22"/>
                    </a:lnTo>
                    <a:lnTo>
                      <a:pt x="25" y="17"/>
                    </a:lnTo>
                    <a:lnTo>
                      <a:pt x="27" y="13"/>
                    </a:lnTo>
                    <a:lnTo>
                      <a:pt x="30" y="10"/>
                    </a:lnTo>
                    <a:lnTo>
                      <a:pt x="30" y="10"/>
                    </a:lnTo>
                    <a:lnTo>
                      <a:pt x="31" y="9"/>
                    </a:lnTo>
                    <a:lnTo>
                      <a:pt x="32" y="8"/>
                    </a:lnTo>
                    <a:lnTo>
                      <a:pt x="33" y="3"/>
                    </a:lnTo>
                    <a:lnTo>
                      <a:pt x="32" y="2"/>
                    </a:lnTo>
                    <a:lnTo>
                      <a:pt x="31" y="1"/>
                    </a:lnTo>
                    <a:lnTo>
                      <a:pt x="29" y="0"/>
                    </a:lnTo>
                    <a:lnTo>
                      <a:pt x="27" y="1"/>
                    </a:lnTo>
                    <a:lnTo>
                      <a:pt x="27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2" name="chenying0907 174"/>
              <p:cNvSpPr/>
              <p:nvPr/>
            </p:nvSpPr>
            <p:spPr bwMode="auto">
              <a:xfrm>
                <a:off x="4340225" y="2436813"/>
                <a:ext cx="4763" cy="428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76"/>
                  </a:cxn>
                  <a:cxn ang="0">
                    <a:pos x="0" y="76"/>
                  </a:cxn>
                  <a:cxn ang="0">
                    <a:pos x="1" y="78"/>
                  </a:cxn>
                  <a:cxn ang="0">
                    <a:pos x="2" y="79"/>
                  </a:cxn>
                  <a:cxn ang="0">
                    <a:pos x="3" y="80"/>
                  </a:cxn>
                  <a:cxn ang="0">
                    <a:pos x="5" y="80"/>
                  </a:cxn>
                  <a:cxn ang="0">
                    <a:pos x="6" y="80"/>
                  </a:cxn>
                  <a:cxn ang="0">
                    <a:pos x="8" y="79"/>
                  </a:cxn>
                  <a:cxn ang="0">
                    <a:pos x="9" y="78"/>
                  </a:cxn>
                  <a:cxn ang="0">
                    <a:pos x="9" y="76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2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2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80">
                    <a:moveTo>
                      <a:pt x="0" y="5"/>
                    </a:moveTo>
                    <a:lnTo>
                      <a:pt x="0" y="76"/>
                    </a:lnTo>
                    <a:lnTo>
                      <a:pt x="0" y="76"/>
                    </a:lnTo>
                    <a:lnTo>
                      <a:pt x="1" y="78"/>
                    </a:lnTo>
                    <a:lnTo>
                      <a:pt x="2" y="79"/>
                    </a:lnTo>
                    <a:lnTo>
                      <a:pt x="3" y="80"/>
                    </a:lnTo>
                    <a:lnTo>
                      <a:pt x="5" y="80"/>
                    </a:lnTo>
                    <a:lnTo>
                      <a:pt x="6" y="80"/>
                    </a:lnTo>
                    <a:lnTo>
                      <a:pt x="8" y="79"/>
                    </a:lnTo>
                    <a:lnTo>
                      <a:pt x="9" y="78"/>
                    </a:lnTo>
                    <a:lnTo>
                      <a:pt x="9" y="76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2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2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3" name="chenying0907 175"/>
              <p:cNvSpPr/>
              <p:nvPr/>
            </p:nvSpPr>
            <p:spPr bwMode="auto">
              <a:xfrm>
                <a:off x="4370388" y="2460625"/>
                <a:ext cx="11113" cy="65088"/>
              </a:xfrm>
              <a:custGeom>
                <a:avLst/>
                <a:gdLst/>
                <a:ahLst/>
                <a:cxnLst>
                  <a:cxn ang="0">
                    <a:pos x="12" y="2"/>
                  </a:cxn>
                  <a:cxn ang="0">
                    <a:pos x="12" y="2"/>
                  </a:cxn>
                  <a:cxn ang="0">
                    <a:pos x="9" y="9"/>
                  </a:cxn>
                  <a:cxn ang="0">
                    <a:pos x="7" y="15"/>
                  </a:cxn>
                  <a:cxn ang="0">
                    <a:pos x="3" y="29"/>
                  </a:cxn>
                  <a:cxn ang="0">
                    <a:pos x="1" y="44"/>
                  </a:cxn>
                  <a:cxn ang="0">
                    <a:pos x="0" y="59"/>
                  </a:cxn>
                  <a:cxn ang="0">
                    <a:pos x="1" y="90"/>
                  </a:cxn>
                  <a:cxn ang="0">
                    <a:pos x="2" y="118"/>
                  </a:cxn>
                  <a:cxn ang="0">
                    <a:pos x="2" y="118"/>
                  </a:cxn>
                  <a:cxn ang="0">
                    <a:pos x="3" y="120"/>
                  </a:cxn>
                  <a:cxn ang="0">
                    <a:pos x="4" y="122"/>
                  </a:cxn>
                  <a:cxn ang="0">
                    <a:pos x="5" y="123"/>
                  </a:cxn>
                  <a:cxn ang="0">
                    <a:pos x="7" y="123"/>
                  </a:cxn>
                  <a:cxn ang="0">
                    <a:pos x="9" y="123"/>
                  </a:cxn>
                  <a:cxn ang="0">
                    <a:pos x="10" y="122"/>
                  </a:cxn>
                  <a:cxn ang="0">
                    <a:pos x="11" y="120"/>
                  </a:cxn>
                  <a:cxn ang="0">
                    <a:pos x="11" y="118"/>
                  </a:cxn>
                  <a:cxn ang="0">
                    <a:pos x="11" y="118"/>
                  </a:cxn>
                  <a:cxn ang="0">
                    <a:pos x="10" y="91"/>
                  </a:cxn>
                  <a:cxn ang="0">
                    <a:pos x="10" y="61"/>
                  </a:cxn>
                  <a:cxn ang="0">
                    <a:pos x="10" y="47"/>
                  </a:cxn>
                  <a:cxn ang="0">
                    <a:pos x="12" y="32"/>
                  </a:cxn>
                  <a:cxn ang="0">
                    <a:pos x="15" y="19"/>
                  </a:cxn>
                  <a:cxn ang="0">
                    <a:pos x="17" y="13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2" y="5"/>
                  </a:cxn>
                  <a:cxn ang="0">
                    <a:pos x="20" y="3"/>
                  </a:cxn>
                  <a:cxn ang="0">
                    <a:pos x="19" y="1"/>
                  </a:cxn>
                  <a:cxn ang="0">
                    <a:pos x="18" y="0"/>
                  </a:cxn>
                  <a:cxn ang="0">
                    <a:pos x="17" y="0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2"/>
                  </a:cxn>
                  <a:cxn ang="0">
                    <a:pos x="12" y="2"/>
                  </a:cxn>
                </a:cxnLst>
                <a:rect l="0" t="0" r="r" b="b"/>
                <a:pathLst>
                  <a:path w="22" h="123">
                    <a:moveTo>
                      <a:pt x="12" y="2"/>
                    </a:moveTo>
                    <a:lnTo>
                      <a:pt x="12" y="2"/>
                    </a:lnTo>
                    <a:lnTo>
                      <a:pt x="9" y="9"/>
                    </a:lnTo>
                    <a:lnTo>
                      <a:pt x="7" y="15"/>
                    </a:lnTo>
                    <a:lnTo>
                      <a:pt x="3" y="29"/>
                    </a:lnTo>
                    <a:lnTo>
                      <a:pt x="1" y="44"/>
                    </a:lnTo>
                    <a:lnTo>
                      <a:pt x="0" y="59"/>
                    </a:lnTo>
                    <a:lnTo>
                      <a:pt x="1" y="90"/>
                    </a:lnTo>
                    <a:lnTo>
                      <a:pt x="2" y="118"/>
                    </a:lnTo>
                    <a:lnTo>
                      <a:pt x="2" y="118"/>
                    </a:lnTo>
                    <a:lnTo>
                      <a:pt x="3" y="120"/>
                    </a:lnTo>
                    <a:lnTo>
                      <a:pt x="4" y="122"/>
                    </a:lnTo>
                    <a:lnTo>
                      <a:pt x="5" y="123"/>
                    </a:lnTo>
                    <a:lnTo>
                      <a:pt x="7" y="123"/>
                    </a:lnTo>
                    <a:lnTo>
                      <a:pt x="9" y="123"/>
                    </a:lnTo>
                    <a:lnTo>
                      <a:pt x="10" y="122"/>
                    </a:lnTo>
                    <a:lnTo>
                      <a:pt x="11" y="120"/>
                    </a:lnTo>
                    <a:lnTo>
                      <a:pt x="11" y="118"/>
                    </a:lnTo>
                    <a:lnTo>
                      <a:pt x="11" y="118"/>
                    </a:lnTo>
                    <a:lnTo>
                      <a:pt x="10" y="91"/>
                    </a:lnTo>
                    <a:lnTo>
                      <a:pt x="10" y="61"/>
                    </a:lnTo>
                    <a:lnTo>
                      <a:pt x="10" y="47"/>
                    </a:lnTo>
                    <a:lnTo>
                      <a:pt x="12" y="32"/>
                    </a:lnTo>
                    <a:lnTo>
                      <a:pt x="15" y="19"/>
                    </a:lnTo>
                    <a:lnTo>
                      <a:pt x="17" y="13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2" y="5"/>
                    </a:lnTo>
                    <a:lnTo>
                      <a:pt x="20" y="3"/>
                    </a:lnTo>
                    <a:lnTo>
                      <a:pt x="19" y="1"/>
                    </a:lnTo>
                    <a:lnTo>
                      <a:pt x="18" y="0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2"/>
                    </a:lnTo>
                    <a:lnTo>
                      <a:pt x="1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4" name="chenying0907 176"/>
              <p:cNvSpPr/>
              <p:nvPr/>
            </p:nvSpPr>
            <p:spPr bwMode="auto">
              <a:xfrm>
                <a:off x="4395788" y="2492375"/>
                <a:ext cx="7938" cy="55563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29"/>
                  </a:cxn>
                  <a:cxn ang="0">
                    <a:pos x="2" y="53"/>
                  </a:cxn>
                  <a:cxn ang="0">
                    <a:pos x="1" y="77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1" y="102"/>
                  </a:cxn>
                  <a:cxn ang="0">
                    <a:pos x="2" y="104"/>
                  </a:cxn>
                  <a:cxn ang="0">
                    <a:pos x="4" y="105"/>
                  </a:cxn>
                  <a:cxn ang="0">
                    <a:pos x="6" y="105"/>
                  </a:cxn>
                  <a:cxn ang="0">
                    <a:pos x="7" y="105"/>
                  </a:cxn>
                  <a:cxn ang="0">
                    <a:pos x="9" y="104"/>
                  </a:cxn>
                  <a:cxn ang="0">
                    <a:pos x="10" y="102"/>
                  </a:cxn>
                  <a:cxn ang="0">
                    <a:pos x="10" y="100"/>
                  </a:cxn>
                  <a:cxn ang="0">
                    <a:pos x="10" y="100"/>
                  </a:cxn>
                  <a:cxn ang="0">
                    <a:pos x="11" y="77"/>
                  </a:cxn>
                  <a:cxn ang="0">
                    <a:pos x="13" y="53"/>
                  </a:cxn>
                  <a:cxn ang="0">
                    <a:pos x="14" y="29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2" y="1"/>
                  </a:cxn>
                  <a:cxn ang="0">
                    <a:pos x="10" y="0"/>
                  </a:cxn>
                  <a:cxn ang="0">
                    <a:pos x="9" y="1"/>
                  </a:cxn>
                  <a:cxn ang="0">
                    <a:pos x="7" y="2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05">
                    <a:moveTo>
                      <a:pt x="6" y="5"/>
                    </a:moveTo>
                    <a:lnTo>
                      <a:pt x="6" y="5"/>
                    </a:lnTo>
                    <a:lnTo>
                      <a:pt x="5" y="29"/>
                    </a:lnTo>
                    <a:lnTo>
                      <a:pt x="2" y="53"/>
                    </a:lnTo>
                    <a:lnTo>
                      <a:pt x="1" y="77"/>
                    </a:lnTo>
                    <a:lnTo>
                      <a:pt x="0" y="100"/>
                    </a:lnTo>
                    <a:lnTo>
                      <a:pt x="0" y="100"/>
                    </a:lnTo>
                    <a:lnTo>
                      <a:pt x="1" y="102"/>
                    </a:lnTo>
                    <a:lnTo>
                      <a:pt x="2" y="104"/>
                    </a:lnTo>
                    <a:lnTo>
                      <a:pt x="4" y="105"/>
                    </a:lnTo>
                    <a:lnTo>
                      <a:pt x="6" y="105"/>
                    </a:lnTo>
                    <a:lnTo>
                      <a:pt x="7" y="105"/>
                    </a:lnTo>
                    <a:lnTo>
                      <a:pt x="9" y="104"/>
                    </a:lnTo>
                    <a:lnTo>
                      <a:pt x="10" y="102"/>
                    </a:lnTo>
                    <a:lnTo>
                      <a:pt x="10" y="100"/>
                    </a:lnTo>
                    <a:lnTo>
                      <a:pt x="10" y="100"/>
                    </a:lnTo>
                    <a:lnTo>
                      <a:pt x="11" y="77"/>
                    </a:lnTo>
                    <a:lnTo>
                      <a:pt x="13" y="53"/>
                    </a:lnTo>
                    <a:lnTo>
                      <a:pt x="14" y="29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2" y="1"/>
                    </a:lnTo>
                    <a:lnTo>
                      <a:pt x="10" y="0"/>
                    </a:lnTo>
                    <a:lnTo>
                      <a:pt x="9" y="1"/>
                    </a:lnTo>
                    <a:lnTo>
                      <a:pt x="7" y="2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5" name="chenying0907 177"/>
              <p:cNvSpPr/>
              <p:nvPr/>
            </p:nvSpPr>
            <p:spPr bwMode="auto">
              <a:xfrm>
                <a:off x="4424363" y="25209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6"/>
                  </a:cxn>
                  <a:cxn ang="0">
                    <a:pos x="3" y="136"/>
                  </a:cxn>
                  <a:cxn ang="0">
                    <a:pos x="4" y="137"/>
                  </a:cxn>
                  <a:cxn ang="0">
                    <a:pos x="6" y="136"/>
                  </a:cxn>
                  <a:cxn ang="0">
                    <a:pos x="7" y="136"/>
                  </a:cxn>
                  <a:cxn ang="0">
                    <a:pos x="8" y="134"/>
                  </a:cxn>
                  <a:cxn ang="0">
                    <a:pos x="9" y="132"/>
                  </a:cxn>
                  <a:cxn ang="0">
                    <a:pos x="9" y="4"/>
                  </a:cxn>
                  <a:cxn ang="0">
                    <a:pos x="9" y="4"/>
                  </a:cxn>
                  <a:cxn ang="0">
                    <a:pos x="8" y="2"/>
                  </a:cxn>
                  <a:cxn ang="0">
                    <a:pos x="7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</a:cxnLst>
                <a:rect l="0" t="0" r="r" b="b"/>
                <a:pathLst>
                  <a:path w="9" h="137">
                    <a:moveTo>
                      <a:pt x="0" y="4"/>
                    </a:move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6"/>
                    </a:lnTo>
                    <a:lnTo>
                      <a:pt x="3" y="136"/>
                    </a:lnTo>
                    <a:lnTo>
                      <a:pt x="4" y="137"/>
                    </a:lnTo>
                    <a:lnTo>
                      <a:pt x="6" y="136"/>
                    </a:lnTo>
                    <a:lnTo>
                      <a:pt x="7" y="136"/>
                    </a:lnTo>
                    <a:lnTo>
                      <a:pt x="8" y="134"/>
                    </a:lnTo>
                    <a:lnTo>
                      <a:pt x="9" y="132"/>
                    </a:lnTo>
                    <a:lnTo>
                      <a:pt x="9" y="4"/>
                    </a:lnTo>
                    <a:lnTo>
                      <a:pt x="9" y="4"/>
                    </a:lnTo>
                    <a:lnTo>
                      <a:pt x="8" y="2"/>
                    </a:lnTo>
                    <a:lnTo>
                      <a:pt x="7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6" name="chenying0907 178"/>
              <p:cNvSpPr/>
              <p:nvPr/>
            </p:nvSpPr>
            <p:spPr bwMode="auto">
              <a:xfrm>
                <a:off x="4451350" y="2547938"/>
                <a:ext cx="7938" cy="68263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3"/>
                  </a:cxn>
                  <a:cxn ang="0">
                    <a:pos x="1" y="47"/>
                  </a:cxn>
                  <a:cxn ang="0">
                    <a:pos x="0" y="62"/>
                  </a:cxn>
                  <a:cxn ang="0">
                    <a:pos x="0" y="124"/>
                  </a:cxn>
                  <a:cxn ang="0">
                    <a:pos x="0" y="124"/>
                  </a:cxn>
                  <a:cxn ang="0">
                    <a:pos x="1" y="126"/>
                  </a:cxn>
                  <a:cxn ang="0">
                    <a:pos x="2" y="127"/>
                  </a:cxn>
                  <a:cxn ang="0">
                    <a:pos x="3" y="128"/>
                  </a:cxn>
                  <a:cxn ang="0">
                    <a:pos x="5" y="128"/>
                  </a:cxn>
                  <a:cxn ang="0">
                    <a:pos x="6" y="128"/>
                  </a:cxn>
                  <a:cxn ang="0">
                    <a:pos x="8" y="127"/>
                  </a:cxn>
                  <a:cxn ang="0">
                    <a:pos x="9" y="126"/>
                  </a:cxn>
                  <a:cxn ang="0">
                    <a:pos x="9" y="124"/>
                  </a:cxn>
                  <a:cxn ang="0">
                    <a:pos x="9" y="69"/>
                  </a:cxn>
                  <a:cxn ang="0">
                    <a:pos x="9" y="69"/>
                  </a:cxn>
                  <a:cxn ang="0">
                    <a:pos x="10" y="52"/>
                  </a:cxn>
                  <a:cxn ang="0">
                    <a:pos x="11" y="37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2"/>
                  </a:cxn>
                  <a:cxn ang="0">
                    <a:pos x="11" y="1"/>
                  </a:cxn>
                  <a:cxn ang="0">
                    <a:pos x="10" y="0"/>
                  </a:cxn>
                  <a:cxn ang="0">
                    <a:pos x="6" y="2"/>
                  </a:cxn>
                  <a:cxn ang="0">
                    <a:pos x="5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28">
                    <a:moveTo>
                      <a:pt x="5" y="5"/>
                    </a:moveTo>
                    <a:lnTo>
                      <a:pt x="5" y="5"/>
                    </a:lnTo>
                    <a:lnTo>
                      <a:pt x="2" y="33"/>
                    </a:lnTo>
                    <a:lnTo>
                      <a:pt x="1" y="47"/>
                    </a:lnTo>
                    <a:lnTo>
                      <a:pt x="0" y="62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1" y="126"/>
                    </a:lnTo>
                    <a:lnTo>
                      <a:pt x="2" y="127"/>
                    </a:lnTo>
                    <a:lnTo>
                      <a:pt x="3" y="128"/>
                    </a:lnTo>
                    <a:lnTo>
                      <a:pt x="5" y="128"/>
                    </a:lnTo>
                    <a:lnTo>
                      <a:pt x="6" y="128"/>
                    </a:lnTo>
                    <a:lnTo>
                      <a:pt x="8" y="127"/>
                    </a:lnTo>
                    <a:lnTo>
                      <a:pt x="9" y="126"/>
                    </a:lnTo>
                    <a:lnTo>
                      <a:pt x="9" y="124"/>
                    </a:lnTo>
                    <a:lnTo>
                      <a:pt x="9" y="69"/>
                    </a:lnTo>
                    <a:lnTo>
                      <a:pt x="9" y="69"/>
                    </a:lnTo>
                    <a:lnTo>
                      <a:pt x="10" y="52"/>
                    </a:lnTo>
                    <a:lnTo>
                      <a:pt x="11" y="37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2"/>
                    </a:lnTo>
                    <a:lnTo>
                      <a:pt x="11" y="1"/>
                    </a:lnTo>
                    <a:lnTo>
                      <a:pt x="10" y="0"/>
                    </a:lnTo>
                    <a:lnTo>
                      <a:pt x="6" y="2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7" name="chenying0907 179"/>
              <p:cNvSpPr/>
              <p:nvPr/>
            </p:nvSpPr>
            <p:spPr bwMode="auto">
              <a:xfrm>
                <a:off x="4478338" y="2578100"/>
                <a:ext cx="6350" cy="555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0"/>
                  </a:cxn>
                  <a:cxn ang="0">
                    <a:pos x="0" y="100"/>
                  </a:cxn>
                  <a:cxn ang="0">
                    <a:pos x="0" y="102"/>
                  </a:cxn>
                  <a:cxn ang="0">
                    <a:pos x="1" y="103"/>
                  </a:cxn>
                  <a:cxn ang="0">
                    <a:pos x="4" y="104"/>
                  </a:cxn>
                  <a:cxn ang="0">
                    <a:pos x="5" y="104"/>
                  </a:cxn>
                  <a:cxn ang="0">
                    <a:pos x="7" y="104"/>
                  </a:cxn>
                  <a:cxn ang="0">
                    <a:pos x="8" y="103"/>
                  </a:cxn>
                  <a:cxn ang="0">
                    <a:pos x="9" y="102"/>
                  </a:cxn>
                  <a:cxn ang="0">
                    <a:pos x="10" y="100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4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10" h="104">
                    <a:moveTo>
                      <a:pt x="0" y="5"/>
                    </a:moveTo>
                    <a:lnTo>
                      <a:pt x="0" y="100"/>
                    </a:lnTo>
                    <a:lnTo>
                      <a:pt x="0" y="100"/>
                    </a:lnTo>
                    <a:lnTo>
                      <a:pt x="0" y="102"/>
                    </a:lnTo>
                    <a:lnTo>
                      <a:pt x="1" y="103"/>
                    </a:lnTo>
                    <a:lnTo>
                      <a:pt x="4" y="104"/>
                    </a:lnTo>
                    <a:lnTo>
                      <a:pt x="5" y="104"/>
                    </a:lnTo>
                    <a:lnTo>
                      <a:pt x="7" y="104"/>
                    </a:lnTo>
                    <a:lnTo>
                      <a:pt x="8" y="103"/>
                    </a:lnTo>
                    <a:lnTo>
                      <a:pt x="9" y="102"/>
                    </a:lnTo>
                    <a:lnTo>
                      <a:pt x="10" y="100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8" name="chenying0907 180"/>
              <p:cNvSpPr/>
              <p:nvPr/>
            </p:nvSpPr>
            <p:spPr bwMode="auto">
              <a:xfrm>
                <a:off x="4500563" y="2608263"/>
                <a:ext cx="7938" cy="49213"/>
              </a:xfrm>
              <a:custGeom>
                <a:avLst/>
                <a:gdLst/>
                <a:ahLst/>
                <a:cxnLst>
                  <a:cxn ang="0">
                    <a:pos x="15" y="88"/>
                  </a:cxn>
                  <a:cxn ang="0">
                    <a:pos x="15" y="88"/>
                  </a:cxn>
                  <a:cxn ang="0">
                    <a:pos x="12" y="79"/>
                  </a:cxn>
                  <a:cxn ang="0">
                    <a:pos x="10" y="68"/>
                  </a:cxn>
                  <a:cxn ang="0">
                    <a:pos x="9" y="57"/>
                  </a:cxn>
                  <a:cxn ang="0">
                    <a:pos x="9" y="47"/>
                  </a:cxn>
                  <a:cxn ang="0">
                    <a:pos x="9" y="25"/>
                  </a:cxn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7" y="0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1" y="4"/>
                  </a:cxn>
                  <a:cxn ang="0">
                    <a:pos x="1" y="4"/>
                  </a:cxn>
                  <a:cxn ang="0">
                    <a:pos x="0" y="26"/>
                  </a:cxn>
                  <a:cxn ang="0">
                    <a:pos x="0" y="48"/>
                  </a:cxn>
                  <a:cxn ang="0">
                    <a:pos x="0" y="59"/>
                  </a:cxn>
                  <a:cxn ang="0">
                    <a:pos x="1" y="69"/>
                  </a:cxn>
                  <a:cxn ang="0">
                    <a:pos x="3" y="81"/>
                  </a:cxn>
                  <a:cxn ang="0">
                    <a:pos x="6" y="91"/>
                  </a:cxn>
                  <a:cxn ang="0">
                    <a:pos x="6" y="91"/>
                  </a:cxn>
                  <a:cxn ang="0">
                    <a:pos x="7" y="93"/>
                  </a:cxn>
                  <a:cxn ang="0">
                    <a:pos x="8" y="94"/>
                  </a:cxn>
                  <a:cxn ang="0">
                    <a:pos x="10" y="94"/>
                  </a:cxn>
                  <a:cxn ang="0">
                    <a:pos x="12" y="94"/>
                  </a:cxn>
                  <a:cxn ang="0">
                    <a:pos x="13" y="93"/>
                  </a:cxn>
                  <a:cxn ang="0">
                    <a:pos x="14" y="92"/>
                  </a:cxn>
                  <a:cxn ang="0">
                    <a:pos x="15" y="90"/>
                  </a:cxn>
                  <a:cxn ang="0">
                    <a:pos x="15" y="88"/>
                  </a:cxn>
                  <a:cxn ang="0">
                    <a:pos x="15" y="88"/>
                  </a:cxn>
                </a:cxnLst>
                <a:rect l="0" t="0" r="r" b="b"/>
                <a:pathLst>
                  <a:path w="15" h="94">
                    <a:moveTo>
                      <a:pt x="15" y="88"/>
                    </a:moveTo>
                    <a:lnTo>
                      <a:pt x="15" y="88"/>
                    </a:lnTo>
                    <a:lnTo>
                      <a:pt x="12" y="79"/>
                    </a:lnTo>
                    <a:lnTo>
                      <a:pt x="10" y="68"/>
                    </a:lnTo>
                    <a:lnTo>
                      <a:pt x="9" y="57"/>
                    </a:lnTo>
                    <a:lnTo>
                      <a:pt x="9" y="47"/>
                    </a:lnTo>
                    <a:lnTo>
                      <a:pt x="9" y="25"/>
                    </a:lnTo>
                    <a:lnTo>
                      <a:pt x="10" y="4"/>
                    </a:ln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7" y="0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1" y="4"/>
                    </a:lnTo>
                    <a:lnTo>
                      <a:pt x="1" y="4"/>
                    </a:lnTo>
                    <a:lnTo>
                      <a:pt x="0" y="26"/>
                    </a:lnTo>
                    <a:lnTo>
                      <a:pt x="0" y="48"/>
                    </a:lnTo>
                    <a:lnTo>
                      <a:pt x="0" y="59"/>
                    </a:lnTo>
                    <a:lnTo>
                      <a:pt x="1" y="69"/>
                    </a:lnTo>
                    <a:lnTo>
                      <a:pt x="3" y="81"/>
                    </a:lnTo>
                    <a:lnTo>
                      <a:pt x="6" y="91"/>
                    </a:lnTo>
                    <a:lnTo>
                      <a:pt x="6" y="91"/>
                    </a:lnTo>
                    <a:lnTo>
                      <a:pt x="7" y="93"/>
                    </a:lnTo>
                    <a:lnTo>
                      <a:pt x="8" y="94"/>
                    </a:lnTo>
                    <a:lnTo>
                      <a:pt x="10" y="94"/>
                    </a:lnTo>
                    <a:lnTo>
                      <a:pt x="12" y="94"/>
                    </a:lnTo>
                    <a:lnTo>
                      <a:pt x="13" y="93"/>
                    </a:lnTo>
                    <a:lnTo>
                      <a:pt x="14" y="92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5" y="8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89" name="chenying0907 181"/>
              <p:cNvSpPr/>
              <p:nvPr/>
            </p:nvSpPr>
            <p:spPr bwMode="auto">
              <a:xfrm>
                <a:off x="4529138" y="2622550"/>
                <a:ext cx="7938" cy="63500"/>
              </a:xfrm>
              <a:custGeom>
                <a:avLst/>
                <a:gdLst/>
                <a:ahLst/>
                <a:cxnLst>
                  <a:cxn ang="0">
                    <a:pos x="6" y="5"/>
                  </a:cxn>
                  <a:cxn ang="0">
                    <a:pos x="6" y="5"/>
                  </a:cxn>
                  <a:cxn ang="0">
                    <a:pos x="5" y="18"/>
                  </a:cxn>
                  <a:cxn ang="0">
                    <a:pos x="3" y="31"/>
                  </a:cxn>
                  <a:cxn ang="0">
                    <a:pos x="1" y="43"/>
                  </a:cxn>
                  <a:cxn ang="0">
                    <a:pos x="0" y="57"/>
                  </a:cxn>
                  <a:cxn ang="0">
                    <a:pos x="0" y="57"/>
                  </a:cxn>
                  <a:cxn ang="0">
                    <a:pos x="0" y="86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1" y="116"/>
                  </a:cxn>
                  <a:cxn ang="0">
                    <a:pos x="2" y="117"/>
                  </a:cxn>
                  <a:cxn ang="0">
                    <a:pos x="3" y="118"/>
                  </a:cxn>
                  <a:cxn ang="0">
                    <a:pos x="6" y="119"/>
                  </a:cxn>
                  <a:cxn ang="0">
                    <a:pos x="8" y="118"/>
                  </a:cxn>
                  <a:cxn ang="0">
                    <a:pos x="9" y="117"/>
                  </a:cxn>
                  <a:cxn ang="0">
                    <a:pos x="10" y="116"/>
                  </a:cxn>
                  <a:cxn ang="0">
                    <a:pos x="11" y="114"/>
                  </a:cxn>
                  <a:cxn ang="0">
                    <a:pos x="11" y="57"/>
                  </a:cxn>
                  <a:cxn ang="0">
                    <a:pos x="11" y="57"/>
                  </a:cxn>
                  <a:cxn ang="0">
                    <a:pos x="11" y="43"/>
                  </a:cxn>
                  <a:cxn ang="0">
                    <a:pos x="13" y="31"/>
                  </a:cxn>
                  <a:cxn ang="0">
                    <a:pos x="14" y="18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1"/>
                  </a:cxn>
                  <a:cxn ang="0">
                    <a:pos x="12" y="0"/>
                  </a:cxn>
                  <a:cxn ang="0">
                    <a:pos x="11" y="0"/>
                  </a:cxn>
                  <a:cxn ang="0">
                    <a:pos x="9" y="0"/>
                  </a:cxn>
                  <a:cxn ang="0">
                    <a:pos x="8" y="1"/>
                  </a:cxn>
                  <a:cxn ang="0">
                    <a:pos x="6" y="3"/>
                  </a:cxn>
                  <a:cxn ang="0">
                    <a:pos x="6" y="5"/>
                  </a:cxn>
                  <a:cxn ang="0">
                    <a:pos x="6" y="5"/>
                  </a:cxn>
                </a:cxnLst>
                <a:rect l="0" t="0" r="r" b="b"/>
                <a:pathLst>
                  <a:path w="15" h="119">
                    <a:moveTo>
                      <a:pt x="6" y="5"/>
                    </a:moveTo>
                    <a:lnTo>
                      <a:pt x="6" y="5"/>
                    </a:lnTo>
                    <a:lnTo>
                      <a:pt x="5" y="18"/>
                    </a:lnTo>
                    <a:lnTo>
                      <a:pt x="3" y="31"/>
                    </a:lnTo>
                    <a:lnTo>
                      <a:pt x="1" y="43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0" y="86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1" y="116"/>
                    </a:lnTo>
                    <a:lnTo>
                      <a:pt x="2" y="117"/>
                    </a:lnTo>
                    <a:lnTo>
                      <a:pt x="3" y="118"/>
                    </a:lnTo>
                    <a:lnTo>
                      <a:pt x="6" y="119"/>
                    </a:lnTo>
                    <a:lnTo>
                      <a:pt x="8" y="118"/>
                    </a:lnTo>
                    <a:lnTo>
                      <a:pt x="9" y="117"/>
                    </a:lnTo>
                    <a:lnTo>
                      <a:pt x="10" y="116"/>
                    </a:lnTo>
                    <a:lnTo>
                      <a:pt x="11" y="114"/>
                    </a:lnTo>
                    <a:lnTo>
                      <a:pt x="11" y="57"/>
                    </a:lnTo>
                    <a:lnTo>
                      <a:pt x="11" y="57"/>
                    </a:lnTo>
                    <a:lnTo>
                      <a:pt x="11" y="43"/>
                    </a:lnTo>
                    <a:lnTo>
                      <a:pt x="13" y="31"/>
                    </a:lnTo>
                    <a:lnTo>
                      <a:pt x="14" y="18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1"/>
                    </a:lnTo>
                    <a:lnTo>
                      <a:pt x="12" y="0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8" y="1"/>
                    </a:lnTo>
                    <a:lnTo>
                      <a:pt x="6" y="3"/>
                    </a:lnTo>
                    <a:lnTo>
                      <a:pt x="6" y="5"/>
                    </a:lnTo>
                    <a:lnTo>
                      <a:pt x="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0" name="chenying0907 182"/>
              <p:cNvSpPr/>
              <p:nvPr/>
            </p:nvSpPr>
            <p:spPr bwMode="auto">
              <a:xfrm>
                <a:off x="4551363" y="2652713"/>
                <a:ext cx="4763" cy="55563"/>
              </a:xfrm>
              <a:custGeom>
                <a:avLst/>
                <a:gdLst/>
                <a:ahLst/>
                <a:cxnLst>
                  <a:cxn ang="0">
                    <a:pos x="11" y="5"/>
                  </a:cxn>
                  <a:cxn ang="0">
                    <a:pos x="11" y="5"/>
                  </a:cxn>
                  <a:cxn ang="0">
                    <a:pos x="11" y="3"/>
                  </a:cxn>
                  <a:cxn ang="0">
                    <a:pos x="10" y="1"/>
                  </a:cxn>
                  <a:cxn ang="0">
                    <a:pos x="8" y="0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2" y="3"/>
                  </a:cxn>
                  <a:cxn ang="0">
                    <a:pos x="2" y="5"/>
                  </a:cxn>
                  <a:cxn ang="0">
                    <a:pos x="2" y="5"/>
                  </a:cxn>
                  <a:cxn ang="0">
                    <a:pos x="0" y="53"/>
                  </a:cxn>
                  <a:cxn ang="0">
                    <a:pos x="0" y="75"/>
                  </a:cxn>
                  <a:cxn ang="0">
                    <a:pos x="2" y="99"/>
                  </a:cxn>
                  <a:cxn ang="0">
                    <a:pos x="2" y="99"/>
                  </a:cxn>
                  <a:cxn ang="0">
                    <a:pos x="2" y="101"/>
                  </a:cxn>
                  <a:cxn ang="0">
                    <a:pos x="4" y="103"/>
                  </a:cxn>
                  <a:cxn ang="0">
                    <a:pos x="7" y="104"/>
                  </a:cxn>
                  <a:cxn ang="0">
                    <a:pos x="9" y="104"/>
                  </a:cxn>
                  <a:cxn ang="0">
                    <a:pos x="10" y="103"/>
                  </a:cxn>
                  <a:cxn ang="0">
                    <a:pos x="11" y="101"/>
                  </a:cxn>
                  <a:cxn ang="0">
                    <a:pos x="11" y="99"/>
                  </a:cxn>
                  <a:cxn ang="0">
                    <a:pos x="11" y="99"/>
                  </a:cxn>
                  <a:cxn ang="0">
                    <a:pos x="9" y="75"/>
                  </a:cxn>
                  <a:cxn ang="0">
                    <a:pos x="9" y="53"/>
                  </a:cxn>
                  <a:cxn ang="0">
                    <a:pos x="11" y="5"/>
                  </a:cxn>
                  <a:cxn ang="0">
                    <a:pos x="11" y="5"/>
                  </a:cxn>
                </a:cxnLst>
                <a:rect l="0" t="0" r="r" b="b"/>
                <a:pathLst>
                  <a:path w="11" h="104">
                    <a:moveTo>
                      <a:pt x="11" y="5"/>
                    </a:moveTo>
                    <a:lnTo>
                      <a:pt x="11" y="5"/>
                    </a:lnTo>
                    <a:lnTo>
                      <a:pt x="11" y="3"/>
                    </a:lnTo>
                    <a:lnTo>
                      <a:pt x="10" y="1"/>
                    </a:lnTo>
                    <a:lnTo>
                      <a:pt x="8" y="0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5"/>
                    </a:lnTo>
                    <a:lnTo>
                      <a:pt x="0" y="53"/>
                    </a:lnTo>
                    <a:lnTo>
                      <a:pt x="0" y="75"/>
                    </a:lnTo>
                    <a:lnTo>
                      <a:pt x="2" y="99"/>
                    </a:lnTo>
                    <a:lnTo>
                      <a:pt x="2" y="99"/>
                    </a:lnTo>
                    <a:lnTo>
                      <a:pt x="2" y="101"/>
                    </a:lnTo>
                    <a:lnTo>
                      <a:pt x="4" y="103"/>
                    </a:lnTo>
                    <a:lnTo>
                      <a:pt x="7" y="104"/>
                    </a:lnTo>
                    <a:lnTo>
                      <a:pt x="9" y="104"/>
                    </a:lnTo>
                    <a:lnTo>
                      <a:pt x="10" y="103"/>
                    </a:lnTo>
                    <a:lnTo>
                      <a:pt x="11" y="101"/>
                    </a:lnTo>
                    <a:lnTo>
                      <a:pt x="11" y="99"/>
                    </a:lnTo>
                    <a:lnTo>
                      <a:pt x="11" y="99"/>
                    </a:lnTo>
                    <a:lnTo>
                      <a:pt x="9" y="75"/>
                    </a:lnTo>
                    <a:lnTo>
                      <a:pt x="9" y="53"/>
                    </a:lnTo>
                    <a:lnTo>
                      <a:pt x="11" y="5"/>
                    </a:lnTo>
                    <a:lnTo>
                      <a:pt x="1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1" name="chenying0907 183"/>
              <p:cNvSpPr/>
              <p:nvPr/>
            </p:nvSpPr>
            <p:spPr bwMode="auto">
              <a:xfrm>
                <a:off x="4572000" y="2676525"/>
                <a:ext cx="6350" cy="58738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9" y="2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57"/>
                  </a:cxn>
                  <a:cxn ang="0">
                    <a:pos x="2" y="83"/>
                  </a:cxn>
                  <a:cxn ang="0">
                    <a:pos x="5" y="109"/>
                  </a:cxn>
                  <a:cxn ang="0">
                    <a:pos x="5" y="109"/>
                  </a:cxn>
                  <a:cxn ang="0">
                    <a:pos x="6" y="111"/>
                  </a:cxn>
                  <a:cxn ang="0">
                    <a:pos x="7" y="112"/>
                  </a:cxn>
                  <a:cxn ang="0">
                    <a:pos x="10" y="113"/>
                  </a:cxn>
                  <a:cxn ang="0">
                    <a:pos x="12" y="113"/>
                  </a:cxn>
                  <a:cxn ang="0">
                    <a:pos x="13" y="112"/>
                  </a:cxn>
                  <a:cxn ang="0">
                    <a:pos x="14" y="111"/>
                  </a:cxn>
                  <a:cxn ang="0">
                    <a:pos x="14" y="109"/>
                  </a:cxn>
                  <a:cxn ang="0">
                    <a:pos x="14" y="109"/>
                  </a:cxn>
                  <a:cxn ang="0">
                    <a:pos x="12" y="83"/>
                  </a:cxn>
                  <a:cxn ang="0">
                    <a:pos x="10" y="57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4" h="113">
                    <a:moveTo>
                      <a:pt x="10" y="4"/>
                    </a:moveTo>
                    <a:lnTo>
                      <a:pt x="10" y="4"/>
                    </a:lnTo>
                    <a:lnTo>
                      <a:pt x="9" y="2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57"/>
                    </a:lnTo>
                    <a:lnTo>
                      <a:pt x="2" y="83"/>
                    </a:lnTo>
                    <a:lnTo>
                      <a:pt x="5" y="109"/>
                    </a:lnTo>
                    <a:lnTo>
                      <a:pt x="5" y="109"/>
                    </a:lnTo>
                    <a:lnTo>
                      <a:pt x="6" y="111"/>
                    </a:lnTo>
                    <a:lnTo>
                      <a:pt x="7" y="112"/>
                    </a:lnTo>
                    <a:lnTo>
                      <a:pt x="10" y="113"/>
                    </a:lnTo>
                    <a:lnTo>
                      <a:pt x="12" y="113"/>
                    </a:lnTo>
                    <a:lnTo>
                      <a:pt x="13" y="112"/>
                    </a:lnTo>
                    <a:lnTo>
                      <a:pt x="14" y="111"/>
                    </a:lnTo>
                    <a:lnTo>
                      <a:pt x="14" y="109"/>
                    </a:lnTo>
                    <a:lnTo>
                      <a:pt x="14" y="109"/>
                    </a:lnTo>
                    <a:lnTo>
                      <a:pt x="12" y="83"/>
                    </a:lnTo>
                    <a:lnTo>
                      <a:pt x="10" y="57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2" name="chenying0907 184"/>
              <p:cNvSpPr/>
              <p:nvPr/>
            </p:nvSpPr>
            <p:spPr bwMode="auto">
              <a:xfrm>
                <a:off x="4481513" y="2305050"/>
                <a:ext cx="12700" cy="61913"/>
              </a:xfrm>
              <a:custGeom>
                <a:avLst/>
                <a:gdLst/>
                <a:ahLst/>
                <a:cxnLst>
                  <a:cxn ang="0">
                    <a:pos x="21" y="109"/>
                  </a:cxn>
                  <a:cxn ang="0">
                    <a:pos x="21" y="109"/>
                  </a:cxn>
                  <a:cxn ang="0">
                    <a:pos x="16" y="105"/>
                  </a:cxn>
                  <a:cxn ang="0">
                    <a:pos x="13" y="101"/>
                  </a:cxn>
                  <a:cxn ang="0">
                    <a:pos x="11" y="95"/>
                  </a:cxn>
                  <a:cxn ang="0">
                    <a:pos x="9" y="89"/>
                  </a:cxn>
                  <a:cxn ang="0">
                    <a:pos x="9" y="76"/>
                  </a:cxn>
                  <a:cxn ang="0">
                    <a:pos x="9" y="64"/>
                  </a:cxn>
                  <a:cxn ang="0">
                    <a:pos x="9" y="64"/>
                  </a:cxn>
                  <a:cxn ang="0">
                    <a:pos x="10" y="3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2" y="1"/>
                  </a:cxn>
                  <a:cxn ang="0">
                    <a:pos x="1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77"/>
                  </a:cxn>
                  <a:cxn ang="0">
                    <a:pos x="0" y="77"/>
                  </a:cxn>
                  <a:cxn ang="0">
                    <a:pos x="0" y="89"/>
                  </a:cxn>
                  <a:cxn ang="0">
                    <a:pos x="1" y="95"/>
                  </a:cxn>
                  <a:cxn ang="0">
                    <a:pos x="3" y="100"/>
                  </a:cxn>
                  <a:cxn ang="0">
                    <a:pos x="5" y="105"/>
                  </a:cxn>
                  <a:cxn ang="0">
                    <a:pos x="8" y="110"/>
                  </a:cxn>
                  <a:cxn ang="0">
                    <a:pos x="12" y="115"/>
                  </a:cxn>
                  <a:cxn ang="0">
                    <a:pos x="16" y="118"/>
                  </a:cxn>
                  <a:cxn ang="0">
                    <a:pos x="16" y="118"/>
                  </a:cxn>
                  <a:cxn ang="0">
                    <a:pos x="18" y="119"/>
                  </a:cxn>
                  <a:cxn ang="0">
                    <a:pos x="20" y="119"/>
                  </a:cxn>
                  <a:cxn ang="0">
                    <a:pos x="21" y="118"/>
                  </a:cxn>
                  <a:cxn ang="0">
                    <a:pos x="22" y="117"/>
                  </a:cxn>
                  <a:cxn ang="0">
                    <a:pos x="23" y="115"/>
                  </a:cxn>
                  <a:cxn ang="0">
                    <a:pos x="23" y="112"/>
                  </a:cxn>
                  <a:cxn ang="0">
                    <a:pos x="22" y="111"/>
                  </a:cxn>
                  <a:cxn ang="0">
                    <a:pos x="21" y="109"/>
                  </a:cxn>
                  <a:cxn ang="0">
                    <a:pos x="21" y="109"/>
                  </a:cxn>
                </a:cxnLst>
                <a:rect l="0" t="0" r="r" b="b"/>
                <a:pathLst>
                  <a:path w="23" h="119">
                    <a:moveTo>
                      <a:pt x="21" y="109"/>
                    </a:moveTo>
                    <a:lnTo>
                      <a:pt x="21" y="109"/>
                    </a:lnTo>
                    <a:lnTo>
                      <a:pt x="16" y="105"/>
                    </a:lnTo>
                    <a:lnTo>
                      <a:pt x="13" y="101"/>
                    </a:lnTo>
                    <a:lnTo>
                      <a:pt x="11" y="95"/>
                    </a:lnTo>
                    <a:lnTo>
                      <a:pt x="9" y="89"/>
                    </a:lnTo>
                    <a:lnTo>
                      <a:pt x="9" y="76"/>
                    </a:lnTo>
                    <a:lnTo>
                      <a:pt x="9" y="64"/>
                    </a:lnTo>
                    <a:lnTo>
                      <a:pt x="9" y="64"/>
                    </a:lnTo>
                    <a:lnTo>
                      <a:pt x="10" y="3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2" y="1"/>
                    </a:lnTo>
                    <a:lnTo>
                      <a:pt x="1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77"/>
                    </a:lnTo>
                    <a:lnTo>
                      <a:pt x="0" y="77"/>
                    </a:lnTo>
                    <a:lnTo>
                      <a:pt x="0" y="89"/>
                    </a:lnTo>
                    <a:lnTo>
                      <a:pt x="1" y="95"/>
                    </a:lnTo>
                    <a:lnTo>
                      <a:pt x="3" y="100"/>
                    </a:lnTo>
                    <a:lnTo>
                      <a:pt x="5" y="105"/>
                    </a:lnTo>
                    <a:lnTo>
                      <a:pt x="8" y="110"/>
                    </a:lnTo>
                    <a:lnTo>
                      <a:pt x="12" y="115"/>
                    </a:lnTo>
                    <a:lnTo>
                      <a:pt x="16" y="118"/>
                    </a:lnTo>
                    <a:lnTo>
                      <a:pt x="16" y="118"/>
                    </a:lnTo>
                    <a:lnTo>
                      <a:pt x="18" y="119"/>
                    </a:lnTo>
                    <a:lnTo>
                      <a:pt x="20" y="119"/>
                    </a:lnTo>
                    <a:lnTo>
                      <a:pt x="21" y="118"/>
                    </a:lnTo>
                    <a:lnTo>
                      <a:pt x="22" y="117"/>
                    </a:lnTo>
                    <a:lnTo>
                      <a:pt x="23" y="115"/>
                    </a:lnTo>
                    <a:lnTo>
                      <a:pt x="23" y="112"/>
                    </a:lnTo>
                    <a:lnTo>
                      <a:pt x="22" y="111"/>
                    </a:lnTo>
                    <a:lnTo>
                      <a:pt x="21" y="109"/>
                    </a:lnTo>
                    <a:lnTo>
                      <a:pt x="21" y="10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3" name="chenying0907 185"/>
              <p:cNvSpPr/>
              <p:nvPr/>
            </p:nvSpPr>
            <p:spPr bwMode="auto">
              <a:xfrm>
                <a:off x="4519613" y="2336800"/>
                <a:ext cx="9525" cy="55563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7" y="15"/>
                  </a:cxn>
                  <a:cxn ang="0">
                    <a:pos x="4" y="27"/>
                  </a:cxn>
                  <a:cxn ang="0">
                    <a:pos x="2" y="50"/>
                  </a:cxn>
                  <a:cxn ang="0">
                    <a:pos x="0" y="75"/>
                  </a:cxn>
                  <a:cxn ang="0">
                    <a:pos x="0" y="99"/>
                  </a:cxn>
                  <a:cxn ang="0">
                    <a:pos x="0" y="99"/>
                  </a:cxn>
                  <a:cxn ang="0">
                    <a:pos x="0" y="101"/>
                  </a:cxn>
                  <a:cxn ang="0">
                    <a:pos x="1" y="102"/>
                  </a:cxn>
                  <a:cxn ang="0">
                    <a:pos x="3" y="103"/>
                  </a:cxn>
                  <a:cxn ang="0">
                    <a:pos x="5" y="104"/>
                  </a:cxn>
                  <a:cxn ang="0">
                    <a:pos x="6" y="103"/>
                  </a:cxn>
                  <a:cxn ang="0">
                    <a:pos x="8" y="102"/>
                  </a:cxn>
                  <a:cxn ang="0">
                    <a:pos x="9" y="101"/>
                  </a:cxn>
                  <a:cxn ang="0">
                    <a:pos x="9" y="99"/>
                  </a:cxn>
                  <a:cxn ang="0">
                    <a:pos x="9" y="99"/>
                  </a:cxn>
                  <a:cxn ang="0">
                    <a:pos x="10" y="75"/>
                  </a:cxn>
                  <a:cxn ang="0">
                    <a:pos x="11" y="52"/>
                  </a:cxn>
                  <a:cxn ang="0">
                    <a:pos x="13" y="29"/>
                  </a:cxn>
                  <a:cxn ang="0">
                    <a:pos x="16" y="17"/>
                  </a:cxn>
                  <a:cxn ang="0">
                    <a:pos x="18" y="6"/>
                  </a:cxn>
                  <a:cxn ang="0">
                    <a:pos x="18" y="6"/>
                  </a:cxn>
                  <a:cxn ang="0">
                    <a:pos x="18" y="4"/>
                  </a:cxn>
                  <a:cxn ang="0">
                    <a:pos x="18" y="2"/>
                  </a:cxn>
                  <a:cxn ang="0">
                    <a:pos x="17" y="1"/>
                  </a:cxn>
                  <a:cxn ang="0">
                    <a:pos x="15" y="0"/>
                  </a:cxn>
                  <a:cxn ang="0">
                    <a:pos x="13" y="0"/>
                  </a:cxn>
                  <a:cxn ang="0">
                    <a:pos x="12" y="0"/>
                  </a:cxn>
                  <a:cxn ang="0">
                    <a:pos x="10" y="1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18" h="104">
                    <a:moveTo>
                      <a:pt x="9" y="3"/>
                    </a:moveTo>
                    <a:lnTo>
                      <a:pt x="9" y="3"/>
                    </a:lnTo>
                    <a:lnTo>
                      <a:pt x="7" y="15"/>
                    </a:lnTo>
                    <a:lnTo>
                      <a:pt x="4" y="27"/>
                    </a:lnTo>
                    <a:lnTo>
                      <a:pt x="2" y="50"/>
                    </a:lnTo>
                    <a:lnTo>
                      <a:pt x="0" y="75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0" y="101"/>
                    </a:lnTo>
                    <a:lnTo>
                      <a:pt x="1" y="102"/>
                    </a:lnTo>
                    <a:lnTo>
                      <a:pt x="3" y="103"/>
                    </a:lnTo>
                    <a:lnTo>
                      <a:pt x="5" y="104"/>
                    </a:lnTo>
                    <a:lnTo>
                      <a:pt x="6" y="103"/>
                    </a:lnTo>
                    <a:lnTo>
                      <a:pt x="8" y="102"/>
                    </a:lnTo>
                    <a:lnTo>
                      <a:pt x="9" y="101"/>
                    </a:lnTo>
                    <a:lnTo>
                      <a:pt x="9" y="99"/>
                    </a:lnTo>
                    <a:lnTo>
                      <a:pt x="9" y="99"/>
                    </a:lnTo>
                    <a:lnTo>
                      <a:pt x="10" y="75"/>
                    </a:lnTo>
                    <a:lnTo>
                      <a:pt x="11" y="52"/>
                    </a:lnTo>
                    <a:lnTo>
                      <a:pt x="13" y="29"/>
                    </a:lnTo>
                    <a:lnTo>
                      <a:pt x="16" y="17"/>
                    </a:lnTo>
                    <a:lnTo>
                      <a:pt x="18" y="6"/>
                    </a:lnTo>
                    <a:lnTo>
                      <a:pt x="18" y="6"/>
                    </a:lnTo>
                    <a:lnTo>
                      <a:pt x="18" y="4"/>
                    </a:lnTo>
                    <a:lnTo>
                      <a:pt x="18" y="2"/>
                    </a:lnTo>
                    <a:lnTo>
                      <a:pt x="17" y="1"/>
                    </a:lnTo>
                    <a:lnTo>
                      <a:pt x="15" y="0"/>
                    </a:lnTo>
                    <a:lnTo>
                      <a:pt x="13" y="0"/>
                    </a:lnTo>
                    <a:lnTo>
                      <a:pt x="12" y="0"/>
                    </a:lnTo>
                    <a:lnTo>
                      <a:pt x="10" y="1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4" name="chenying0907 186"/>
              <p:cNvSpPr/>
              <p:nvPr/>
            </p:nvSpPr>
            <p:spPr bwMode="auto">
              <a:xfrm>
                <a:off x="4543425" y="2370138"/>
                <a:ext cx="7938" cy="71438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5" y="4"/>
                  </a:cxn>
                  <a:cxn ang="0">
                    <a:pos x="4" y="36"/>
                  </a:cxn>
                  <a:cxn ang="0">
                    <a:pos x="3" y="68"/>
                  </a:cxn>
                  <a:cxn ang="0">
                    <a:pos x="1" y="100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0" y="134"/>
                  </a:cxn>
                  <a:cxn ang="0">
                    <a:pos x="1" y="135"/>
                  </a:cxn>
                  <a:cxn ang="0">
                    <a:pos x="3" y="136"/>
                  </a:cxn>
                  <a:cxn ang="0">
                    <a:pos x="4" y="136"/>
                  </a:cxn>
                  <a:cxn ang="0">
                    <a:pos x="7" y="136"/>
                  </a:cxn>
                  <a:cxn ang="0">
                    <a:pos x="9" y="135"/>
                  </a:cxn>
                  <a:cxn ang="0">
                    <a:pos x="10" y="134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11" y="100"/>
                  </a:cxn>
                  <a:cxn ang="0">
                    <a:pos x="13" y="68"/>
                  </a:cxn>
                  <a:cxn ang="0">
                    <a:pos x="14" y="36"/>
                  </a:cxn>
                  <a:cxn ang="0">
                    <a:pos x="15" y="4"/>
                  </a:cxn>
                  <a:cxn ang="0">
                    <a:pos x="15" y="4"/>
                  </a:cxn>
                  <a:cxn ang="0">
                    <a:pos x="14" y="2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5" y="2"/>
                  </a:cxn>
                  <a:cxn ang="0">
                    <a:pos x="5" y="4"/>
                  </a:cxn>
                  <a:cxn ang="0">
                    <a:pos x="5" y="4"/>
                  </a:cxn>
                </a:cxnLst>
                <a:rect l="0" t="0" r="r" b="b"/>
                <a:pathLst>
                  <a:path w="15" h="136">
                    <a:moveTo>
                      <a:pt x="5" y="4"/>
                    </a:moveTo>
                    <a:lnTo>
                      <a:pt x="5" y="4"/>
                    </a:lnTo>
                    <a:lnTo>
                      <a:pt x="4" y="36"/>
                    </a:lnTo>
                    <a:lnTo>
                      <a:pt x="3" y="68"/>
                    </a:lnTo>
                    <a:lnTo>
                      <a:pt x="1" y="100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0" y="134"/>
                    </a:lnTo>
                    <a:lnTo>
                      <a:pt x="1" y="135"/>
                    </a:lnTo>
                    <a:lnTo>
                      <a:pt x="3" y="136"/>
                    </a:lnTo>
                    <a:lnTo>
                      <a:pt x="4" y="136"/>
                    </a:lnTo>
                    <a:lnTo>
                      <a:pt x="7" y="136"/>
                    </a:lnTo>
                    <a:lnTo>
                      <a:pt x="9" y="135"/>
                    </a:lnTo>
                    <a:lnTo>
                      <a:pt x="10" y="134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11" y="100"/>
                    </a:lnTo>
                    <a:lnTo>
                      <a:pt x="13" y="68"/>
                    </a:lnTo>
                    <a:lnTo>
                      <a:pt x="14" y="36"/>
                    </a:lnTo>
                    <a:lnTo>
                      <a:pt x="15" y="4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5" name="chenying0907 187"/>
              <p:cNvSpPr/>
              <p:nvPr/>
            </p:nvSpPr>
            <p:spPr bwMode="auto">
              <a:xfrm>
                <a:off x="4573588" y="2406650"/>
                <a:ext cx="4763" cy="7143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28"/>
                  </a:cxn>
                  <a:cxn ang="0">
                    <a:pos x="0" y="128"/>
                  </a:cxn>
                  <a:cxn ang="0">
                    <a:pos x="0" y="130"/>
                  </a:cxn>
                  <a:cxn ang="0">
                    <a:pos x="1" y="131"/>
                  </a:cxn>
                  <a:cxn ang="0">
                    <a:pos x="3" y="132"/>
                  </a:cxn>
                  <a:cxn ang="0">
                    <a:pos x="5" y="133"/>
                  </a:cxn>
                  <a:cxn ang="0">
                    <a:pos x="6" y="132"/>
                  </a:cxn>
                  <a:cxn ang="0">
                    <a:pos x="8" y="131"/>
                  </a:cxn>
                  <a:cxn ang="0">
                    <a:pos x="9" y="130"/>
                  </a:cxn>
                  <a:cxn ang="0">
                    <a:pos x="9" y="12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33">
                    <a:moveTo>
                      <a:pt x="0" y="5"/>
                    </a:moveTo>
                    <a:lnTo>
                      <a:pt x="0" y="128"/>
                    </a:lnTo>
                    <a:lnTo>
                      <a:pt x="0" y="128"/>
                    </a:lnTo>
                    <a:lnTo>
                      <a:pt x="0" y="130"/>
                    </a:lnTo>
                    <a:lnTo>
                      <a:pt x="1" y="131"/>
                    </a:lnTo>
                    <a:lnTo>
                      <a:pt x="3" y="132"/>
                    </a:lnTo>
                    <a:lnTo>
                      <a:pt x="5" y="133"/>
                    </a:lnTo>
                    <a:lnTo>
                      <a:pt x="6" y="132"/>
                    </a:lnTo>
                    <a:lnTo>
                      <a:pt x="8" y="131"/>
                    </a:lnTo>
                    <a:lnTo>
                      <a:pt x="9" y="130"/>
                    </a:lnTo>
                    <a:lnTo>
                      <a:pt x="9" y="12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6" name="chenying0907 188"/>
              <p:cNvSpPr/>
              <p:nvPr/>
            </p:nvSpPr>
            <p:spPr bwMode="auto">
              <a:xfrm>
                <a:off x="4602163" y="24320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8"/>
                  </a:cxn>
                  <a:cxn ang="0">
                    <a:pos x="0" y="118"/>
                  </a:cxn>
                  <a:cxn ang="0">
                    <a:pos x="0" y="120"/>
                  </a:cxn>
                  <a:cxn ang="0">
                    <a:pos x="1" y="121"/>
                  </a:cxn>
                  <a:cxn ang="0">
                    <a:pos x="2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7" y="121"/>
                  </a:cxn>
                  <a:cxn ang="0">
                    <a:pos x="8" y="120"/>
                  </a:cxn>
                  <a:cxn ang="0">
                    <a:pos x="9" y="118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2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8"/>
                    </a:lnTo>
                    <a:lnTo>
                      <a:pt x="0" y="118"/>
                    </a:lnTo>
                    <a:lnTo>
                      <a:pt x="0" y="120"/>
                    </a:lnTo>
                    <a:lnTo>
                      <a:pt x="1" y="121"/>
                    </a:lnTo>
                    <a:lnTo>
                      <a:pt x="2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7" y="121"/>
                    </a:lnTo>
                    <a:lnTo>
                      <a:pt x="8" y="120"/>
                    </a:lnTo>
                    <a:lnTo>
                      <a:pt x="9" y="118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2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7" name="chenying0907 189"/>
              <p:cNvSpPr/>
              <p:nvPr/>
            </p:nvSpPr>
            <p:spPr bwMode="auto">
              <a:xfrm>
                <a:off x="4624388" y="2457450"/>
                <a:ext cx="4763" cy="65088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19"/>
                  </a:cxn>
                  <a:cxn ang="0">
                    <a:pos x="0" y="119"/>
                  </a:cxn>
                  <a:cxn ang="0">
                    <a:pos x="0" y="121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1"/>
                  </a:cxn>
                  <a:cxn ang="0">
                    <a:pos x="9" y="119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23">
                    <a:moveTo>
                      <a:pt x="0" y="5"/>
                    </a:moveTo>
                    <a:lnTo>
                      <a:pt x="0" y="119"/>
                    </a:lnTo>
                    <a:lnTo>
                      <a:pt x="0" y="119"/>
                    </a:lnTo>
                    <a:lnTo>
                      <a:pt x="0" y="121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1"/>
                    </a:lnTo>
                    <a:lnTo>
                      <a:pt x="9" y="119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8" name="chenying0907 190"/>
              <p:cNvSpPr/>
              <p:nvPr/>
            </p:nvSpPr>
            <p:spPr bwMode="auto">
              <a:xfrm>
                <a:off x="4651375" y="2482850"/>
                <a:ext cx="7938" cy="73025"/>
              </a:xfrm>
              <a:custGeom>
                <a:avLst/>
                <a:gdLst/>
                <a:ahLst/>
                <a:cxnLst>
                  <a:cxn ang="0">
                    <a:pos x="5" y="5"/>
                  </a:cxn>
                  <a:cxn ang="0">
                    <a:pos x="5" y="5"/>
                  </a:cxn>
                  <a:cxn ang="0">
                    <a:pos x="2" y="30"/>
                  </a:cxn>
                  <a:cxn ang="0">
                    <a:pos x="1" y="42"/>
                  </a:cxn>
                  <a:cxn ang="0">
                    <a:pos x="0" y="55"/>
                  </a:cxn>
                  <a:cxn ang="0">
                    <a:pos x="0" y="132"/>
                  </a:cxn>
                  <a:cxn ang="0">
                    <a:pos x="0" y="132"/>
                  </a:cxn>
                  <a:cxn ang="0">
                    <a:pos x="1" y="134"/>
                  </a:cxn>
                  <a:cxn ang="0">
                    <a:pos x="2" y="136"/>
                  </a:cxn>
                  <a:cxn ang="0">
                    <a:pos x="3" y="137"/>
                  </a:cxn>
                  <a:cxn ang="0">
                    <a:pos x="5" y="137"/>
                  </a:cxn>
                  <a:cxn ang="0">
                    <a:pos x="7" y="137"/>
                  </a:cxn>
                  <a:cxn ang="0">
                    <a:pos x="8" y="136"/>
                  </a:cxn>
                  <a:cxn ang="0">
                    <a:pos x="9" y="134"/>
                  </a:cxn>
                  <a:cxn ang="0">
                    <a:pos x="10" y="132"/>
                  </a:cxn>
                  <a:cxn ang="0">
                    <a:pos x="10" y="62"/>
                  </a:cxn>
                  <a:cxn ang="0">
                    <a:pos x="10" y="62"/>
                  </a:cxn>
                  <a:cxn ang="0">
                    <a:pos x="10" y="47"/>
                  </a:cxn>
                  <a:cxn ang="0">
                    <a:pos x="11" y="33"/>
                  </a:cxn>
                  <a:cxn ang="0">
                    <a:pos x="14" y="5"/>
                  </a:cxn>
                  <a:cxn ang="0">
                    <a:pos x="14" y="5"/>
                  </a:cxn>
                  <a:cxn ang="0">
                    <a:pos x="14" y="3"/>
                  </a:cxn>
                  <a:cxn ang="0">
                    <a:pos x="13" y="1"/>
                  </a:cxn>
                  <a:cxn ang="0">
                    <a:pos x="12" y="0"/>
                  </a:cxn>
                  <a:cxn ang="0">
                    <a:pos x="10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5" y="5"/>
                  </a:cxn>
                  <a:cxn ang="0">
                    <a:pos x="5" y="5"/>
                  </a:cxn>
                </a:cxnLst>
                <a:rect l="0" t="0" r="r" b="b"/>
                <a:pathLst>
                  <a:path w="14" h="137">
                    <a:moveTo>
                      <a:pt x="5" y="5"/>
                    </a:moveTo>
                    <a:lnTo>
                      <a:pt x="5" y="5"/>
                    </a:lnTo>
                    <a:lnTo>
                      <a:pt x="2" y="30"/>
                    </a:lnTo>
                    <a:lnTo>
                      <a:pt x="1" y="42"/>
                    </a:lnTo>
                    <a:lnTo>
                      <a:pt x="0" y="55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1" y="134"/>
                    </a:lnTo>
                    <a:lnTo>
                      <a:pt x="2" y="136"/>
                    </a:lnTo>
                    <a:lnTo>
                      <a:pt x="3" y="137"/>
                    </a:lnTo>
                    <a:lnTo>
                      <a:pt x="5" y="137"/>
                    </a:lnTo>
                    <a:lnTo>
                      <a:pt x="7" y="137"/>
                    </a:lnTo>
                    <a:lnTo>
                      <a:pt x="8" y="136"/>
                    </a:lnTo>
                    <a:lnTo>
                      <a:pt x="9" y="134"/>
                    </a:lnTo>
                    <a:lnTo>
                      <a:pt x="10" y="132"/>
                    </a:lnTo>
                    <a:lnTo>
                      <a:pt x="10" y="62"/>
                    </a:lnTo>
                    <a:lnTo>
                      <a:pt x="10" y="62"/>
                    </a:lnTo>
                    <a:lnTo>
                      <a:pt x="10" y="47"/>
                    </a:lnTo>
                    <a:lnTo>
                      <a:pt x="11" y="33"/>
                    </a:lnTo>
                    <a:lnTo>
                      <a:pt x="14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1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5" y="5"/>
                    </a:lnTo>
                    <a:lnTo>
                      <a:pt x="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199" name="chenying0907 191"/>
              <p:cNvSpPr/>
              <p:nvPr/>
            </p:nvSpPr>
            <p:spPr bwMode="auto">
              <a:xfrm>
                <a:off x="4684713" y="2500313"/>
                <a:ext cx="4763" cy="8731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61"/>
                  </a:cxn>
                  <a:cxn ang="0">
                    <a:pos x="0" y="161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3" y="165"/>
                  </a:cxn>
                  <a:cxn ang="0">
                    <a:pos x="5" y="166"/>
                  </a:cxn>
                  <a:cxn ang="0">
                    <a:pos x="6" y="165"/>
                  </a:cxn>
                  <a:cxn ang="0">
                    <a:pos x="8" y="164"/>
                  </a:cxn>
                  <a:cxn ang="0">
                    <a:pos x="9" y="163"/>
                  </a:cxn>
                  <a:cxn ang="0">
                    <a:pos x="9" y="161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6" y="0"/>
                  </a:cxn>
                  <a:cxn ang="0">
                    <a:pos x="5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66">
                    <a:moveTo>
                      <a:pt x="0" y="5"/>
                    </a:moveTo>
                    <a:lnTo>
                      <a:pt x="0" y="161"/>
                    </a:lnTo>
                    <a:lnTo>
                      <a:pt x="0" y="161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3" y="165"/>
                    </a:lnTo>
                    <a:lnTo>
                      <a:pt x="5" y="166"/>
                    </a:lnTo>
                    <a:lnTo>
                      <a:pt x="6" y="165"/>
                    </a:lnTo>
                    <a:lnTo>
                      <a:pt x="8" y="164"/>
                    </a:lnTo>
                    <a:lnTo>
                      <a:pt x="9" y="163"/>
                    </a:lnTo>
                    <a:lnTo>
                      <a:pt x="9" y="161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8" y="1"/>
                    </a:lnTo>
                    <a:lnTo>
                      <a:pt x="6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0" name="chenying0907 192"/>
              <p:cNvSpPr/>
              <p:nvPr/>
            </p:nvSpPr>
            <p:spPr bwMode="auto">
              <a:xfrm>
                <a:off x="4702175" y="2540000"/>
                <a:ext cx="7938" cy="69850"/>
              </a:xfrm>
              <a:custGeom>
                <a:avLst/>
                <a:gdLst/>
                <a:ahLst/>
                <a:cxnLst>
                  <a:cxn ang="0">
                    <a:pos x="6" y="3"/>
                  </a:cxn>
                  <a:cxn ang="0">
                    <a:pos x="6" y="3"/>
                  </a:cxn>
                  <a:cxn ang="0">
                    <a:pos x="3" y="19"/>
                  </a:cxn>
                  <a:cxn ang="0">
                    <a:pos x="1" y="34"/>
                  </a:cxn>
                  <a:cxn ang="0">
                    <a:pos x="0" y="50"/>
                  </a:cxn>
                  <a:cxn ang="0">
                    <a:pos x="0" y="65"/>
                  </a:cxn>
                  <a:cxn ang="0">
                    <a:pos x="1" y="96"/>
                  </a:cxn>
                  <a:cxn ang="0">
                    <a:pos x="1" y="127"/>
                  </a:cxn>
                  <a:cxn ang="0">
                    <a:pos x="1" y="127"/>
                  </a:cxn>
                  <a:cxn ang="0">
                    <a:pos x="2" y="129"/>
                  </a:cxn>
                  <a:cxn ang="0">
                    <a:pos x="3" y="131"/>
                  </a:cxn>
                  <a:cxn ang="0">
                    <a:pos x="4" y="132"/>
                  </a:cxn>
                  <a:cxn ang="0">
                    <a:pos x="6" y="132"/>
                  </a:cxn>
                  <a:cxn ang="0">
                    <a:pos x="7" y="132"/>
                  </a:cxn>
                  <a:cxn ang="0">
                    <a:pos x="9" y="131"/>
                  </a:cxn>
                  <a:cxn ang="0">
                    <a:pos x="10" y="129"/>
                  </a:cxn>
                  <a:cxn ang="0">
                    <a:pos x="10" y="127"/>
                  </a:cxn>
                  <a:cxn ang="0">
                    <a:pos x="10" y="127"/>
                  </a:cxn>
                  <a:cxn ang="0">
                    <a:pos x="10" y="97"/>
                  </a:cxn>
                  <a:cxn ang="0">
                    <a:pos x="9" y="66"/>
                  </a:cxn>
                  <a:cxn ang="0">
                    <a:pos x="9" y="51"/>
                  </a:cxn>
                  <a:cxn ang="0">
                    <a:pos x="10" y="36"/>
                  </a:cxn>
                  <a:cxn ang="0">
                    <a:pos x="12" y="21"/>
                  </a:cxn>
                  <a:cxn ang="0">
                    <a:pos x="15" y="5"/>
                  </a:cxn>
                  <a:cxn ang="0">
                    <a:pos x="15" y="5"/>
                  </a:cxn>
                  <a:cxn ang="0">
                    <a:pos x="15" y="3"/>
                  </a:cxn>
                  <a:cxn ang="0">
                    <a:pos x="14" y="2"/>
                  </a:cxn>
                  <a:cxn ang="0">
                    <a:pos x="13" y="0"/>
                  </a:cxn>
                  <a:cxn ang="0">
                    <a:pos x="11" y="0"/>
                  </a:cxn>
                  <a:cxn ang="0">
                    <a:pos x="10" y="0"/>
                  </a:cxn>
                  <a:cxn ang="0">
                    <a:pos x="8" y="0"/>
                  </a:cxn>
                  <a:cxn ang="0">
                    <a:pos x="7" y="1"/>
                  </a:cxn>
                  <a:cxn ang="0">
                    <a:pos x="6" y="3"/>
                  </a:cxn>
                  <a:cxn ang="0">
                    <a:pos x="6" y="3"/>
                  </a:cxn>
                </a:cxnLst>
                <a:rect l="0" t="0" r="r" b="b"/>
                <a:pathLst>
                  <a:path w="15" h="132">
                    <a:moveTo>
                      <a:pt x="6" y="3"/>
                    </a:moveTo>
                    <a:lnTo>
                      <a:pt x="6" y="3"/>
                    </a:lnTo>
                    <a:lnTo>
                      <a:pt x="3" y="19"/>
                    </a:lnTo>
                    <a:lnTo>
                      <a:pt x="1" y="34"/>
                    </a:lnTo>
                    <a:lnTo>
                      <a:pt x="0" y="50"/>
                    </a:lnTo>
                    <a:lnTo>
                      <a:pt x="0" y="65"/>
                    </a:lnTo>
                    <a:lnTo>
                      <a:pt x="1" y="96"/>
                    </a:lnTo>
                    <a:lnTo>
                      <a:pt x="1" y="127"/>
                    </a:lnTo>
                    <a:lnTo>
                      <a:pt x="1" y="127"/>
                    </a:lnTo>
                    <a:lnTo>
                      <a:pt x="2" y="129"/>
                    </a:lnTo>
                    <a:lnTo>
                      <a:pt x="3" y="131"/>
                    </a:lnTo>
                    <a:lnTo>
                      <a:pt x="4" y="132"/>
                    </a:lnTo>
                    <a:lnTo>
                      <a:pt x="6" y="132"/>
                    </a:lnTo>
                    <a:lnTo>
                      <a:pt x="7" y="132"/>
                    </a:lnTo>
                    <a:lnTo>
                      <a:pt x="9" y="131"/>
                    </a:lnTo>
                    <a:lnTo>
                      <a:pt x="10" y="129"/>
                    </a:lnTo>
                    <a:lnTo>
                      <a:pt x="10" y="127"/>
                    </a:lnTo>
                    <a:lnTo>
                      <a:pt x="10" y="127"/>
                    </a:lnTo>
                    <a:lnTo>
                      <a:pt x="10" y="97"/>
                    </a:lnTo>
                    <a:lnTo>
                      <a:pt x="9" y="66"/>
                    </a:lnTo>
                    <a:lnTo>
                      <a:pt x="9" y="51"/>
                    </a:lnTo>
                    <a:lnTo>
                      <a:pt x="10" y="36"/>
                    </a:lnTo>
                    <a:lnTo>
                      <a:pt x="12" y="21"/>
                    </a:lnTo>
                    <a:lnTo>
                      <a:pt x="15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4" y="2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7" y="1"/>
                    </a:lnTo>
                    <a:lnTo>
                      <a:pt x="6" y="3"/>
                    </a:lnTo>
                    <a:lnTo>
                      <a:pt x="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1" name="chenying0907 193"/>
              <p:cNvSpPr/>
              <p:nvPr/>
            </p:nvSpPr>
            <p:spPr bwMode="auto">
              <a:xfrm>
                <a:off x="4727575" y="2568575"/>
                <a:ext cx="9525" cy="52388"/>
              </a:xfrm>
              <a:custGeom>
                <a:avLst/>
                <a:gdLst/>
                <a:ahLst/>
                <a:cxnLst>
                  <a:cxn ang="0">
                    <a:pos x="10" y="3"/>
                  </a:cxn>
                  <a:cxn ang="0">
                    <a:pos x="10" y="3"/>
                  </a:cxn>
                  <a:cxn ang="0">
                    <a:pos x="3" y="48"/>
                  </a:cxn>
                  <a:cxn ang="0">
                    <a:pos x="1" y="72"/>
                  </a:cxn>
                  <a:cxn ang="0">
                    <a:pos x="0" y="95"/>
                  </a:cxn>
                  <a:cxn ang="0">
                    <a:pos x="0" y="95"/>
                  </a:cxn>
                  <a:cxn ang="0">
                    <a:pos x="0" y="97"/>
                  </a:cxn>
                  <a:cxn ang="0">
                    <a:pos x="1" y="98"/>
                  </a:cxn>
                  <a:cxn ang="0">
                    <a:pos x="3" y="99"/>
                  </a:cxn>
                  <a:cxn ang="0">
                    <a:pos x="6" y="99"/>
                  </a:cxn>
                  <a:cxn ang="0">
                    <a:pos x="7" y="99"/>
                  </a:cxn>
                  <a:cxn ang="0">
                    <a:pos x="9" y="98"/>
                  </a:cxn>
                  <a:cxn ang="0">
                    <a:pos x="10" y="97"/>
                  </a:cxn>
                  <a:cxn ang="0">
                    <a:pos x="10" y="95"/>
                  </a:cxn>
                  <a:cxn ang="0">
                    <a:pos x="10" y="95"/>
                  </a:cxn>
                  <a:cxn ang="0">
                    <a:pos x="11" y="72"/>
                  </a:cxn>
                  <a:cxn ang="0">
                    <a:pos x="13" y="50"/>
                  </a:cxn>
                  <a:cxn ang="0">
                    <a:pos x="19" y="6"/>
                  </a:cxn>
                  <a:cxn ang="0">
                    <a:pos x="19" y="6"/>
                  </a:cxn>
                  <a:cxn ang="0">
                    <a:pos x="19" y="4"/>
                  </a:cxn>
                  <a:cxn ang="0">
                    <a:pos x="18" y="2"/>
                  </a:cxn>
                  <a:cxn ang="0">
                    <a:pos x="15" y="0"/>
                  </a:cxn>
                  <a:cxn ang="0">
                    <a:pos x="14" y="0"/>
                  </a:cxn>
                  <a:cxn ang="0">
                    <a:pos x="12" y="0"/>
                  </a:cxn>
                  <a:cxn ang="0">
                    <a:pos x="11" y="2"/>
                  </a:cxn>
                  <a:cxn ang="0">
                    <a:pos x="10" y="3"/>
                  </a:cxn>
                  <a:cxn ang="0">
                    <a:pos x="10" y="3"/>
                  </a:cxn>
                </a:cxnLst>
                <a:rect l="0" t="0" r="r" b="b"/>
                <a:pathLst>
                  <a:path w="19" h="99">
                    <a:moveTo>
                      <a:pt x="10" y="3"/>
                    </a:moveTo>
                    <a:lnTo>
                      <a:pt x="10" y="3"/>
                    </a:lnTo>
                    <a:lnTo>
                      <a:pt x="3" y="48"/>
                    </a:lnTo>
                    <a:lnTo>
                      <a:pt x="1" y="72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0" y="97"/>
                    </a:lnTo>
                    <a:lnTo>
                      <a:pt x="1" y="98"/>
                    </a:lnTo>
                    <a:lnTo>
                      <a:pt x="3" y="99"/>
                    </a:lnTo>
                    <a:lnTo>
                      <a:pt x="6" y="99"/>
                    </a:lnTo>
                    <a:lnTo>
                      <a:pt x="7" y="99"/>
                    </a:lnTo>
                    <a:lnTo>
                      <a:pt x="9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5"/>
                    </a:lnTo>
                    <a:lnTo>
                      <a:pt x="11" y="72"/>
                    </a:lnTo>
                    <a:lnTo>
                      <a:pt x="13" y="50"/>
                    </a:lnTo>
                    <a:lnTo>
                      <a:pt x="19" y="6"/>
                    </a:lnTo>
                    <a:lnTo>
                      <a:pt x="19" y="6"/>
                    </a:lnTo>
                    <a:lnTo>
                      <a:pt x="19" y="4"/>
                    </a:lnTo>
                    <a:lnTo>
                      <a:pt x="18" y="2"/>
                    </a:lnTo>
                    <a:lnTo>
                      <a:pt x="15" y="0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1" y="2"/>
                    </a:lnTo>
                    <a:lnTo>
                      <a:pt x="10" y="3"/>
                    </a:lnTo>
                    <a:lnTo>
                      <a:pt x="1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2" name="chenying0907 194"/>
              <p:cNvSpPr/>
              <p:nvPr/>
            </p:nvSpPr>
            <p:spPr bwMode="auto">
              <a:xfrm>
                <a:off x="4748213" y="2590800"/>
                <a:ext cx="4763" cy="5715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7"/>
                  </a:cxn>
                  <a:cxn ang="0">
                    <a:pos x="1" y="109"/>
                  </a:cxn>
                  <a:cxn ang="0">
                    <a:pos x="3" y="109"/>
                  </a:cxn>
                  <a:cxn ang="0">
                    <a:pos x="4" y="110"/>
                  </a:cxn>
                  <a:cxn ang="0">
                    <a:pos x="6" y="109"/>
                  </a:cxn>
                  <a:cxn ang="0">
                    <a:pos x="7" y="109"/>
                  </a:cxn>
                  <a:cxn ang="0">
                    <a:pos x="9" y="107"/>
                  </a:cxn>
                  <a:cxn ang="0">
                    <a:pos x="9" y="104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9" y="3"/>
                  </a:cxn>
                  <a:cxn ang="0">
                    <a:pos x="7" y="2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</a:cxnLst>
                <a:rect l="0" t="0" r="r" b="b"/>
                <a:pathLst>
                  <a:path w="9" h="110">
                    <a:moveTo>
                      <a:pt x="0" y="5"/>
                    </a:moveTo>
                    <a:lnTo>
                      <a:pt x="0" y="104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1" y="109"/>
                    </a:lnTo>
                    <a:lnTo>
                      <a:pt x="3" y="109"/>
                    </a:lnTo>
                    <a:lnTo>
                      <a:pt x="4" y="110"/>
                    </a:lnTo>
                    <a:lnTo>
                      <a:pt x="6" y="109"/>
                    </a:lnTo>
                    <a:lnTo>
                      <a:pt x="7" y="109"/>
                    </a:lnTo>
                    <a:lnTo>
                      <a:pt x="9" y="107"/>
                    </a:lnTo>
                    <a:lnTo>
                      <a:pt x="9" y="104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2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3" name="chenying0907 195"/>
              <p:cNvSpPr/>
              <p:nvPr/>
            </p:nvSpPr>
            <p:spPr bwMode="auto">
              <a:xfrm>
                <a:off x="4641850" y="2751138"/>
                <a:ext cx="7938" cy="26988"/>
              </a:xfrm>
              <a:custGeom>
                <a:avLst/>
                <a:gdLst/>
                <a:ahLst/>
                <a:cxnLst>
                  <a:cxn ang="0">
                    <a:pos x="15" y="46"/>
                  </a:cxn>
                  <a:cxn ang="0">
                    <a:pos x="15" y="46"/>
                  </a:cxn>
                  <a:cxn ang="0">
                    <a:pos x="12" y="36"/>
                  </a:cxn>
                  <a:cxn ang="0">
                    <a:pos x="11" y="26"/>
                  </a:cxn>
                  <a:cxn ang="0">
                    <a:pos x="10" y="5"/>
                  </a:cxn>
                  <a:cxn ang="0">
                    <a:pos x="10" y="5"/>
                  </a:cxn>
                  <a:cxn ang="0">
                    <a:pos x="10" y="3"/>
                  </a:cxn>
                  <a:cxn ang="0">
                    <a:pos x="8" y="1"/>
                  </a:cxn>
                  <a:cxn ang="0">
                    <a:pos x="6" y="1"/>
                  </a:cxn>
                  <a:cxn ang="0">
                    <a:pos x="5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1" y="27"/>
                  </a:cxn>
                  <a:cxn ang="0">
                    <a:pos x="2" y="38"/>
                  </a:cxn>
                  <a:cxn ang="0">
                    <a:pos x="5" y="48"/>
                  </a:cxn>
                  <a:cxn ang="0">
                    <a:pos x="5" y="48"/>
                  </a:cxn>
                  <a:cxn ang="0">
                    <a:pos x="6" y="50"/>
                  </a:cxn>
                  <a:cxn ang="0">
                    <a:pos x="7" y="51"/>
                  </a:cxn>
                  <a:cxn ang="0">
                    <a:pos x="10" y="51"/>
                  </a:cxn>
                  <a:cxn ang="0">
                    <a:pos x="11" y="51"/>
                  </a:cxn>
                  <a:cxn ang="0">
                    <a:pos x="13" y="51"/>
                  </a:cxn>
                  <a:cxn ang="0">
                    <a:pos x="14" y="49"/>
                  </a:cxn>
                  <a:cxn ang="0">
                    <a:pos x="15" y="48"/>
                  </a:cxn>
                  <a:cxn ang="0">
                    <a:pos x="15" y="46"/>
                  </a:cxn>
                  <a:cxn ang="0">
                    <a:pos x="15" y="46"/>
                  </a:cxn>
                </a:cxnLst>
                <a:rect l="0" t="0" r="r" b="b"/>
                <a:pathLst>
                  <a:path w="15" h="51">
                    <a:moveTo>
                      <a:pt x="15" y="46"/>
                    </a:moveTo>
                    <a:lnTo>
                      <a:pt x="15" y="46"/>
                    </a:lnTo>
                    <a:lnTo>
                      <a:pt x="12" y="36"/>
                    </a:lnTo>
                    <a:lnTo>
                      <a:pt x="11" y="26"/>
                    </a:lnTo>
                    <a:lnTo>
                      <a:pt x="10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1"/>
                    </a:lnTo>
                    <a:lnTo>
                      <a:pt x="6" y="1"/>
                    </a:lnTo>
                    <a:lnTo>
                      <a:pt x="5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1" y="27"/>
                    </a:lnTo>
                    <a:lnTo>
                      <a:pt x="2" y="38"/>
                    </a:lnTo>
                    <a:lnTo>
                      <a:pt x="5" y="48"/>
                    </a:lnTo>
                    <a:lnTo>
                      <a:pt x="5" y="48"/>
                    </a:lnTo>
                    <a:lnTo>
                      <a:pt x="6" y="50"/>
                    </a:lnTo>
                    <a:lnTo>
                      <a:pt x="7" y="51"/>
                    </a:lnTo>
                    <a:lnTo>
                      <a:pt x="10" y="51"/>
                    </a:lnTo>
                    <a:lnTo>
                      <a:pt x="11" y="51"/>
                    </a:lnTo>
                    <a:lnTo>
                      <a:pt x="13" y="51"/>
                    </a:lnTo>
                    <a:lnTo>
                      <a:pt x="14" y="49"/>
                    </a:lnTo>
                    <a:lnTo>
                      <a:pt x="15" y="48"/>
                    </a:lnTo>
                    <a:lnTo>
                      <a:pt x="15" y="46"/>
                    </a:lnTo>
                    <a:lnTo>
                      <a:pt x="15" y="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4" name="chenying0907 196"/>
              <p:cNvSpPr/>
              <p:nvPr/>
            </p:nvSpPr>
            <p:spPr bwMode="auto">
              <a:xfrm>
                <a:off x="4675188" y="2751138"/>
                <a:ext cx="12700" cy="34925"/>
              </a:xfrm>
              <a:custGeom>
                <a:avLst/>
                <a:gdLst/>
                <a:ahLst/>
                <a:cxnLst>
                  <a:cxn ang="0">
                    <a:pos x="18" y="39"/>
                  </a:cxn>
                  <a:cxn ang="0">
                    <a:pos x="18" y="39"/>
                  </a:cxn>
                  <a:cxn ang="0">
                    <a:pos x="14" y="31"/>
                  </a:cxn>
                  <a:cxn ang="0">
                    <a:pos x="12" y="23"/>
                  </a:cxn>
                  <a:cxn ang="0">
                    <a:pos x="9" y="13"/>
                  </a:cxn>
                  <a:cxn ang="0">
                    <a:pos x="9" y="5"/>
                  </a:cxn>
                  <a:cxn ang="0">
                    <a:pos x="9" y="5"/>
                  </a:cxn>
                  <a:cxn ang="0">
                    <a:pos x="8" y="3"/>
                  </a:cxn>
                  <a:cxn ang="0">
                    <a:pos x="7" y="1"/>
                  </a:cxn>
                  <a:cxn ang="0">
                    <a:pos x="6" y="1"/>
                  </a:cxn>
                  <a:cxn ang="0">
                    <a:pos x="4" y="0"/>
                  </a:cxn>
                  <a:cxn ang="0">
                    <a:pos x="3" y="1"/>
                  </a:cxn>
                  <a:cxn ang="0">
                    <a:pos x="1" y="1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0" y="17"/>
                  </a:cxn>
                  <a:cxn ang="0">
                    <a:pos x="1" y="24"/>
                  </a:cxn>
                  <a:cxn ang="0">
                    <a:pos x="3" y="30"/>
                  </a:cxn>
                  <a:cxn ang="0">
                    <a:pos x="3" y="30"/>
                  </a:cxn>
                  <a:cxn ang="0">
                    <a:pos x="6" y="38"/>
                  </a:cxn>
                  <a:cxn ang="0">
                    <a:pos x="9" y="45"/>
                  </a:cxn>
                  <a:cxn ang="0">
                    <a:pos x="13" y="54"/>
                  </a:cxn>
                  <a:cxn ang="0">
                    <a:pos x="14" y="62"/>
                  </a:cxn>
                  <a:cxn ang="0">
                    <a:pos x="14" y="62"/>
                  </a:cxn>
                  <a:cxn ang="0">
                    <a:pos x="15" y="64"/>
                  </a:cxn>
                  <a:cxn ang="0">
                    <a:pos x="16" y="65"/>
                  </a:cxn>
                  <a:cxn ang="0">
                    <a:pos x="18" y="66"/>
                  </a:cxn>
                  <a:cxn ang="0">
                    <a:pos x="19" y="66"/>
                  </a:cxn>
                  <a:cxn ang="0">
                    <a:pos x="21" y="66"/>
                  </a:cxn>
                  <a:cxn ang="0">
                    <a:pos x="22" y="65"/>
                  </a:cxn>
                  <a:cxn ang="0">
                    <a:pos x="23" y="64"/>
                  </a:cxn>
                  <a:cxn ang="0">
                    <a:pos x="24" y="62"/>
                  </a:cxn>
                  <a:cxn ang="0">
                    <a:pos x="24" y="62"/>
                  </a:cxn>
                  <a:cxn ang="0">
                    <a:pos x="23" y="56"/>
                  </a:cxn>
                  <a:cxn ang="0">
                    <a:pos x="22" y="49"/>
                  </a:cxn>
                  <a:cxn ang="0">
                    <a:pos x="18" y="39"/>
                  </a:cxn>
                  <a:cxn ang="0">
                    <a:pos x="18" y="39"/>
                  </a:cxn>
                </a:cxnLst>
                <a:rect l="0" t="0" r="r" b="b"/>
                <a:pathLst>
                  <a:path w="24" h="66">
                    <a:moveTo>
                      <a:pt x="18" y="39"/>
                    </a:moveTo>
                    <a:lnTo>
                      <a:pt x="18" y="39"/>
                    </a:lnTo>
                    <a:lnTo>
                      <a:pt x="14" y="31"/>
                    </a:lnTo>
                    <a:lnTo>
                      <a:pt x="12" y="23"/>
                    </a:lnTo>
                    <a:lnTo>
                      <a:pt x="9" y="13"/>
                    </a:lnTo>
                    <a:lnTo>
                      <a:pt x="9" y="5"/>
                    </a:lnTo>
                    <a:lnTo>
                      <a:pt x="9" y="5"/>
                    </a:lnTo>
                    <a:lnTo>
                      <a:pt x="8" y="3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1" y="1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0" y="17"/>
                    </a:lnTo>
                    <a:lnTo>
                      <a:pt x="1" y="24"/>
                    </a:lnTo>
                    <a:lnTo>
                      <a:pt x="3" y="30"/>
                    </a:lnTo>
                    <a:lnTo>
                      <a:pt x="3" y="30"/>
                    </a:lnTo>
                    <a:lnTo>
                      <a:pt x="6" y="38"/>
                    </a:lnTo>
                    <a:lnTo>
                      <a:pt x="9" y="45"/>
                    </a:lnTo>
                    <a:lnTo>
                      <a:pt x="13" y="54"/>
                    </a:lnTo>
                    <a:lnTo>
                      <a:pt x="14" y="62"/>
                    </a:lnTo>
                    <a:lnTo>
                      <a:pt x="14" y="62"/>
                    </a:lnTo>
                    <a:lnTo>
                      <a:pt x="15" y="64"/>
                    </a:lnTo>
                    <a:lnTo>
                      <a:pt x="16" y="65"/>
                    </a:lnTo>
                    <a:lnTo>
                      <a:pt x="18" y="66"/>
                    </a:lnTo>
                    <a:lnTo>
                      <a:pt x="19" y="66"/>
                    </a:lnTo>
                    <a:lnTo>
                      <a:pt x="21" y="66"/>
                    </a:lnTo>
                    <a:lnTo>
                      <a:pt x="22" y="65"/>
                    </a:lnTo>
                    <a:lnTo>
                      <a:pt x="23" y="64"/>
                    </a:lnTo>
                    <a:lnTo>
                      <a:pt x="24" y="62"/>
                    </a:lnTo>
                    <a:lnTo>
                      <a:pt x="24" y="62"/>
                    </a:lnTo>
                    <a:lnTo>
                      <a:pt x="23" y="56"/>
                    </a:lnTo>
                    <a:lnTo>
                      <a:pt x="22" y="49"/>
                    </a:lnTo>
                    <a:lnTo>
                      <a:pt x="18" y="39"/>
                    </a:lnTo>
                    <a:lnTo>
                      <a:pt x="18" y="3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5" name="chenying0907 197"/>
              <p:cNvSpPr/>
              <p:nvPr/>
            </p:nvSpPr>
            <p:spPr bwMode="auto">
              <a:xfrm>
                <a:off x="4710113" y="2759075"/>
                <a:ext cx="9525" cy="44450"/>
              </a:xfrm>
              <a:custGeom>
                <a:avLst/>
                <a:gdLst/>
                <a:ahLst/>
                <a:cxnLst>
                  <a:cxn ang="0">
                    <a:pos x="10" y="4"/>
                  </a:cxn>
                  <a:cxn ang="0">
                    <a:pos x="10" y="4"/>
                  </a:cxn>
                  <a:cxn ang="0">
                    <a:pos x="10" y="2"/>
                  </a:cxn>
                  <a:cxn ang="0">
                    <a:pos x="9" y="1"/>
                  </a:cxn>
                  <a:cxn ang="0">
                    <a:pos x="6" y="0"/>
                  </a:cxn>
                  <a:cxn ang="0">
                    <a:pos x="4" y="0"/>
                  </a:cxn>
                  <a:cxn ang="0">
                    <a:pos x="3" y="0"/>
                  </a:cxn>
                  <a:cxn ang="0">
                    <a:pos x="1" y="1"/>
                  </a:cxn>
                  <a:cxn ang="0">
                    <a:pos x="0" y="2"/>
                  </a:cxn>
                  <a:cxn ang="0">
                    <a:pos x="0" y="4"/>
                  </a:cxn>
                  <a:cxn ang="0">
                    <a:pos x="0" y="4"/>
                  </a:cxn>
                  <a:cxn ang="0">
                    <a:pos x="1" y="24"/>
                  </a:cxn>
                  <a:cxn ang="0">
                    <a:pos x="3" y="44"/>
                  </a:cxn>
                  <a:cxn ang="0">
                    <a:pos x="6" y="63"/>
                  </a:cxn>
                  <a:cxn ang="0">
                    <a:pos x="10" y="82"/>
                  </a:cxn>
                  <a:cxn ang="0">
                    <a:pos x="10" y="82"/>
                  </a:cxn>
                  <a:cxn ang="0">
                    <a:pos x="11" y="84"/>
                  </a:cxn>
                  <a:cxn ang="0">
                    <a:pos x="12" y="85"/>
                  </a:cxn>
                  <a:cxn ang="0">
                    <a:pos x="14" y="85"/>
                  </a:cxn>
                  <a:cxn ang="0">
                    <a:pos x="16" y="85"/>
                  </a:cxn>
                  <a:cxn ang="0">
                    <a:pos x="17" y="84"/>
                  </a:cxn>
                  <a:cxn ang="0">
                    <a:pos x="18" y="83"/>
                  </a:cxn>
                  <a:cxn ang="0">
                    <a:pos x="19" y="82"/>
                  </a:cxn>
                  <a:cxn ang="0">
                    <a:pos x="19" y="80"/>
                  </a:cxn>
                  <a:cxn ang="0">
                    <a:pos x="19" y="80"/>
                  </a:cxn>
                  <a:cxn ang="0">
                    <a:pos x="16" y="61"/>
                  </a:cxn>
                  <a:cxn ang="0">
                    <a:pos x="13" y="43"/>
                  </a:cxn>
                  <a:cxn ang="0">
                    <a:pos x="11" y="24"/>
                  </a:cxn>
                  <a:cxn ang="0">
                    <a:pos x="10" y="4"/>
                  </a:cxn>
                  <a:cxn ang="0">
                    <a:pos x="10" y="4"/>
                  </a:cxn>
                </a:cxnLst>
                <a:rect l="0" t="0" r="r" b="b"/>
                <a:pathLst>
                  <a:path w="19" h="85">
                    <a:moveTo>
                      <a:pt x="10" y="4"/>
                    </a:moveTo>
                    <a:lnTo>
                      <a:pt x="10" y="4"/>
                    </a:lnTo>
                    <a:lnTo>
                      <a:pt x="10" y="2"/>
                    </a:lnTo>
                    <a:lnTo>
                      <a:pt x="9" y="1"/>
                    </a:lnTo>
                    <a:lnTo>
                      <a:pt x="6" y="0"/>
                    </a:lnTo>
                    <a:lnTo>
                      <a:pt x="4" y="0"/>
                    </a:lnTo>
                    <a:lnTo>
                      <a:pt x="3" y="0"/>
                    </a:lnTo>
                    <a:lnTo>
                      <a:pt x="1" y="1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1" y="24"/>
                    </a:lnTo>
                    <a:lnTo>
                      <a:pt x="3" y="44"/>
                    </a:lnTo>
                    <a:lnTo>
                      <a:pt x="6" y="63"/>
                    </a:lnTo>
                    <a:lnTo>
                      <a:pt x="10" y="82"/>
                    </a:lnTo>
                    <a:lnTo>
                      <a:pt x="10" y="82"/>
                    </a:lnTo>
                    <a:lnTo>
                      <a:pt x="11" y="84"/>
                    </a:lnTo>
                    <a:lnTo>
                      <a:pt x="12" y="85"/>
                    </a:lnTo>
                    <a:lnTo>
                      <a:pt x="14" y="85"/>
                    </a:lnTo>
                    <a:lnTo>
                      <a:pt x="16" y="85"/>
                    </a:lnTo>
                    <a:lnTo>
                      <a:pt x="17" y="84"/>
                    </a:lnTo>
                    <a:lnTo>
                      <a:pt x="18" y="83"/>
                    </a:lnTo>
                    <a:lnTo>
                      <a:pt x="19" y="82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16" y="61"/>
                    </a:lnTo>
                    <a:lnTo>
                      <a:pt x="13" y="43"/>
                    </a:lnTo>
                    <a:lnTo>
                      <a:pt x="11" y="24"/>
                    </a:lnTo>
                    <a:lnTo>
                      <a:pt x="10" y="4"/>
                    </a:lnTo>
                    <a:lnTo>
                      <a:pt x="1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6" name="chenying0907 198"/>
              <p:cNvSpPr/>
              <p:nvPr/>
            </p:nvSpPr>
            <p:spPr bwMode="auto">
              <a:xfrm>
                <a:off x="4416425" y="2370138"/>
                <a:ext cx="15875" cy="106363"/>
              </a:xfrm>
              <a:custGeom>
                <a:avLst/>
                <a:gdLst/>
                <a:ahLst/>
                <a:cxnLst>
                  <a:cxn ang="0">
                    <a:pos x="19" y="3"/>
                  </a:cxn>
                  <a:cxn ang="0">
                    <a:pos x="19" y="3"/>
                  </a:cxn>
                  <a:cxn ang="0">
                    <a:pos x="14" y="24"/>
                  </a:cxn>
                  <a:cxn ang="0">
                    <a:pos x="13" y="34"/>
                  </a:cxn>
                  <a:cxn ang="0">
                    <a:pos x="13" y="45"/>
                  </a:cxn>
                  <a:cxn ang="0">
                    <a:pos x="13" y="98"/>
                  </a:cxn>
                  <a:cxn ang="0">
                    <a:pos x="13" y="98"/>
                  </a:cxn>
                  <a:cxn ang="0">
                    <a:pos x="13" y="124"/>
                  </a:cxn>
                  <a:cxn ang="0">
                    <a:pos x="12" y="136"/>
                  </a:cxn>
                  <a:cxn ang="0">
                    <a:pos x="10" y="149"/>
                  </a:cxn>
                  <a:cxn ang="0">
                    <a:pos x="10" y="149"/>
                  </a:cxn>
                  <a:cxn ang="0">
                    <a:pos x="4" y="171"/>
                  </a:cxn>
                  <a:cxn ang="0">
                    <a:pos x="2" y="183"/>
                  </a:cxn>
                  <a:cxn ang="0">
                    <a:pos x="0" y="194"/>
                  </a:cxn>
                  <a:cxn ang="0">
                    <a:pos x="0" y="194"/>
                  </a:cxn>
                  <a:cxn ang="0">
                    <a:pos x="1" y="196"/>
                  </a:cxn>
                  <a:cxn ang="0">
                    <a:pos x="2" y="197"/>
                  </a:cxn>
                  <a:cxn ang="0">
                    <a:pos x="3" y="198"/>
                  </a:cxn>
                  <a:cxn ang="0">
                    <a:pos x="5" y="199"/>
                  </a:cxn>
                  <a:cxn ang="0">
                    <a:pos x="6" y="198"/>
                  </a:cxn>
                  <a:cxn ang="0">
                    <a:pos x="8" y="197"/>
                  </a:cxn>
                  <a:cxn ang="0">
                    <a:pos x="9" y="196"/>
                  </a:cxn>
                  <a:cxn ang="0">
                    <a:pos x="10" y="194"/>
                  </a:cxn>
                  <a:cxn ang="0">
                    <a:pos x="10" y="194"/>
                  </a:cxn>
                  <a:cxn ang="0">
                    <a:pos x="11" y="182"/>
                  </a:cxn>
                  <a:cxn ang="0">
                    <a:pos x="14" y="169"/>
                  </a:cxn>
                  <a:cxn ang="0">
                    <a:pos x="20" y="144"/>
                  </a:cxn>
                  <a:cxn ang="0">
                    <a:pos x="20" y="144"/>
                  </a:cxn>
                  <a:cxn ang="0">
                    <a:pos x="22" y="135"/>
                  </a:cxn>
                  <a:cxn ang="0">
                    <a:pos x="22" y="125"/>
                  </a:cxn>
                  <a:cxn ang="0">
                    <a:pos x="22" y="105"/>
                  </a:cxn>
                  <a:cxn ang="0">
                    <a:pos x="22" y="105"/>
                  </a:cxn>
                  <a:cxn ang="0">
                    <a:pos x="22" y="80"/>
                  </a:cxn>
                  <a:cxn ang="0">
                    <a:pos x="22" y="55"/>
                  </a:cxn>
                  <a:cxn ang="0">
                    <a:pos x="23" y="31"/>
                  </a:cxn>
                  <a:cxn ang="0">
                    <a:pos x="25" y="18"/>
                  </a:cxn>
                  <a:cxn ang="0">
                    <a:pos x="29" y="6"/>
                  </a:cxn>
                  <a:cxn ang="0">
                    <a:pos x="29" y="6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4" y="0"/>
                  </a:cxn>
                  <a:cxn ang="0">
                    <a:pos x="23" y="0"/>
                  </a:cxn>
                  <a:cxn ang="0">
                    <a:pos x="21" y="0"/>
                  </a:cxn>
                  <a:cxn ang="0">
                    <a:pos x="20" y="2"/>
                  </a:cxn>
                  <a:cxn ang="0">
                    <a:pos x="19" y="3"/>
                  </a:cxn>
                  <a:cxn ang="0">
                    <a:pos x="19" y="3"/>
                  </a:cxn>
                </a:cxnLst>
                <a:rect l="0" t="0" r="r" b="b"/>
                <a:pathLst>
                  <a:path w="29" h="199">
                    <a:moveTo>
                      <a:pt x="19" y="3"/>
                    </a:moveTo>
                    <a:lnTo>
                      <a:pt x="19" y="3"/>
                    </a:lnTo>
                    <a:lnTo>
                      <a:pt x="14" y="24"/>
                    </a:lnTo>
                    <a:lnTo>
                      <a:pt x="13" y="34"/>
                    </a:lnTo>
                    <a:lnTo>
                      <a:pt x="13" y="45"/>
                    </a:lnTo>
                    <a:lnTo>
                      <a:pt x="13" y="98"/>
                    </a:lnTo>
                    <a:lnTo>
                      <a:pt x="13" y="98"/>
                    </a:lnTo>
                    <a:lnTo>
                      <a:pt x="13" y="124"/>
                    </a:lnTo>
                    <a:lnTo>
                      <a:pt x="12" y="136"/>
                    </a:lnTo>
                    <a:lnTo>
                      <a:pt x="10" y="149"/>
                    </a:lnTo>
                    <a:lnTo>
                      <a:pt x="10" y="149"/>
                    </a:lnTo>
                    <a:lnTo>
                      <a:pt x="4" y="171"/>
                    </a:lnTo>
                    <a:lnTo>
                      <a:pt x="2" y="183"/>
                    </a:lnTo>
                    <a:lnTo>
                      <a:pt x="0" y="194"/>
                    </a:lnTo>
                    <a:lnTo>
                      <a:pt x="0" y="194"/>
                    </a:lnTo>
                    <a:lnTo>
                      <a:pt x="1" y="196"/>
                    </a:lnTo>
                    <a:lnTo>
                      <a:pt x="2" y="197"/>
                    </a:lnTo>
                    <a:lnTo>
                      <a:pt x="3" y="198"/>
                    </a:lnTo>
                    <a:lnTo>
                      <a:pt x="5" y="199"/>
                    </a:lnTo>
                    <a:lnTo>
                      <a:pt x="6" y="198"/>
                    </a:lnTo>
                    <a:lnTo>
                      <a:pt x="8" y="197"/>
                    </a:lnTo>
                    <a:lnTo>
                      <a:pt x="9" y="196"/>
                    </a:lnTo>
                    <a:lnTo>
                      <a:pt x="10" y="194"/>
                    </a:lnTo>
                    <a:lnTo>
                      <a:pt x="10" y="194"/>
                    </a:lnTo>
                    <a:lnTo>
                      <a:pt x="11" y="182"/>
                    </a:lnTo>
                    <a:lnTo>
                      <a:pt x="14" y="169"/>
                    </a:lnTo>
                    <a:lnTo>
                      <a:pt x="20" y="144"/>
                    </a:lnTo>
                    <a:lnTo>
                      <a:pt x="20" y="144"/>
                    </a:lnTo>
                    <a:lnTo>
                      <a:pt x="22" y="135"/>
                    </a:lnTo>
                    <a:lnTo>
                      <a:pt x="22" y="125"/>
                    </a:lnTo>
                    <a:lnTo>
                      <a:pt x="22" y="105"/>
                    </a:lnTo>
                    <a:lnTo>
                      <a:pt x="22" y="105"/>
                    </a:lnTo>
                    <a:lnTo>
                      <a:pt x="22" y="80"/>
                    </a:lnTo>
                    <a:lnTo>
                      <a:pt x="22" y="55"/>
                    </a:lnTo>
                    <a:lnTo>
                      <a:pt x="23" y="31"/>
                    </a:lnTo>
                    <a:lnTo>
                      <a:pt x="25" y="18"/>
                    </a:lnTo>
                    <a:lnTo>
                      <a:pt x="29" y="6"/>
                    </a:lnTo>
                    <a:lnTo>
                      <a:pt x="29" y="6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4" y="0"/>
                    </a:lnTo>
                    <a:lnTo>
                      <a:pt x="23" y="0"/>
                    </a:lnTo>
                    <a:lnTo>
                      <a:pt x="21" y="0"/>
                    </a:lnTo>
                    <a:lnTo>
                      <a:pt x="20" y="2"/>
                    </a:lnTo>
                    <a:lnTo>
                      <a:pt x="19" y="3"/>
                    </a:lnTo>
                    <a:lnTo>
                      <a:pt x="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7" name="chenying0907 199"/>
              <p:cNvSpPr/>
              <p:nvPr/>
            </p:nvSpPr>
            <p:spPr bwMode="auto">
              <a:xfrm>
                <a:off x="4464050" y="2424113"/>
                <a:ext cx="19050" cy="88900"/>
              </a:xfrm>
              <a:custGeom>
                <a:avLst/>
                <a:gdLst/>
                <a:ahLst/>
                <a:cxnLst>
                  <a:cxn ang="0">
                    <a:pos x="26" y="3"/>
                  </a:cxn>
                  <a:cxn ang="0">
                    <a:pos x="26" y="3"/>
                  </a:cxn>
                  <a:cxn ang="0">
                    <a:pos x="18" y="42"/>
                  </a:cxn>
                  <a:cxn ang="0">
                    <a:pos x="11" y="83"/>
                  </a:cxn>
                  <a:cxn ang="0">
                    <a:pos x="6" y="123"/>
                  </a:cxn>
                  <a:cxn ang="0">
                    <a:pos x="0" y="162"/>
                  </a:cxn>
                  <a:cxn ang="0">
                    <a:pos x="0" y="162"/>
                  </a:cxn>
                  <a:cxn ang="0">
                    <a:pos x="0" y="164"/>
                  </a:cxn>
                  <a:cxn ang="0">
                    <a:pos x="2" y="166"/>
                  </a:cxn>
                  <a:cxn ang="0">
                    <a:pos x="3" y="167"/>
                  </a:cxn>
                  <a:cxn ang="0">
                    <a:pos x="5" y="167"/>
                  </a:cxn>
                  <a:cxn ang="0">
                    <a:pos x="8" y="166"/>
                  </a:cxn>
                  <a:cxn ang="0">
                    <a:pos x="10" y="164"/>
                  </a:cxn>
                  <a:cxn ang="0">
                    <a:pos x="10" y="162"/>
                  </a:cxn>
                  <a:cxn ang="0">
                    <a:pos x="10" y="162"/>
                  </a:cxn>
                  <a:cxn ang="0">
                    <a:pos x="15" y="123"/>
                  </a:cxn>
                  <a:cxn ang="0">
                    <a:pos x="20" y="84"/>
                  </a:cxn>
                  <a:cxn ang="0">
                    <a:pos x="26" y="45"/>
                  </a:cxn>
                  <a:cxn ang="0">
                    <a:pos x="36" y="6"/>
                  </a:cxn>
                  <a:cxn ang="0">
                    <a:pos x="36" y="6"/>
                  </a:cxn>
                  <a:cxn ang="0">
                    <a:pos x="36" y="4"/>
                  </a:cxn>
                  <a:cxn ang="0">
                    <a:pos x="35" y="2"/>
                  </a:cxn>
                  <a:cxn ang="0">
                    <a:pos x="34" y="1"/>
                  </a:cxn>
                  <a:cxn ang="0">
                    <a:pos x="31" y="0"/>
                  </a:cxn>
                  <a:cxn ang="0">
                    <a:pos x="29" y="0"/>
                  </a:cxn>
                  <a:cxn ang="0">
                    <a:pos x="28" y="0"/>
                  </a:cxn>
                  <a:cxn ang="0">
                    <a:pos x="26" y="1"/>
                  </a:cxn>
                  <a:cxn ang="0">
                    <a:pos x="26" y="3"/>
                  </a:cxn>
                  <a:cxn ang="0">
                    <a:pos x="26" y="3"/>
                  </a:cxn>
                </a:cxnLst>
                <a:rect l="0" t="0" r="r" b="b"/>
                <a:pathLst>
                  <a:path w="36" h="167">
                    <a:moveTo>
                      <a:pt x="26" y="3"/>
                    </a:moveTo>
                    <a:lnTo>
                      <a:pt x="26" y="3"/>
                    </a:lnTo>
                    <a:lnTo>
                      <a:pt x="18" y="42"/>
                    </a:lnTo>
                    <a:lnTo>
                      <a:pt x="11" y="83"/>
                    </a:lnTo>
                    <a:lnTo>
                      <a:pt x="6" y="123"/>
                    </a:lnTo>
                    <a:lnTo>
                      <a:pt x="0" y="162"/>
                    </a:lnTo>
                    <a:lnTo>
                      <a:pt x="0" y="162"/>
                    </a:lnTo>
                    <a:lnTo>
                      <a:pt x="0" y="164"/>
                    </a:lnTo>
                    <a:lnTo>
                      <a:pt x="2" y="166"/>
                    </a:lnTo>
                    <a:lnTo>
                      <a:pt x="3" y="167"/>
                    </a:lnTo>
                    <a:lnTo>
                      <a:pt x="5" y="167"/>
                    </a:lnTo>
                    <a:lnTo>
                      <a:pt x="8" y="166"/>
                    </a:lnTo>
                    <a:lnTo>
                      <a:pt x="10" y="164"/>
                    </a:lnTo>
                    <a:lnTo>
                      <a:pt x="10" y="162"/>
                    </a:lnTo>
                    <a:lnTo>
                      <a:pt x="10" y="162"/>
                    </a:lnTo>
                    <a:lnTo>
                      <a:pt x="15" y="123"/>
                    </a:lnTo>
                    <a:lnTo>
                      <a:pt x="20" y="84"/>
                    </a:lnTo>
                    <a:lnTo>
                      <a:pt x="26" y="45"/>
                    </a:lnTo>
                    <a:lnTo>
                      <a:pt x="36" y="6"/>
                    </a:lnTo>
                    <a:lnTo>
                      <a:pt x="36" y="6"/>
                    </a:lnTo>
                    <a:lnTo>
                      <a:pt x="36" y="4"/>
                    </a:lnTo>
                    <a:lnTo>
                      <a:pt x="35" y="2"/>
                    </a:lnTo>
                    <a:lnTo>
                      <a:pt x="34" y="1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8" y="0"/>
                    </a:lnTo>
                    <a:lnTo>
                      <a:pt x="26" y="1"/>
                    </a:lnTo>
                    <a:lnTo>
                      <a:pt x="26" y="3"/>
                    </a:lnTo>
                    <a:lnTo>
                      <a:pt x="2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8" name="chenying0907 200"/>
              <p:cNvSpPr/>
              <p:nvPr/>
            </p:nvSpPr>
            <p:spPr bwMode="auto">
              <a:xfrm>
                <a:off x="4521200" y="2484438"/>
                <a:ext cx="17463" cy="95250"/>
              </a:xfrm>
              <a:custGeom>
                <a:avLst/>
                <a:gdLst/>
                <a:ahLst/>
                <a:cxnLst>
                  <a:cxn ang="0">
                    <a:pos x="26" y="5"/>
                  </a:cxn>
                  <a:cxn ang="0">
                    <a:pos x="26" y="5"/>
                  </a:cxn>
                  <a:cxn ang="0">
                    <a:pos x="25" y="26"/>
                  </a:cxn>
                  <a:cxn ang="0">
                    <a:pos x="23" y="46"/>
                  </a:cxn>
                  <a:cxn ang="0">
                    <a:pos x="20" y="67"/>
                  </a:cxn>
                  <a:cxn ang="0">
                    <a:pos x="14" y="88"/>
                  </a:cxn>
                  <a:cxn ang="0">
                    <a:pos x="14" y="88"/>
                  </a:cxn>
                  <a:cxn ang="0">
                    <a:pos x="11" y="98"/>
                  </a:cxn>
                  <a:cxn ang="0">
                    <a:pos x="9" y="109"/>
                  </a:cxn>
                  <a:cxn ang="0">
                    <a:pos x="6" y="131"/>
                  </a:cxn>
                  <a:cxn ang="0">
                    <a:pos x="3" y="153"/>
                  </a:cxn>
                  <a:cxn ang="0">
                    <a:pos x="0" y="174"/>
                  </a:cxn>
                  <a:cxn ang="0">
                    <a:pos x="0" y="174"/>
                  </a:cxn>
                  <a:cxn ang="0">
                    <a:pos x="0" y="176"/>
                  </a:cxn>
                  <a:cxn ang="0">
                    <a:pos x="1" y="177"/>
                  </a:cxn>
                  <a:cxn ang="0">
                    <a:pos x="4" y="179"/>
                  </a:cxn>
                  <a:cxn ang="0">
                    <a:pos x="6" y="179"/>
                  </a:cxn>
                  <a:cxn ang="0">
                    <a:pos x="7" y="179"/>
                  </a:cxn>
                  <a:cxn ang="0">
                    <a:pos x="8" y="178"/>
                  </a:cxn>
                  <a:cxn ang="0">
                    <a:pos x="9" y="176"/>
                  </a:cxn>
                  <a:cxn ang="0">
                    <a:pos x="9" y="176"/>
                  </a:cxn>
                  <a:cxn ang="0">
                    <a:pos x="12" y="155"/>
                  </a:cxn>
                  <a:cxn ang="0">
                    <a:pos x="15" y="133"/>
                  </a:cxn>
                  <a:cxn ang="0">
                    <a:pos x="18" y="111"/>
                  </a:cxn>
                  <a:cxn ang="0">
                    <a:pos x="24" y="91"/>
                  </a:cxn>
                  <a:cxn ang="0">
                    <a:pos x="24" y="91"/>
                  </a:cxn>
                  <a:cxn ang="0">
                    <a:pos x="28" y="69"/>
                  </a:cxn>
                  <a:cxn ang="0">
                    <a:pos x="32" y="48"/>
                  </a:cxn>
                  <a:cxn ang="0">
                    <a:pos x="34" y="27"/>
                  </a:cxn>
                  <a:cxn ang="0">
                    <a:pos x="35" y="5"/>
                  </a:cxn>
                  <a:cxn ang="0">
                    <a:pos x="35" y="5"/>
                  </a:cxn>
                  <a:cxn ang="0">
                    <a:pos x="34" y="3"/>
                  </a:cxn>
                  <a:cxn ang="0">
                    <a:pos x="33" y="1"/>
                  </a:cxn>
                  <a:cxn ang="0">
                    <a:pos x="32" y="0"/>
                  </a:cxn>
                  <a:cxn ang="0">
                    <a:pos x="30" y="0"/>
                  </a:cxn>
                  <a:cxn ang="0">
                    <a:pos x="28" y="0"/>
                  </a:cxn>
                  <a:cxn ang="0">
                    <a:pos x="27" y="1"/>
                  </a:cxn>
                  <a:cxn ang="0">
                    <a:pos x="26" y="3"/>
                  </a:cxn>
                  <a:cxn ang="0">
                    <a:pos x="26" y="5"/>
                  </a:cxn>
                  <a:cxn ang="0">
                    <a:pos x="26" y="5"/>
                  </a:cxn>
                </a:cxnLst>
                <a:rect l="0" t="0" r="r" b="b"/>
                <a:pathLst>
                  <a:path w="35" h="179">
                    <a:moveTo>
                      <a:pt x="26" y="5"/>
                    </a:moveTo>
                    <a:lnTo>
                      <a:pt x="26" y="5"/>
                    </a:lnTo>
                    <a:lnTo>
                      <a:pt x="25" y="26"/>
                    </a:lnTo>
                    <a:lnTo>
                      <a:pt x="23" y="46"/>
                    </a:lnTo>
                    <a:lnTo>
                      <a:pt x="20" y="67"/>
                    </a:lnTo>
                    <a:lnTo>
                      <a:pt x="14" y="88"/>
                    </a:lnTo>
                    <a:lnTo>
                      <a:pt x="14" y="88"/>
                    </a:lnTo>
                    <a:lnTo>
                      <a:pt x="11" y="98"/>
                    </a:lnTo>
                    <a:lnTo>
                      <a:pt x="9" y="109"/>
                    </a:lnTo>
                    <a:lnTo>
                      <a:pt x="6" y="131"/>
                    </a:lnTo>
                    <a:lnTo>
                      <a:pt x="3" y="153"/>
                    </a:lnTo>
                    <a:lnTo>
                      <a:pt x="0" y="174"/>
                    </a:lnTo>
                    <a:lnTo>
                      <a:pt x="0" y="174"/>
                    </a:lnTo>
                    <a:lnTo>
                      <a:pt x="0" y="176"/>
                    </a:lnTo>
                    <a:lnTo>
                      <a:pt x="1" y="177"/>
                    </a:lnTo>
                    <a:lnTo>
                      <a:pt x="4" y="179"/>
                    </a:lnTo>
                    <a:lnTo>
                      <a:pt x="6" y="179"/>
                    </a:lnTo>
                    <a:lnTo>
                      <a:pt x="7" y="179"/>
                    </a:lnTo>
                    <a:lnTo>
                      <a:pt x="8" y="178"/>
                    </a:lnTo>
                    <a:lnTo>
                      <a:pt x="9" y="176"/>
                    </a:lnTo>
                    <a:lnTo>
                      <a:pt x="9" y="176"/>
                    </a:lnTo>
                    <a:lnTo>
                      <a:pt x="12" y="155"/>
                    </a:lnTo>
                    <a:lnTo>
                      <a:pt x="15" y="133"/>
                    </a:lnTo>
                    <a:lnTo>
                      <a:pt x="18" y="111"/>
                    </a:lnTo>
                    <a:lnTo>
                      <a:pt x="24" y="91"/>
                    </a:lnTo>
                    <a:lnTo>
                      <a:pt x="24" y="91"/>
                    </a:lnTo>
                    <a:lnTo>
                      <a:pt x="28" y="69"/>
                    </a:lnTo>
                    <a:lnTo>
                      <a:pt x="32" y="48"/>
                    </a:lnTo>
                    <a:lnTo>
                      <a:pt x="34" y="27"/>
                    </a:lnTo>
                    <a:lnTo>
                      <a:pt x="35" y="5"/>
                    </a:lnTo>
                    <a:lnTo>
                      <a:pt x="35" y="5"/>
                    </a:lnTo>
                    <a:lnTo>
                      <a:pt x="34" y="3"/>
                    </a:lnTo>
                    <a:lnTo>
                      <a:pt x="33" y="1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28" y="0"/>
                    </a:lnTo>
                    <a:lnTo>
                      <a:pt x="27" y="1"/>
                    </a:lnTo>
                    <a:lnTo>
                      <a:pt x="26" y="3"/>
                    </a:lnTo>
                    <a:lnTo>
                      <a:pt x="26" y="5"/>
                    </a:lnTo>
                    <a:lnTo>
                      <a:pt x="26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09" name="chenying0907 201"/>
              <p:cNvSpPr/>
              <p:nvPr/>
            </p:nvSpPr>
            <p:spPr bwMode="auto">
              <a:xfrm>
                <a:off x="4570413" y="2508250"/>
                <a:ext cx="12700" cy="41275"/>
              </a:xfrm>
              <a:custGeom>
                <a:avLst/>
                <a:gdLst/>
                <a:ahLst/>
                <a:cxnLst>
                  <a:cxn ang="0">
                    <a:pos x="12" y="3"/>
                  </a:cxn>
                  <a:cxn ang="0">
                    <a:pos x="12" y="3"/>
                  </a:cxn>
                  <a:cxn ang="0">
                    <a:pos x="8" y="21"/>
                  </a:cxn>
                  <a:cxn ang="0">
                    <a:pos x="6" y="38"/>
                  </a:cxn>
                  <a:cxn ang="0">
                    <a:pos x="3" y="56"/>
                  </a:cxn>
                  <a:cxn ang="0">
                    <a:pos x="0" y="73"/>
                  </a:cxn>
                  <a:cxn ang="0">
                    <a:pos x="0" y="73"/>
                  </a:cxn>
                  <a:cxn ang="0">
                    <a:pos x="0" y="76"/>
                  </a:cxn>
                  <a:cxn ang="0">
                    <a:pos x="1" y="77"/>
                  </a:cxn>
                  <a:cxn ang="0">
                    <a:pos x="2" y="78"/>
                  </a:cxn>
                  <a:cxn ang="0">
                    <a:pos x="3" y="79"/>
                  </a:cxn>
                  <a:cxn ang="0">
                    <a:pos x="5" y="79"/>
                  </a:cxn>
                  <a:cxn ang="0">
                    <a:pos x="7" y="79"/>
                  </a:cxn>
                  <a:cxn ang="0">
                    <a:pos x="8" y="78"/>
                  </a:cxn>
                  <a:cxn ang="0">
                    <a:pos x="9" y="76"/>
                  </a:cxn>
                  <a:cxn ang="0">
                    <a:pos x="9" y="76"/>
                  </a:cxn>
                  <a:cxn ang="0">
                    <a:pos x="12" y="58"/>
                  </a:cxn>
                  <a:cxn ang="0">
                    <a:pos x="14" y="40"/>
                  </a:cxn>
                  <a:cxn ang="0">
                    <a:pos x="17" y="23"/>
                  </a:cxn>
                  <a:cxn ang="0">
                    <a:pos x="22" y="6"/>
                  </a:cxn>
                  <a:cxn ang="0">
                    <a:pos x="22" y="6"/>
                  </a:cxn>
                  <a:cxn ang="0">
                    <a:pos x="22" y="4"/>
                  </a:cxn>
                  <a:cxn ang="0">
                    <a:pos x="22" y="2"/>
                  </a:cxn>
                  <a:cxn ang="0">
                    <a:pos x="21" y="1"/>
                  </a:cxn>
                  <a:cxn ang="0">
                    <a:pos x="19" y="0"/>
                  </a:cxn>
                  <a:cxn ang="0">
                    <a:pos x="16" y="0"/>
                  </a:cxn>
                  <a:cxn ang="0">
                    <a:pos x="15" y="0"/>
                  </a:cxn>
                  <a:cxn ang="0">
                    <a:pos x="13" y="1"/>
                  </a:cxn>
                  <a:cxn ang="0">
                    <a:pos x="12" y="3"/>
                  </a:cxn>
                  <a:cxn ang="0">
                    <a:pos x="12" y="3"/>
                  </a:cxn>
                </a:cxnLst>
                <a:rect l="0" t="0" r="r" b="b"/>
                <a:pathLst>
                  <a:path w="22" h="79">
                    <a:moveTo>
                      <a:pt x="12" y="3"/>
                    </a:moveTo>
                    <a:lnTo>
                      <a:pt x="12" y="3"/>
                    </a:lnTo>
                    <a:lnTo>
                      <a:pt x="8" y="21"/>
                    </a:lnTo>
                    <a:lnTo>
                      <a:pt x="6" y="38"/>
                    </a:lnTo>
                    <a:lnTo>
                      <a:pt x="3" y="56"/>
                    </a:lnTo>
                    <a:lnTo>
                      <a:pt x="0" y="73"/>
                    </a:lnTo>
                    <a:lnTo>
                      <a:pt x="0" y="73"/>
                    </a:lnTo>
                    <a:lnTo>
                      <a:pt x="0" y="76"/>
                    </a:lnTo>
                    <a:lnTo>
                      <a:pt x="1" y="77"/>
                    </a:lnTo>
                    <a:lnTo>
                      <a:pt x="2" y="78"/>
                    </a:lnTo>
                    <a:lnTo>
                      <a:pt x="3" y="79"/>
                    </a:lnTo>
                    <a:lnTo>
                      <a:pt x="5" y="79"/>
                    </a:lnTo>
                    <a:lnTo>
                      <a:pt x="7" y="79"/>
                    </a:lnTo>
                    <a:lnTo>
                      <a:pt x="8" y="78"/>
                    </a:lnTo>
                    <a:lnTo>
                      <a:pt x="9" y="76"/>
                    </a:lnTo>
                    <a:lnTo>
                      <a:pt x="9" y="76"/>
                    </a:lnTo>
                    <a:lnTo>
                      <a:pt x="12" y="58"/>
                    </a:lnTo>
                    <a:lnTo>
                      <a:pt x="14" y="40"/>
                    </a:lnTo>
                    <a:lnTo>
                      <a:pt x="17" y="23"/>
                    </a:lnTo>
                    <a:lnTo>
                      <a:pt x="22" y="6"/>
                    </a:lnTo>
                    <a:lnTo>
                      <a:pt x="22" y="6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21" y="1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5" y="0"/>
                    </a:lnTo>
                    <a:lnTo>
                      <a:pt x="13" y="1"/>
                    </a:lnTo>
                    <a:lnTo>
                      <a:pt x="12" y="3"/>
                    </a:lnTo>
                    <a:lnTo>
                      <a:pt x="1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0" name="chenying0907 202"/>
              <p:cNvSpPr/>
              <p:nvPr/>
            </p:nvSpPr>
            <p:spPr bwMode="auto">
              <a:xfrm>
                <a:off x="4603750" y="2557463"/>
                <a:ext cx="15875" cy="46038"/>
              </a:xfrm>
              <a:custGeom>
                <a:avLst/>
                <a:gdLst/>
                <a:ahLst/>
                <a:cxnLst>
                  <a:cxn ang="0">
                    <a:pos x="20" y="3"/>
                  </a:cxn>
                  <a:cxn ang="0">
                    <a:pos x="20" y="3"/>
                  </a:cxn>
                  <a:cxn ang="0">
                    <a:pos x="0" y="79"/>
                  </a:cxn>
                  <a:cxn ang="0">
                    <a:pos x="0" y="79"/>
                  </a:cxn>
                  <a:cxn ang="0">
                    <a:pos x="0" y="81"/>
                  </a:cxn>
                  <a:cxn ang="0">
                    <a:pos x="1" y="83"/>
                  </a:cxn>
                  <a:cxn ang="0">
                    <a:pos x="2" y="84"/>
                  </a:cxn>
                  <a:cxn ang="0">
                    <a:pos x="4" y="85"/>
                  </a:cxn>
                  <a:cxn ang="0">
                    <a:pos x="5" y="85"/>
                  </a:cxn>
                  <a:cxn ang="0">
                    <a:pos x="7" y="85"/>
                  </a:cxn>
                  <a:cxn ang="0">
                    <a:pos x="8" y="84"/>
                  </a:cxn>
                  <a:cxn ang="0">
                    <a:pos x="9" y="82"/>
                  </a:cxn>
                  <a:cxn ang="0">
                    <a:pos x="9" y="82"/>
                  </a:cxn>
                  <a:cxn ang="0">
                    <a:pos x="28" y="5"/>
                  </a:cxn>
                  <a:cxn ang="0">
                    <a:pos x="28" y="5"/>
                  </a:cxn>
                  <a:cxn ang="0">
                    <a:pos x="29" y="3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5" y="0"/>
                  </a:cxn>
                  <a:cxn ang="0">
                    <a:pos x="23" y="0"/>
                  </a:cxn>
                  <a:cxn ang="0">
                    <a:pos x="22" y="0"/>
                  </a:cxn>
                  <a:cxn ang="0">
                    <a:pos x="20" y="1"/>
                  </a:cxn>
                  <a:cxn ang="0">
                    <a:pos x="20" y="3"/>
                  </a:cxn>
                  <a:cxn ang="0">
                    <a:pos x="20" y="3"/>
                  </a:cxn>
                </a:cxnLst>
                <a:rect l="0" t="0" r="r" b="b"/>
                <a:pathLst>
                  <a:path w="29" h="85">
                    <a:moveTo>
                      <a:pt x="20" y="3"/>
                    </a:moveTo>
                    <a:lnTo>
                      <a:pt x="20" y="3"/>
                    </a:lnTo>
                    <a:lnTo>
                      <a:pt x="0" y="79"/>
                    </a:lnTo>
                    <a:lnTo>
                      <a:pt x="0" y="79"/>
                    </a:lnTo>
                    <a:lnTo>
                      <a:pt x="0" y="81"/>
                    </a:lnTo>
                    <a:lnTo>
                      <a:pt x="1" y="83"/>
                    </a:lnTo>
                    <a:lnTo>
                      <a:pt x="2" y="84"/>
                    </a:lnTo>
                    <a:lnTo>
                      <a:pt x="4" y="85"/>
                    </a:lnTo>
                    <a:lnTo>
                      <a:pt x="5" y="85"/>
                    </a:lnTo>
                    <a:lnTo>
                      <a:pt x="7" y="85"/>
                    </a:lnTo>
                    <a:lnTo>
                      <a:pt x="8" y="84"/>
                    </a:lnTo>
                    <a:lnTo>
                      <a:pt x="9" y="82"/>
                    </a:lnTo>
                    <a:lnTo>
                      <a:pt x="9" y="82"/>
                    </a:lnTo>
                    <a:lnTo>
                      <a:pt x="28" y="5"/>
                    </a:lnTo>
                    <a:lnTo>
                      <a:pt x="28" y="5"/>
                    </a:lnTo>
                    <a:lnTo>
                      <a:pt x="29" y="3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5" y="0"/>
                    </a:lnTo>
                    <a:lnTo>
                      <a:pt x="23" y="0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20" y="3"/>
                    </a:lnTo>
                    <a:lnTo>
                      <a:pt x="2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1" name="chenying0907 203"/>
              <p:cNvSpPr/>
              <p:nvPr/>
            </p:nvSpPr>
            <p:spPr bwMode="auto">
              <a:xfrm>
                <a:off x="4687888" y="2668588"/>
                <a:ext cx="15875" cy="61913"/>
              </a:xfrm>
              <a:custGeom>
                <a:avLst/>
                <a:gdLst/>
                <a:ahLst/>
                <a:cxnLst>
                  <a:cxn ang="0">
                    <a:pos x="19" y="4"/>
                  </a:cxn>
                  <a:cxn ang="0">
                    <a:pos x="19" y="4"/>
                  </a:cxn>
                  <a:cxn ang="0">
                    <a:pos x="19" y="12"/>
                  </a:cxn>
                  <a:cxn ang="0">
                    <a:pos x="17" y="19"/>
                  </a:cxn>
                  <a:cxn ang="0">
                    <a:pos x="12" y="35"/>
                  </a:cxn>
                  <a:cxn ang="0">
                    <a:pos x="8" y="50"/>
                  </a:cxn>
                  <a:cxn ang="0">
                    <a:pos x="7" y="58"/>
                  </a:cxn>
                  <a:cxn ang="0">
                    <a:pos x="6" y="65"/>
                  </a:cxn>
                  <a:cxn ang="0">
                    <a:pos x="6" y="65"/>
                  </a:cxn>
                  <a:cxn ang="0">
                    <a:pos x="6" y="76"/>
                  </a:cxn>
                  <a:cxn ang="0">
                    <a:pos x="5" y="89"/>
                  </a:cxn>
                  <a:cxn ang="0">
                    <a:pos x="4" y="99"/>
                  </a:cxn>
                  <a:cxn ang="0">
                    <a:pos x="0" y="110"/>
                  </a:cxn>
                  <a:cxn ang="0">
                    <a:pos x="0" y="110"/>
                  </a:cxn>
                  <a:cxn ang="0">
                    <a:pos x="0" y="112"/>
                  </a:cxn>
                  <a:cxn ang="0">
                    <a:pos x="0" y="113"/>
                  </a:cxn>
                  <a:cxn ang="0">
                    <a:pos x="1" y="116"/>
                  </a:cxn>
                  <a:cxn ang="0">
                    <a:pos x="3" y="116"/>
                  </a:cxn>
                  <a:cxn ang="0">
                    <a:pos x="6" y="116"/>
                  </a:cxn>
                  <a:cxn ang="0">
                    <a:pos x="8" y="114"/>
                  </a:cxn>
                  <a:cxn ang="0">
                    <a:pos x="9" y="112"/>
                  </a:cxn>
                  <a:cxn ang="0">
                    <a:pos x="9" y="112"/>
                  </a:cxn>
                  <a:cxn ang="0">
                    <a:pos x="12" y="102"/>
                  </a:cxn>
                  <a:cxn ang="0">
                    <a:pos x="14" y="92"/>
                  </a:cxn>
                  <a:cxn ang="0">
                    <a:pos x="15" y="80"/>
                  </a:cxn>
                  <a:cxn ang="0">
                    <a:pos x="15" y="70"/>
                  </a:cxn>
                  <a:cxn ang="0">
                    <a:pos x="15" y="70"/>
                  </a:cxn>
                  <a:cxn ang="0">
                    <a:pos x="17" y="62"/>
                  </a:cxn>
                  <a:cxn ang="0">
                    <a:pos x="18" y="54"/>
                  </a:cxn>
                  <a:cxn ang="0">
                    <a:pos x="22" y="37"/>
                  </a:cxn>
                  <a:cxn ang="0">
                    <a:pos x="26" y="20"/>
                  </a:cxn>
                  <a:cxn ang="0">
                    <a:pos x="28" y="12"/>
                  </a:cxn>
                  <a:cxn ang="0">
                    <a:pos x="29" y="4"/>
                  </a:cxn>
                  <a:cxn ang="0">
                    <a:pos x="29" y="4"/>
                  </a:cxn>
                  <a:cxn ang="0">
                    <a:pos x="28" y="2"/>
                  </a:cxn>
                  <a:cxn ang="0">
                    <a:pos x="27" y="1"/>
                  </a:cxn>
                  <a:cxn ang="0">
                    <a:pos x="26" y="0"/>
                  </a:cxn>
                  <a:cxn ang="0">
                    <a:pos x="24" y="0"/>
                  </a:cxn>
                  <a:cxn ang="0">
                    <a:pos x="22" y="0"/>
                  </a:cxn>
                  <a:cxn ang="0">
                    <a:pos x="21" y="1"/>
                  </a:cxn>
                  <a:cxn ang="0">
                    <a:pos x="20" y="2"/>
                  </a:cxn>
                  <a:cxn ang="0">
                    <a:pos x="19" y="4"/>
                  </a:cxn>
                  <a:cxn ang="0">
                    <a:pos x="19" y="4"/>
                  </a:cxn>
                </a:cxnLst>
                <a:rect l="0" t="0" r="r" b="b"/>
                <a:pathLst>
                  <a:path w="29" h="116">
                    <a:moveTo>
                      <a:pt x="19" y="4"/>
                    </a:moveTo>
                    <a:lnTo>
                      <a:pt x="19" y="4"/>
                    </a:lnTo>
                    <a:lnTo>
                      <a:pt x="19" y="12"/>
                    </a:lnTo>
                    <a:lnTo>
                      <a:pt x="17" y="19"/>
                    </a:lnTo>
                    <a:lnTo>
                      <a:pt x="12" y="35"/>
                    </a:lnTo>
                    <a:lnTo>
                      <a:pt x="8" y="50"/>
                    </a:lnTo>
                    <a:lnTo>
                      <a:pt x="7" y="58"/>
                    </a:lnTo>
                    <a:lnTo>
                      <a:pt x="6" y="65"/>
                    </a:lnTo>
                    <a:lnTo>
                      <a:pt x="6" y="65"/>
                    </a:lnTo>
                    <a:lnTo>
                      <a:pt x="6" y="76"/>
                    </a:lnTo>
                    <a:lnTo>
                      <a:pt x="5" y="89"/>
                    </a:lnTo>
                    <a:lnTo>
                      <a:pt x="4" y="99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0" y="112"/>
                    </a:lnTo>
                    <a:lnTo>
                      <a:pt x="0" y="113"/>
                    </a:lnTo>
                    <a:lnTo>
                      <a:pt x="1" y="116"/>
                    </a:lnTo>
                    <a:lnTo>
                      <a:pt x="3" y="116"/>
                    </a:lnTo>
                    <a:lnTo>
                      <a:pt x="6" y="116"/>
                    </a:lnTo>
                    <a:lnTo>
                      <a:pt x="8" y="114"/>
                    </a:lnTo>
                    <a:lnTo>
                      <a:pt x="9" y="112"/>
                    </a:lnTo>
                    <a:lnTo>
                      <a:pt x="9" y="112"/>
                    </a:lnTo>
                    <a:lnTo>
                      <a:pt x="12" y="102"/>
                    </a:lnTo>
                    <a:lnTo>
                      <a:pt x="14" y="92"/>
                    </a:lnTo>
                    <a:lnTo>
                      <a:pt x="15" y="80"/>
                    </a:lnTo>
                    <a:lnTo>
                      <a:pt x="15" y="70"/>
                    </a:lnTo>
                    <a:lnTo>
                      <a:pt x="15" y="70"/>
                    </a:lnTo>
                    <a:lnTo>
                      <a:pt x="17" y="62"/>
                    </a:lnTo>
                    <a:lnTo>
                      <a:pt x="18" y="54"/>
                    </a:lnTo>
                    <a:lnTo>
                      <a:pt x="22" y="37"/>
                    </a:lnTo>
                    <a:lnTo>
                      <a:pt x="26" y="20"/>
                    </a:lnTo>
                    <a:lnTo>
                      <a:pt x="28" y="12"/>
                    </a:lnTo>
                    <a:lnTo>
                      <a:pt x="29" y="4"/>
                    </a:lnTo>
                    <a:lnTo>
                      <a:pt x="29" y="4"/>
                    </a:lnTo>
                    <a:lnTo>
                      <a:pt x="28" y="2"/>
                    </a:lnTo>
                    <a:lnTo>
                      <a:pt x="27" y="1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1" y="1"/>
                    </a:lnTo>
                    <a:lnTo>
                      <a:pt x="20" y="2"/>
                    </a:lnTo>
                    <a:lnTo>
                      <a:pt x="19" y="4"/>
                    </a:lnTo>
                    <a:lnTo>
                      <a:pt x="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2" name="chenying0907 204"/>
              <p:cNvSpPr/>
              <p:nvPr/>
            </p:nvSpPr>
            <p:spPr bwMode="auto">
              <a:xfrm>
                <a:off x="4714875" y="2657475"/>
                <a:ext cx="11113" cy="61913"/>
              </a:xfrm>
              <a:custGeom>
                <a:avLst/>
                <a:gdLst/>
                <a:ahLst/>
                <a:cxnLst>
                  <a:cxn ang="0">
                    <a:pos x="12" y="5"/>
                  </a:cxn>
                  <a:cxn ang="0">
                    <a:pos x="12" y="5"/>
                  </a:cxn>
                  <a:cxn ang="0">
                    <a:pos x="10" y="32"/>
                  </a:cxn>
                  <a:cxn ang="0">
                    <a:pos x="6" y="59"/>
                  </a:cxn>
                  <a:cxn ang="0">
                    <a:pos x="2" y="86"/>
                  </a:cxn>
                  <a:cxn ang="0">
                    <a:pos x="0" y="113"/>
                  </a:cxn>
                  <a:cxn ang="0">
                    <a:pos x="0" y="113"/>
                  </a:cxn>
                  <a:cxn ang="0">
                    <a:pos x="0" y="115"/>
                  </a:cxn>
                  <a:cxn ang="0">
                    <a:pos x="1" y="116"/>
                  </a:cxn>
                  <a:cxn ang="0">
                    <a:pos x="3" y="117"/>
                  </a:cxn>
                  <a:cxn ang="0">
                    <a:pos x="4" y="117"/>
                  </a:cxn>
                  <a:cxn ang="0">
                    <a:pos x="6" y="117"/>
                  </a:cxn>
                  <a:cxn ang="0">
                    <a:pos x="8" y="116"/>
                  </a:cxn>
                  <a:cxn ang="0">
                    <a:pos x="9" y="115"/>
                  </a:cxn>
                  <a:cxn ang="0">
                    <a:pos x="9" y="113"/>
                  </a:cxn>
                  <a:cxn ang="0">
                    <a:pos x="9" y="113"/>
                  </a:cxn>
                  <a:cxn ang="0">
                    <a:pos x="11" y="86"/>
                  </a:cxn>
                  <a:cxn ang="0">
                    <a:pos x="15" y="59"/>
                  </a:cxn>
                  <a:cxn ang="0">
                    <a:pos x="19" y="32"/>
                  </a:cxn>
                  <a:cxn ang="0">
                    <a:pos x="21" y="5"/>
                  </a:cxn>
                  <a:cxn ang="0">
                    <a:pos x="21" y="5"/>
                  </a:cxn>
                  <a:cxn ang="0">
                    <a:pos x="21" y="3"/>
                  </a:cxn>
                  <a:cxn ang="0">
                    <a:pos x="20" y="2"/>
                  </a:cxn>
                  <a:cxn ang="0">
                    <a:pos x="19" y="1"/>
                  </a:cxn>
                  <a:cxn ang="0">
                    <a:pos x="17" y="0"/>
                  </a:cxn>
                  <a:cxn ang="0">
                    <a:pos x="15" y="1"/>
                  </a:cxn>
                  <a:cxn ang="0">
                    <a:pos x="14" y="2"/>
                  </a:cxn>
                  <a:cxn ang="0">
                    <a:pos x="13" y="3"/>
                  </a:cxn>
                  <a:cxn ang="0">
                    <a:pos x="12" y="5"/>
                  </a:cxn>
                  <a:cxn ang="0">
                    <a:pos x="12" y="5"/>
                  </a:cxn>
                </a:cxnLst>
                <a:rect l="0" t="0" r="r" b="b"/>
                <a:pathLst>
                  <a:path w="21" h="117">
                    <a:moveTo>
                      <a:pt x="12" y="5"/>
                    </a:moveTo>
                    <a:lnTo>
                      <a:pt x="12" y="5"/>
                    </a:lnTo>
                    <a:lnTo>
                      <a:pt x="10" y="32"/>
                    </a:lnTo>
                    <a:lnTo>
                      <a:pt x="6" y="59"/>
                    </a:lnTo>
                    <a:lnTo>
                      <a:pt x="2" y="86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0" y="115"/>
                    </a:lnTo>
                    <a:lnTo>
                      <a:pt x="1" y="116"/>
                    </a:lnTo>
                    <a:lnTo>
                      <a:pt x="3" y="117"/>
                    </a:lnTo>
                    <a:lnTo>
                      <a:pt x="4" y="117"/>
                    </a:lnTo>
                    <a:lnTo>
                      <a:pt x="6" y="117"/>
                    </a:lnTo>
                    <a:lnTo>
                      <a:pt x="8" y="116"/>
                    </a:lnTo>
                    <a:lnTo>
                      <a:pt x="9" y="115"/>
                    </a:lnTo>
                    <a:lnTo>
                      <a:pt x="9" y="113"/>
                    </a:lnTo>
                    <a:lnTo>
                      <a:pt x="9" y="113"/>
                    </a:lnTo>
                    <a:lnTo>
                      <a:pt x="11" y="86"/>
                    </a:lnTo>
                    <a:lnTo>
                      <a:pt x="15" y="59"/>
                    </a:lnTo>
                    <a:lnTo>
                      <a:pt x="19" y="32"/>
                    </a:lnTo>
                    <a:lnTo>
                      <a:pt x="21" y="5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0" y="2"/>
                    </a:lnTo>
                    <a:lnTo>
                      <a:pt x="19" y="1"/>
                    </a:lnTo>
                    <a:lnTo>
                      <a:pt x="17" y="0"/>
                    </a:lnTo>
                    <a:lnTo>
                      <a:pt x="15" y="1"/>
                    </a:lnTo>
                    <a:lnTo>
                      <a:pt x="14" y="2"/>
                    </a:lnTo>
                    <a:lnTo>
                      <a:pt x="13" y="3"/>
                    </a:lnTo>
                    <a:lnTo>
                      <a:pt x="12" y="5"/>
                    </a:lnTo>
                    <a:lnTo>
                      <a:pt x="1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3" name="chenying0907 206"/>
              <p:cNvSpPr>
                <a:spLocks noEditPoints="1"/>
              </p:cNvSpPr>
              <p:nvPr/>
            </p:nvSpPr>
            <p:spPr bwMode="auto">
              <a:xfrm>
                <a:off x="4249738" y="2249488"/>
                <a:ext cx="555625" cy="574675"/>
              </a:xfrm>
              <a:custGeom>
                <a:avLst/>
                <a:gdLst/>
                <a:ahLst/>
                <a:cxnLst>
                  <a:cxn ang="0">
                    <a:pos x="817" y="1056"/>
                  </a:cxn>
                  <a:cxn ang="0">
                    <a:pos x="716" y="1035"/>
                  </a:cxn>
                  <a:cxn ang="0">
                    <a:pos x="659" y="1016"/>
                  </a:cxn>
                  <a:cxn ang="0">
                    <a:pos x="645" y="1010"/>
                  </a:cxn>
                  <a:cxn ang="0">
                    <a:pos x="623" y="986"/>
                  </a:cxn>
                  <a:cxn ang="0">
                    <a:pos x="608" y="970"/>
                  </a:cxn>
                  <a:cxn ang="0">
                    <a:pos x="577" y="929"/>
                  </a:cxn>
                  <a:cxn ang="0">
                    <a:pos x="513" y="864"/>
                  </a:cxn>
                  <a:cxn ang="0">
                    <a:pos x="403" y="767"/>
                  </a:cxn>
                  <a:cxn ang="0">
                    <a:pos x="307" y="683"/>
                  </a:cxn>
                  <a:cxn ang="0">
                    <a:pos x="222" y="574"/>
                  </a:cxn>
                  <a:cxn ang="0">
                    <a:pos x="139" y="472"/>
                  </a:cxn>
                  <a:cxn ang="0">
                    <a:pos x="97" y="439"/>
                  </a:cxn>
                  <a:cxn ang="0">
                    <a:pos x="31" y="360"/>
                  </a:cxn>
                  <a:cxn ang="0">
                    <a:pos x="27" y="300"/>
                  </a:cxn>
                  <a:cxn ang="0">
                    <a:pos x="84" y="371"/>
                  </a:cxn>
                  <a:cxn ang="0">
                    <a:pos x="141" y="426"/>
                  </a:cxn>
                  <a:cxn ang="0">
                    <a:pos x="208" y="491"/>
                  </a:cxn>
                  <a:cxn ang="0">
                    <a:pos x="305" y="624"/>
                  </a:cxn>
                  <a:cxn ang="0">
                    <a:pos x="398" y="714"/>
                  </a:cxn>
                  <a:cxn ang="0">
                    <a:pos x="481" y="790"/>
                  </a:cxn>
                  <a:cxn ang="0">
                    <a:pos x="571" y="872"/>
                  </a:cxn>
                  <a:cxn ang="0">
                    <a:pos x="646" y="943"/>
                  </a:cxn>
                  <a:cxn ang="0">
                    <a:pos x="724" y="871"/>
                  </a:cxn>
                  <a:cxn ang="0">
                    <a:pos x="843" y="787"/>
                  </a:cxn>
                  <a:cxn ang="0">
                    <a:pos x="981" y="693"/>
                  </a:cxn>
                  <a:cxn ang="0">
                    <a:pos x="917" y="620"/>
                  </a:cxn>
                  <a:cxn ang="0">
                    <a:pos x="751" y="446"/>
                  </a:cxn>
                  <a:cxn ang="0">
                    <a:pos x="583" y="291"/>
                  </a:cxn>
                  <a:cxn ang="0">
                    <a:pos x="501" y="195"/>
                  </a:cxn>
                  <a:cxn ang="0">
                    <a:pos x="431" y="116"/>
                  </a:cxn>
                  <a:cxn ang="0">
                    <a:pos x="378" y="54"/>
                  </a:cxn>
                  <a:cxn ang="0">
                    <a:pos x="377" y="0"/>
                  </a:cxn>
                  <a:cxn ang="0">
                    <a:pos x="496" y="134"/>
                  </a:cxn>
                  <a:cxn ang="0">
                    <a:pos x="631" y="290"/>
                  </a:cxn>
                  <a:cxn ang="0">
                    <a:pos x="729" y="380"/>
                  </a:cxn>
                  <a:cxn ang="0">
                    <a:pos x="900" y="546"/>
                  </a:cxn>
                  <a:cxn ang="0">
                    <a:pos x="980" y="641"/>
                  </a:cxn>
                  <a:cxn ang="0">
                    <a:pos x="1020" y="678"/>
                  </a:cxn>
                  <a:cxn ang="0">
                    <a:pos x="1032" y="689"/>
                  </a:cxn>
                  <a:cxn ang="0">
                    <a:pos x="1037" y="700"/>
                  </a:cxn>
                  <a:cxn ang="0">
                    <a:pos x="1051" y="800"/>
                  </a:cxn>
                  <a:cxn ang="0">
                    <a:pos x="1037" y="911"/>
                  </a:cxn>
                  <a:cxn ang="0">
                    <a:pos x="1029" y="991"/>
                  </a:cxn>
                  <a:cxn ang="0">
                    <a:pos x="1023" y="1039"/>
                  </a:cxn>
                  <a:cxn ang="0">
                    <a:pos x="1016" y="1079"/>
                  </a:cxn>
                  <a:cxn ang="0">
                    <a:pos x="1002" y="1088"/>
                  </a:cxn>
                  <a:cxn ang="0">
                    <a:pos x="996" y="1087"/>
                  </a:cxn>
                  <a:cxn ang="0">
                    <a:pos x="954" y="761"/>
                  </a:cxn>
                  <a:cxn ang="0">
                    <a:pos x="842" y="830"/>
                  </a:cxn>
                  <a:cxn ang="0">
                    <a:pos x="729" y="917"/>
                  </a:cxn>
                  <a:cxn ang="0">
                    <a:pos x="672" y="967"/>
                  </a:cxn>
                  <a:cxn ang="0">
                    <a:pos x="699" y="991"/>
                  </a:cxn>
                  <a:cxn ang="0">
                    <a:pos x="772" y="1010"/>
                  </a:cxn>
                  <a:cxn ang="0">
                    <a:pos x="941" y="1046"/>
                  </a:cxn>
                  <a:cxn ang="0">
                    <a:pos x="989" y="1039"/>
                  </a:cxn>
                  <a:cxn ang="0">
                    <a:pos x="990" y="1018"/>
                  </a:cxn>
                  <a:cxn ang="0">
                    <a:pos x="995" y="957"/>
                  </a:cxn>
                  <a:cxn ang="0">
                    <a:pos x="1010" y="856"/>
                  </a:cxn>
                  <a:cxn ang="0">
                    <a:pos x="1010" y="734"/>
                  </a:cxn>
                </a:cxnLst>
                <a:rect l="0" t="0" r="r" b="b"/>
                <a:pathLst>
                  <a:path w="1051" h="1088">
                    <a:moveTo>
                      <a:pt x="991" y="1088"/>
                    </a:moveTo>
                    <a:lnTo>
                      <a:pt x="991" y="1088"/>
                    </a:lnTo>
                    <a:lnTo>
                      <a:pt x="952" y="1084"/>
                    </a:lnTo>
                    <a:lnTo>
                      <a:pt x="911" y="1078"/>
                    </a:lnTo>
                    <a:lnTo>
                      <a:pt x="866" y="1069"/>
                    </a:lnTo>
                    <a:lnTo>
                      <a:pt x="817" y="1056"/>
                    </a:lnTo>
                    <a:lnTo>
                      <a:pt x="817" y="1056"/>
                    </a:lnTo>
                    <a:lnTo>
                      <a:pt x="773" y="1046"/>
                    </a:lnTo>
                    <a:lnTo>
                      <a:pt x="751" y="1041"/>
                    </a:lnTo>
                    <a:lnTo>
                      <a:pt x="728" y="1037"/>
                    </a:lnTo>
                    <a:lnTo>
                      <a:pt x="728" y="1037"/>
                    </a:lnTo>
                    <a:lnTo>
                      <a:pt x="716" y="1035"/>
                    </a:lnTo>
                    <a:lnTo>
                      <a:pt x="706" y="1031"/>
                    </a:lnTo>
                    <a:lnTo>
                      <a:pt x="686" y="1025"/>
                    </a:lnTo>
                    <a:lnTo>
                      <a:pt x="686" y="1025"/>
                    </a:lnTo>
                    <a:lnTo>
                      <a:pt x="673" y="1020"/>
                    </a:lnTo>
                    <a:lnTo>
                      <a:pt x="659" y="1016"/>
                    </a:lnTo>
                    <a:lnTo>
                      <a:pt x="659" y="1016"/>
                    </a:lnTo>
                    <a:lnTo>
                      <a:pt x="654" y="1015"/>
                    </a:lnTo>
                    <a:lnTo>
                      <a:pt x="651" y="1013"/>
                    </a:lnTo>
                    <a:lnTo>
                      <a:pt x="650" y="1012"/>
                    </a:lnTo>
                    <a:lnTo>
                      <a:pt x="649" y="1011"/>
                    </a:lnTo>
                    <a:lnTo>
                      <a:pt x="649" y="1011"/>
                    </a:lnTo>
                    <a:lnTo>
                      <a:pt x="645" y="1010"/>
                    </a:lnTo>
                    <a:lnTo>
                      <a:pt x="645" y="1010"/>
                    </a:lnTo>
                    <a:lnTo>
                      <a:pt x="640" y="1006"/>
                    </a:lnTo>
                    <a:lnTo>
                      <a:pt x="635" y="1001"/>
                    </a:lnTo>
                    <a:lnTo>
                      <a:pt x="628" y="991"/>
                    </a:lnTo>
                    <a:lnTo>
                      <a:pt x="623" y="986"/>
                    </a:lnTo>
                    <a:lnTo>
                      <a:pt x="623" y="986"/>
                    </a:lnTo>
                    <a:lnTo>
                      <a:pt x="620" y="983"/>
                    </a:lnTo>
                    <a:lnTo>
                      <a:pt x="619" y="982"/>
                    </a:lnTo>
                    <a:lnTo>
                      <a:pt x="619" y="982"/>
                    </a:lnTo>
                    <a:lnTo>
                      <a:pt x="614" y="979"/>
                    </a:lnTo>
                    <a:lnTo>
                      <a:pt x="611" y="976"/>
                    </a:lnTo>
                    <a:lnTo>
                      <a:pt x="608" y="970"/>
                    </a:lnTo>
                    <a:lnTo>
                      <a:pt x="608" y="965"/>
                    </a:lnTo>
                    <a:lnTo>
                      <a:pt x="608" y="963"/>
                    </a:lnTo>
                    <a:lnTo>
                      <a:pt x="606" y="961"/>
                    </a:lnTo>
                    <a:lnTo>
                      <a:pt x="606" y="961"/>
                    </a:lnTo>
                    <a:lnTo>
                      <a:pt x="591" y="946"/>
                    </a:lnTo>
                    <a:lnTo>
                      <a:pt x="577" y="929"/>
                    </a:lnTo>
                    <a:lnTo>
                      <a:pt x="577" y="929"/>
                    </a:lnTo>
                    <a:lnTo>
                      <a:pt x="561" y="912"/>
                    </a:lnTo>
                    <a:lnTo>
                      <a:pt x="546" y="895"/>
                    </a:lnTo>
                    <a:lnTo>
                      <a:pt x="529" y="879"/>
                    </a:lnTo>
                    <a:lnTo>
                      <a:pt x="513" y="864"/>
                    </a:lnTo>
                    <a:lnTo>
                      <a:pt x="513" y="864"/>
                    </a:lnTo>
                    <a:lnTo>
                      <a:pt x="490" y="846"/>
                    </a:lnTo>
                    <a:lnTo>
                      <a:pt x="469" y="827"/>
                    </a:lnTo>
                    <a:lnTo>
                      <a:pt x="428" y="789"/>
                    </a:lnTo>
                    <a:lnTo>
                      <a:pt x="428" y="789"/>
                    </a:lnTo>
                    <a:lnTo>
                      <a:pt x="416" y="777"/>
                    </a:lnTo>
                    <a:lnTo>
                      <a:pt x="403" y="767"/>
                    </a:lnTo>
                    <a:lnTo>
                      <a:pt x="378" y="745"/>
                    </a:lnTo>
                    <a:lnTo>
                      <a:pt x="378" y="745"/>
                    </a:lnTo>
                    <a:lnTo>
                      <a:pt x="356" y="729"/>
                    </a:lnTo>
                    <a:lnTo>
                      <a:pt x="336" y="711"/>
                    </a:lnTo>
                    <a:lnTo>
                      <a:pt x="317" y="693"/>
                    </a:lnTo>
                    <a:lnTo>
                      <a:pt x="307" y="683"/>
                    </a:lnTo>
                    <a:lnTo>
                      <a:pt x="299" y="673"/>
                    </a:lnTo>
                    <a:lnTo>
                      <a:pt x="299" y="673"/>
                    </a:lnTo>
                    <a:lnTo>
                      <a:pt x="271" y="638"/>
                    </a:lnTo>
                    <a:lnTo>
                      <a:pt x="271" y="638"/>
                    </a:lnTo>
                    <a:lnTo>
                      <a:pt x="238" y="596"/>
                    </a:lnTo>
                    <a:lnTo>
                      <a:pt x="222" y="574"/>
                    </a:lnTo>
                    <a:lnTo>
                      <a:pt x="207" y="552"/>
                    </a:lnTo>
                    <a:lnTo>
                      <a:pt x="207" y="552"/>
                    </a:lnTo>
                    <a:lnTo>
                      <a:pt x="194" y="534"/>
                    </a:lnTo>
                    <a:lnTo>
                      <a:pt x="178" y="514"/>
                    </a:lnTo>
                    <a:lnTo>
                      <a:pt x="160" y="493"/>
                    </a:lnTo>
                    <a:lnTo>
                      <a:pt x="139" y="472"/>
                    </a:lnTo>
                    <a:lnTo>
                      <a:pt x="139" y="472"/>
                    </a:lnTo>
                    <a:lnTo>
                      <a:pt x="128" y="461"/>
                    </a:lnTo>
                    <a:lnTo>
                      <a:pt x="115" y="453"/>
                    </a:lnTo>
                    <a:lnTo>
                      <a:pt x="115" y="453"/>
                    </a:lnTo>
                    <a:lnTo>
                      <a:pt x="103" y="444"/>
                    </a:lnTo>
                    <a:lnTo>
                      <a:pt x="97" y="439"/>
                    </a:lnTo>
                    <a:lnTo>
                      <a:pt x="92" y="433"/>
                    </a:lnTo>
                    <a:lnTo>
                      <a:pt x="92" y="433"/>
                    </a:lnTo>
                    <a:lnTo>
                      <a:pt x="74" y="414"/>
                    </a:lnTo>
                    <a:lnTo>
                      <a:pt x="57" y="393"/>
                    </a:lnTo>
                    <a:lnTo>
                      <a:pt x="57" y="393"/>
                    </a:lnTo>
                    <a:lnTo>
                      <a:pt x="31" y="360"/>
                    </a:lnTo>
                    <a:lnTo>
                      <a:pt x="16" y="345"/>
                    </a:lnTo>
                    <a:lnTo>
                      <a:pt x="2" y="329"/>
                    </a:lnTo>
                    <a:lnTo>
                      <a:pt x="2" y="329"/>
                    </a:lnTo>
                    <a:lnTo>
                      <a:pt x="0" y="327"/>
                    </a:lnTo>
                    <a:lnTo>
                      <a:pt x="0" y="327"/>
                    </a:lnTo>
                    <a:lnTo>
                      <a:pt x="27" y="300"/>
                    </a:lnTo>
                    <a:lnTo>
                      <a:pt x="27" y="300"/>
                    </a:lnTo>
                    <a:lnTo>
                      <a:pt x="45" y="322"/>
                    </a:lnTo>
                    <a:lnTo>
                      <a:pt x="45" y="322"/>
                    </a:lnTo>
                    <a:lnTo>
                      <a:pt x="68" y="351"/>
                    </a:lnTo>
                    <a:lnTo>
                      <a:pt x="68" y="351"/>
                    </a:lnTo>
                    <a:lnTo>
                      <a:pt x="84" y="371"/>
                    </a:lnTo>
                    <a:lnTo>
                      <a:pt x="102" y="392"/>
                    </a:lnTo>
                    <a:lnTo>
                      <a:pt x="111" y="401"/>
                    </a:lnTo>
                    <a:lnTo>
                      <a:pt x="120" y="411"/>
                    </a:lnTo>
                    <a:lnTo>
                      <a:pt x="131" y="419"/>
                    </a:lnTo>
                    <a:lnTo>
                      <a:pt x="141" y="426"/>
                    </a:lnTo>
                    <a:lnTo>
                      <a:pt x="141" y="426"/>
                    </a:lnTo>
                    <a:lnTo>
                      <a:pt x="151" y="434"/>
                    </a:lnTo>
                    <a:lnTo>
                      <a:pt x="163" y="444"/>
                    </a:lnTo>
                    <a:lnTo>
                      <a:pt x="174" y="454"/>
                    </a:lnTo>
                    <a:lnTo>
                      <a:pt x="186" y="465"/>
                    </a:lnTo>
                    <a:lnTo>
                      <a:pt x="197" y="478"/>
                    </a:lnTo>
                    <a:lnTo>
                      <a:pt x="208" y="491"/>
                    </a:lnTo>
                    <a:lnTo>
                      <a:pt x="219" y="506"/>
                    </a:lnTo>
                    <a:lnTo>
                      <a:pt x="229" y="521"/>
                    </a:lnTo>
                    <a:lnTo>
                      <a:pt x="229" y="521"/>
                    </a:lnTo>
                    <a:lnTo>
                      <a:pt x="261" y="567"/>
                    </a:lnTo>
                    <a:lnTo>
                      <a:pt x="291" y="607"/>
                    </a:lnTo>
                    <a:lnTo>
                      <a:pt x="305" y="624"/>
                    </a:lnTo>
                    <a:lnTo>
                      <a:pt x="319" y="640"/>
                    </a:lnTo>
                    <a:lnTo>
                      <a:pt x="332" y="654"/>
                    </a:lnTo>
                    <a:lnTo>
                      <a:pt x="346" y="668"/>
                    </a:lnTo>
                    <a:lnTo>
                      <a:pt x="346" y="668"/>
                    </a:lnTo>
                    <a:lnTo>
                      <a:pt x="371" y="692"/>
                    </a:lnTo>
                    <a:lnTo>
                      <a:pt x="398" y="714"/>
                    </a:lnTo>
                    <a:lnTo>
                      <a:pt x="398" y="714"/>
                    </a:lnTo>
                    <a:lnTo>
                      <a:pt x="429" y="741"/>
                    </a:lnTo>
                    <a:lnTo>
                      <a:pt x="445" y="755"/>
                    </a:lnTo>
                    <a:lnTo>
                      <a:pt x="459" y="769"/>
                    </a:lnTo>
                    <a:lnTo>
                      <a:pt x="459" y="769"/>
                    </a:lnTo>
                    <a:lnTo>
                      <a:pt x="481" y="790"/>
                    </a:lnTo>
                    <a:lnTo>
                      <a:pt x="504" y="809"/>
                    </a:lnTo>
                    <a:lnTo>
                      <a:pt x="504" y="809"/>
                    </a:lnTo>
                    <a:lnTo>
                      <a:pt x="526" y="828"/>
                    </a:lnTo>
                    <a:lnTo>
                      <a:pt x="548" y="849"/>
                    </a:lnTo>
                    <a:lnTo>
                      <a:pt x="548" y="849"/>
                    </a:lnTo>
                    <a:lnTo>
                      <a:pt x="571" y="872"/>
                    </a:lnTo>
                    <a:lnTo>
                      <a:pt x="594" y="896"/>
                    </a:lnTo>
                    <a:lnTo>
                      <a:pt x="594" y="896"/>
                    </a:lnTo>
                    <a:lnTo>
                      <a:pt x="615" y="920"/>
                    </a:lnTo>
                    <a:lnTo>
                      <a:pt x="638" y="943"/>
                    </a:lnTo>
                    <a:lnTo>
                      <a:pt x="643" y="948"/>
                    </a:lnTo>
                    <a:lnTo>
                      <a:pt x="646" y="943"/>
                    </a:lnTo>
                    <a:lnTo>
                      <a:pt x="646" y="943"/>
                    </a:lnTo>
                    <a:lnTo>
                      <a:pt x="658" y="929"/>
                    </a:lnTo>
                    <a:lnTo>
                      <a:pt x="669" y="917"/>
                    </a:lnTo>
                    <a:lnTo>
                      <a:pt x="682" y="904"/>
                    </a:lnTo>
                    <a:lnTo>
                      <a:pt x="696" y="893"/>
                    </a:lnTo>
                    <a:lnTo>
                      <a:pt x="724" y="871"/>
                    </a:lnTo>
                    <a:lnTo>
                      <a:pt x="753" y="851"/>
                    </a:lnTo>
                    <a:lnTo>
                      <a:pt x="753" y="851"/>
                    </a:lnTo>
                    <a:lnTo>
                      <a:pt x="784" y="829"/>
                    </a:lnTo>
                    <a:lnTo>
                      <a:pt x="784" y="829"/>
                    </a:lnTo>
                    <a:lnTo>
                      <a:pt x="812" y="807"/>
                    </a:lnTo>
                    <a:lnTo>
                      <a:pt x="843" y="787"/>
                    </a:lnTo>
                    <a:lnTo>
                      <a:pt x="906" y="748"/>
                    </a:lnTo>
                    <a:lnTo>
                      <a:pt x="906" y="748"/>
                    </a:lnTo>
                    <a:lnTo>
                      <a:pt x="944" y="725"/>
                    </a:lnTo>
                    <a:lnTo>
                      <a:pt x="980" y="702"/>
                    </a:lnTo>
                    <a:lnTo>
                      <a:pt x="986" y="698"/>
                    </a:lnTo>
                    <a:lnTo>
                      <a:pt x="981" y="693"/>
                    </a:lnTo>
                    <a:lnTo>
                      <a:pt x="981" y="693"/>
                    </a:lnTo>
                    <a:lnTo>
                      <a:pt x="964" y="676"/>
                    </a:lnTo>
                    <a:lnTo>
                      <a:pt x="949" y="660"/>
                    </a:lnTo>
                    <a:lnTo>
                      <a:pt x="920" y="624"/>
                    </a:lnTo>
                    <a:lnTo>
                      <a:pt x="917" y="620"/>
                    </a:lnTo>
                    <a:lnTo>
                      <a:pt x="917" y="620"/>
                    </a:lnTo>
                    <a:lnTo>
                      <a:pt x="882" y="579"/>
                    </a:lnTo>
                    <a:lnTo>
                      <a:pt x="850" y="543"/>
                    </a:lnTo>
                    <a:lnTo>
                      <a:pt x="819" y="510"/>
                    </a:lnTo>
                    <a:lnTo>
                      <a:pt x="789" y="480"/>
                    </a:lnTo>
                    <a:lnTo>
                      <a:pt x="789" y="480"/>
                    </a:lnTo>
                    <a:lnTo>
                      <a:pt x="751" y="446"/>
                    </a:lnTo>
                    <a:lnTo>
                      <a:pt x="712" y="412"/>
                    </a:lnTo>
                    <a:lnTo>
                      <a:pt x="712" y="412"/>
                    </a:lnTo>
                    <a:lnTo>
                      <a:pt x="668" y="372"/>
                    </a:lnTo>
                    <a:lnTo>
                      <a:pt x="624" y="332"/>
                    </a:lnTo>
                    <a:lnTo>
                      <a:pt x="604" y="313"/>
                    </a:lnTo>
                    <a:lnTo>
                      <a:pt x="583" y="291"/>
                    </a:lnTo>
                    <a:lnTo>
                      <a:pt x="564" y="269"/>
                    </a:lnTo>
                    <a:lnTo>
                      <a:pt x="544" y="246"/>
                    </a:lnTo>
                    <a:lnTo>
                      <a:pt x="544" y="246"/>
                    </a:lnTo>
                    <a:lnTo>
                      <a:pt x="522" y="221"/>
                    </a:lnTo>
                    <a:lnTo>
                      <a:pt x="501" y="195"/>
                    </a:lnTo>
                    <a:lnTo>
                      <a:pt x="501" y="195"/>
                    </a:lnTo>
                    <a:lnTo>
                      <a:pt x="475" y="165"/>
                    </a:lnTo>
                    <a:lnTo>
                      <a:pt x="450" y="135"/>
                    </a:lnTo>
                    <a:lnTo>
                      <a:pt x="450" y="135"/>
                    </a:lnTo>
                    <a:lnTo>
                      <a:pt x="441" y="125"/>
                    </a:lnTo>
                    <a:lnTo>
                      <a:pt x="431" y="116"/>
                    </a:lnTo>
                    <a:lnTo>
                      <a:pt x="431" y="116"/>
                    </a:lnTo>
                    <a:lnTo>
                      <a:pt x="422" y="107"/>
                    </a:lnTo>
                    <a:lnTo>
                      <a:pt x="413" y="98"/>
                    </a:lnTo>
                    <a:lnTo>
                      <a:pt x="413" y="98"/>
                    </a:lnTo>
                    <a:lnTo>
                      <a:pt x="400" y="81"/>
                    </a:lnTo>
                    <a:lnTo>
                      <a:pt x="389" y="67"/>
                    </a:lnTo>
                    <a:lnTo>
                      <a:pt x="378" y="54"/>
                    </a:lnTo>
                    <a:lnTo>
                      <a:pt x="366" y="44"/>
                    </a:lnTo>
                    <a:lnTo>
                      <a:pt x="366" y="44"/>
                    </a:lnTo>
                    <a:lnTo>
                      <a:pt x="355" y="33"/>
                    </a:lnTo>
                    <a:lnTo>
                      <a:pt x="346" y="21"/>
                    </a:lnTo>
                    <a:lnTo>
                      <a:pt x="346" y="21"/>
                    </a:lnTo>
                    <a:lnTo>
                      <a:pt x="377" y="0"/>
                    </a:lnTo>
                    <a:lnTo>
                      <a:pt x="377" y="0"/>
                    </a:lnTo>
                    <a:lnTo>
                      <a:pt x="382" y="6"/>
                    </a:lnTo>
                    <a:lnTo>
                      <a:pt x="382" y="6"/>
                    </a:lnTo>
                    <a:lnTo>
                      <a:pt x="433" y="64"/>
                    </a:lnTo>
                    <a:lnTo>
                      <a:pt x="433" y="64"/>
                    </a:lnTo>
                    <a:lnTo>
                      <a:pt x="496" y="134"/>
                    </a:lnTo>
                    <a:lnTo>
                      <a:pt x="527" y="170"/>
                    </a:lnTo>
                    <a:lnTo>
                      <a:pt x="558" y="207"/>
                    </a:lnTo>
                    <a:lnTo>
                      <a:pt x="558" y="207"/>
                    </a:lnTo>
                    <a:lnTo>
                      <a:pt x="585" y="239"/>
                    </a:lnTo>
                    <a:lnTo>
                      <a:pt x="614" y="273"/>
                    </a:lnTo>
                    <a:lnTo>
                      <a:pt x="631" y="290"/>
                    </a:lnTo>
                    <a:lnTo>
                      <a:pt x="647" y="307"/>
                    </a:lnTo>
                    <a:lnTo>
                      <a:pt x="665" y="324"/>
                    </a:lnTo>
                    <a:lnTo>
                      <a:pt x="683" y="341"/>
                    </a:lnTo>
                    <a:lnTo>
                      <a:pt x="683" y="341"/>
                    </a:lnTo>
                    <a:lnTo>
                      <a:pt x="729" y="380"/>
                    </a:lnTo>
                    <a:lnTo>
                      <a:pt x="729" y="380"/>
                    </a:lnTo>
                    <a:lnTo>
                      <a:pt x="765" y="411"/>
                    </a:lnTo>
                    <a:lnTo>
                      <a:pt x="801" y="444"/>
                    </a:lnTo>
                    <a:lnTo>
                      <a:pt x="801" y="444"/>
                    </a:lnTo>
                    <a:lnTo>
                      <a:pt x="836" y="477"/>
                    </a:lnTo>
                    <a:lnTo>
                      <a:pt x="869" y="511"/>
                    </a:lnTo>
                    <a:lnTo>
                      <a:pt x="900" y="546"/>
                    </a:lnTo>
                    <a:lnTo>
                      <a:pt x="930" y="581"/>
                    </a:lnTo>
                    <a:lnTo>
                      <a:pt x="930" y="581"/>
                    </a:lnTo>
                    <a:lnTo>
                      <a:pt x="946" y="600"/>
                    </a:lnTo>
                    <a:lnTo>
                      <a:pt x="946" y="600"/>
                    </a:lnTo>
                    <a:lnTo>
                      <a:pt x="962" y="620"/>
                    </a:lnTo>
                    <a:lnTo>
                      <a:pt x="980" y="641"/>
                    </a:lnTo>
                    <a:lnTo>
                      <a:pt x="998" y="661"/>
                    </a:lnTo>
                    <a:lnTo>
                      <a:pt x="1008" y="669"/>
                    </a:lnTo>
                    <a:lnTo>
                      <a:pt x="1018" y="677"/>
                    </a:lnTo>
                    <a:lnTo>
                      <a:pt x="1019" y="678"/>
                    </a:lnTo>
                    <a:lnTo>
                      <a:pt x="1020" y="678"/>
                    </a:lnTo>
                    <a:lnTo>
                      <a:pt x="1020" y="678"/>
                    </a:lnTo>
                    <a:lnTo>
                      <a:pt x="1025" y="680"/>
                    </a:lnTo>
                    <a:lnTo>
                      <a:pt x="1029" y="684"/>
                    </a:lnTo>
                    <a:lnTo>
                      <a:pt x="1029" y="685"/>
                    </a:lnTo>
                    <a:lnTo>
                      <a:pt x="1030" y="686"/>
                    </a:lnTo>
                    <a:lnTo>
                      <a:pt x="1030" y="686"/>
                    </a:lnTo>
                    <a:lnTo>
                      <a:pt x="1032" y="689"/>
                    </a:lnTo>
                    <a:lnTo>
                      <a:pt x="1035" y="692"/>
                    </a:lnTo>
                    <a:lnTo>
                      <a:pt x="1036" y="695"/>
                    </a:lnTo>
                    <a:lnTo>
                      <a:pt x="1037" y="698"/>
                    </a:lnTo>
                    <a:lnTo>
                      <a:pt x="1037" y="699"/>
                    </a:lnTo>
                    <a:lnTo>
                      <a:pt x="1037" y="700"/>
                    </a:lnTo>
                    <a:lnTo>
                      <a:pt x="1037" y="700"/>
                    </a:lnTo>
                    <a:lnTo>
                      <a:pt x="1041" y="711"/>
                    </a:lnTo>
                    <a:lnTo>
                      <a:pt x="1045" y="723"/>
                    </a:lnTo>
                    <a:lnTo>
                      <a:pt x="1047" y="735"/>
                    </a:lnTo>
                    <a:lnTo>
                      <a:pt x="1049" y="748"/>
                    </a:lnTo>
                    <a:lnTo>
                      <a:pt x="1051" y="774"/>
                    </a:lnTo>
                    <a:lnTo>
                      <a:pt x="1051" y="800"/>
                    </a:lnTo>
                    <a:lnTo>
                      <a:pt x="1050" y="826"/>
                    </a:lnTo>
                    <a:lnTo>
                      <a:pt x="1047" y="851"/>
                    </a:lnTo>
                    <a:lnTo>
                      <a:pt x="1044" y="872"/>
                    </a:lnTo>
                    <a:lnTo>
                      <a:pt x="1040" y="892"/>
                    </a:lnTo>
                    <a:lnTo>
                      <a:pt x="1040" y="892"/>
                    </a:lnTo>
                    <a:lnTo>
                      <a:pt x="1037" y="911"/>
                    </a:lnTo>
                    <a:lnTo>
                      <a:pt x="1035" y="929"/>
                    </a:lnTo>
                    <a:lnTo>
                      <a:pt x="1030" y="967"/>
                    </a:lnTo>
                    <a:lnTo>
                      <a:pt x="1030" y="973"/>
                    </a:lnTo>
                    <a:lnTo>
                      <a:pt x="1030" y="973"/>
                    </a:lnTo>
                    <a:lnTo>
                      <a:pt x="1029" y="991"/>
                    </a:lnTo>
                    <a:lnTo>
                      <a:pt x="1029" y="991"/>
                    </a:lnTo>
                    <a:lnTo>
                      <a:pt x="1029" y="1009"/>
                    </a:lnTo>
                    <a:lnTo>
                      <a:pt x="1028" y="1017"/>
                    </a:lnTo>
                    <a:lnTo>
                      <a:pt x="1026" y="1024"/>
                    </a:lnTo>
                    <a:lnTo>
                      <a:pt x="1026" y="1024"/>
                    </a:lnTo>
                    <a:lnTo>
                      <a:pt x="1024" y="1031"/>
                    </a:lnTo>
                    <a:lnTo>
                      <a:pt x="1023" y="1039"/>
                    </a:lnTo>
                    <a:lnTo>
                      <a:pt x="1023" y="1051"/>
                    </a:lnTo>
                    <a:lnTo>
                      <a:pt x="1023" y="1051"/>
                    </a:lnTo>
                    <a:lnTo>
                      <a:pt x="1023" y="1059"/>
                    </a:lnTo>
                    <a:lnTo>
                      <a:pt x="1021" y="1068"/>
                    </a:lnTo>
                    <a:lnTo>
                      <a:pt x="1019" y="1075"/>
                    </a:lnTo>
                    <a:lnTo>
                      <a:pt x="1016" y="1079"/>
                    </a:lnTo>
                    <a:lnTo>
                      <a:pt x="1013" y="1083"/>
                    </a:lnTo>
                    <a:lnTo>
                      <a:pt x="1013" y="1083"/>
                    </a:lnTo>
                    <a:lnTo>
                      <a:pt x="1010" y="1085"/>
                    </a:lnTo>
                    <a:lnTo>
                      <a:pt x="1008" y="1086"/>
                    </a:lnTo>
                    <a:lnTo>
                      <a:pt x="1005" y="1087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1002" y="1088"/>
                    </a:lnTo>
                    <a:lnTo>
                      <a:pt x="998" y="1087"/>
                    </a:lnTo>
                    <a:lnTo>
                      <a:pt x="997" y="1087"/>
                    </a:lnTo>
                    <a:lnTo>
                      <a:pt x="996" y="1087"/>
                    </a:lnTo>
                    <a:lnTo>
                      <a:pt x="996" y="1087"/>
                    </a:lnTo>
                    <a:lnTo>
                      <a:pt x="992" y="1088"/>
                    </a:lnTo>
                    <a:lnTo>
                      <a:pt x="991" y="1088"/>
                    </a:lnTo>
                    <a:close/>
                    <a:moveTo>
                      <a:pt x="1002" y="731"/>
                    </a:moveTo>
                    <a:lnTo>
                      <a:pt x="1002" y="731"/>
                    </a:lnTo>
                    <a:lnTo>
                      <a:pt x="954" y="761"/>
                    </a:lnTo>
                    <a:lnTo>
                      <a:pt x="954" y="761"/>
                    </a:lnTo>
                    <a:lnTo>
                      <a:pt x="918" y="784"/>
                    </a:lnTo>
                    <a:lnTo>
                      <a:pt x="918" y="784"/>
                    </a:lnTo>
                    <a:lnTo>
                      <a:pt x="885" y="803"/>
                    </a:lnTo>
                    <a:lnTo>
                      <a:pt x="885" y="803"/>
                    </a:lnTo>
                    <a:lnTo>
                      <a:pt x="856" y="821"/>
                    </a:lnTo>
                    <a:lnTo>
                      <a:pt x="842" y="830"/>
                    </a:lnTo>
                    <a:lnTo>
                      <a:pt x="829" y="839"/>
                    </a:lnTo>
                    <a:lnTo>
                      <a:pt x="819" y="847"/>
                    </a:lnTo>
                    <a:lnTo>
                      <a:pt x="819" y="847"/>
                    </a:lnTo>
                    <a:lnTo>
                      <a:pt x="773" y="881"/>
                    </a:lnTo>
                    <a:lnTo>
                      <a:pt x="729" y="917"/>
                    </a:lnTo>
                    <a:lnTo>
                      <a:pt x="729" y="917"/>
                    </a:lnTo>
                    <a:lnTo>
                      <a:pt x="717" y="925"/>
                    </a:lnTo>
                    <a:lnTo>
                      <a:pt x="717" y="925"/>
                    </a:lnTo>
                    <a:lnTo>
                      <a:pt x="704" y="936"/>
                    </a:lnTo>
                    <a:lnTo>
                      <a:pt x="691" y="948"/>
                    </a:lnTo>
                    <a:lnTo>
                      <a:pt x="678" y="960"/>
                    </a:lnTo>
                    <a:lnTo>
                      <a:pt x="672" y="967"/>
                    </a:lnTo>
                    <a:lnTo>
                      <a:pt x="668" y="974"/>
                    </a:lnTo>
                    <a:lnTo>
                      <a:pt x="664" y="980"/>
                    </a:lnTo>
                    <a:lnTo>
                      <a:pt x="671" y="982"/>
                    </a:lnTo>
                    <a:lnTo>
                      <a:pt x="671" y="982"/>
                    </a:lnTo>
                    <a:lnTo>
                      <a:pt x="699" y="991"/>
                    </a:lnTo>
                    <a:lnTo>
                      <a:pt x="699" y="991"/>
                    </a:lnTo>
                    <a:lnTo>
                      <a:pt x="718" y="996"/>
                    </a:lnTo>
                    <a:lnTo>
                      <a:pt x="738" y="1003"/>
                    </a:lnTo>
                    <a:lnTo>
                      <a:pt x="738" y="1003"/>
                    </a:lnTo>
                    <a:lnTo>
                      <a:pt x="756" y="1007"/>
                    </a:lnTo>
                    <a:lnTo>
                      <a:pt x="772" y="1010"/>
                    </a:lnTo>
                    <a:lnTo>
                      <a:pt x="772" y="1010"/>
                    </a:lnTo>
                    <a:lnTo>
                      <a:pt x="792" y="1014"/>
                    </a:lnTo>
                    <a:lnTo>
                      <a:pt x="811" y="1018"/>
                    </a:lnTo>
                    <a:lnTo>
                      <a:pt x="811" y="1018"/>
                    </a:lnTo>
                    <a:lnTo>
                      <a:pt x="854" y="1028"/>
                    </a:lnTo>
                    <a:lnTo>
                      <a:pt x="897" y="1039"/>
                    </a:lnTo>
                    <a:lnTo>
                      <a:pt x="941" y="1046"/>
                    </a:lnTo>
                    <a:lnTo>
                      <a:pt x="962" y="1049"/>
                    </a:lnTo>
                    <a:lnTo>
                      <a:pt x="984" y="1051"/>
                    </a:lnTo>
                    <a:lnTo>
                      <a:pt x="991" y="1052"/>
                    </a:lnTo>
                    <a:lnTo>
                      <a:pt x="990" y="1045"/>
                    </a:lnTo>
                    <a:lnTo>
                      <a:pt x="990" y="1045"/>
                    </a:lnTo>
                    <a:lnTo>
                      <a:pt x="989" y="1039"/>
                    </a:lnTo>
                    <a:lnTo>
                      <a:pt x="989" y="1039"/>
                    </a:lnTo>
                    <a:lnTo>
                      <a:pt x="987" y="1032"/>
                    </a:lnTo>
                    <a:lnTo>
                      <a:pt x="987" y="1029"/>
                    </a:lnTo>
                    <a:lnTo>
                      <a:pt x="987" y="1027"/>
                    </a:lnTo>
                    <a:lnTo>
                      <a:pt x="987" y="1027"/>
                    </a:lnTo>
                    <a:lnTo>
                      <a:pt x="990" y="1018"/>
                    </a:lnTo>
                    <a:lnTo>
                      <a:pt x="992" y="1008"/>
                    </a:lnTo>
                    <a:lnTo>
                      <a:pt x="993" y="988"/>
                    </a:lnTo>
                    <a:lnTo>
                      <a:pt x="993" y="988"/>
                    </a:lnTo>
                    <a:lnTo>
                      <a:pt x="994" y="974"/>
                    </a:lnTo>
                    <a:lnTo>
                      <a:pt x="994" y="974"/>
                    </a:lnTo>
                    <a:lnTo>
                      <a:pt x="995" y="957"/>
                    </a:lnTo>
                    <a:lnTo>
                      <a:pt x="995" y="957"/>
                    </a:lnTo>
                    <a:lnTo>
                      <a:pt x="998" y="925"/>
                    </a:lnTo>
                    <a:lnTo>
                      <a:pt x="1000" y="910"/>
                    </a:lnTo>
                    <a:lnTo>
                      <a:pt x="1004" y="893"/>
                    </a:lnTo>
                    <a:lnTo>
                      <a:pt x="1004" y="893"/>
                    </a:lnTo>
                    <a:lnTo>
                      <a:pt x="1010" y="856"/>
                    </a:lnTo>
                    <a:lnTo>
                      <a:pt x="1013" y="835"/>
                    </a:lnTo>
                    <a:lnTo>
                      <a:pt x="1015" y="813"/>
                    </a:lnTo>
                    <a:lnTo>
                      <a:pt x="1016" y="793"/>
                    </a:lnTo>
                    <a:lnTo>
                      <a:pt x="1015" y="772"/>
                    </a:lnTo>
                    <a:lnTo>
                      <a:pt x="1014" y="753"/>
                    </a:lnTo>
                    <a:lnTo>
                      <a:pt x="1010" y="734"/>
                    </a:lnTo>
                    <a:lnTo>
                      <a:pt x="1008" y="726"/>
                    </a:lnTo>
                    <a:lnTo>
                      <a:pt x="1002" y="73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4" name="chenying0907 207"/>
              <p:cNvSpPr/>
              <p:nvPr/>
            </p:nvSpPr>
            <p:spPr bwMode="auto">
              <a:xfrm>
                <a:off x="4251325" y="2251075"/>
                <a:ext cx="195263" cy="161925"/>
              </a:xfrm>
              <a:custGeom>
                <a:avLst/>
                <a:gdLst/>
                <a:ahLst/>
                <a:cxnLst>
                  <a:cxn ang="0">
                    <a:pos x="15" y="307"/>
                  </a:cxn>
                  <a:cxn ang="0">
                    <a:pos x="9" y="306"/>
                  </a:cxn>
                  <a:cxn ang="0">
                    <a:pos x="2" y="298"/>
                  </a:cxn>
                  <a:cxn ang="0">
                    <a:pos x="0" y="293"/>
                  </a:cxn>
                  <a:cxn ang="0">
                    <a:pos x="2" y="281"/>
                  </a:cxn>
                  <a:cxn ang="0">
                    <a:pos x="6" y="275"/>
                  </a:cxn>
                  <a:cxn ang="0">
                    <a:pos x="12" y="272"/>
                  </a:cxn>
                  <a:cxn ang="0">
                    <a:pos x="18" y="269"/>
                  </a:cxn>
                  <a:cxn ang="0">
                    <a:pos x="30" y="259"/>
                  </a:cxn>
                  <a:cxn ang="0">
                    <a:pos x="48" y="238"/>
                  </a:cxn>
                  <a:cxn ang="0">
                    <a:pos x="59" y="222"/>
                  </a:cxn>
                  <a:cxn ang="0">
                    <a:pos x="75" y="201"/>
                  </a:cxn>
                  <a:cxn ang="0">
                    <a:pos x="94" y="180"/>
                  </a:cxn>
                  <a:cxn ang="0">
                    <a:pos x="136" y="143"/>
                  </a:cxn>
                  <a:cxn ang="0">
                    <a:pos x="160" y="124"/>
                  </a:cxn>
                  <a:cxn ang="0">
                    <a:pos x="174" y="112"/>
                  </a:cxn>
                  <a:cxn ang="0">
                    <a:pos x="224" y="83"/>
                  </a:cxn>
                  <a:cxn ang="0">
                    <a:pos x="241" y="73"/>
                  </a:cxn>
                  <a:cxn ang="0">
                    <a:pos x="259" y="63"/>
                  </a:cxn>
                  <a:cxn ang="0">
                    <a:pos x="305" y="32"/>
                  </a:cxn>
                  <a:cxn ang="0">
                    <a:pos x="345" y="3"/>
                  </a:cxn>
                  <a:cxn ang="0">
                    <a:pos x="354" y="0"/>
                  </a:cxn>
                  <a:cxn ang="0">
                    <a:pos x="359" y="1"/>
                  </a:cxn>
                  <a:cxn ang="0">
                    <a:pos x="366" y="8"/>
                  </a:cxn>
                  <a:cxn ang="0">
                    <a:pos x="368" y="12"/>
                  </a:cxn>
                  <a:cxn ang="0">
                    <a:pos x="369" y="22"/>
                  </a:cxn>
                  <a:cxn ang="0">
                    <a:pos x="367" y="29"/>
                  </a:cxn>
                  <a:cxn ang="0">
                    <a:pos x="362" y="35"/>
                  </a:cxn>
                  <a:cxn ang="0">
                    <a:pos x="339" y="51"/>
                  </a:cxn>
                  <a:cxn ang="0">
                    <a:pos x="270" y="96"/>
                  </a:cxn>
                  <a:cxn ang="0">
                    <a:pos x="240" y="115"/>
                  </a:cxn>
                  <a:cxn ang="0">
                    <a:pos x="180" y="157"/>
                  </a:cxn>
                  <a:cxn ang="0">
                    <a:pos x="151" y="179"/>
                  </a:cxn>
                  <a:cxn ang="0">
                    <a:pos x="109" y="218"/>
                  </a:cxn>
                  <a:cxn ang="0">
                    <a:pos x="78" y="252"/>
                  </a:cxn>
                  <a:cxn ang="0">
                    <a:pos x="69" y="264"/>
                  </a:cxn>
                  <a:cxn ang="0">
                    <a:pos x="47" y="290"/>
                  </a:cxn>
                  <a:cxn ang="0">
                    <a:pos x="35" y="300"/>
                  </a:cxn>
                  <a:cxn ang="0">
                    <a:pos x="21" y="306"/>
                  </a:cxn>
                  <a:cxn ang="0">
                    <a:pos x="15" y="307"/>
                  </a:cxn>
                </a:cxnLst>
                <a:rect l="0" t="0" r="r" b="b"/>
                <a:pathLst>
                  <a:path w="369" h="307">
                    <a:moveTo>
                      <a:pt x="15" y="307"/>
                    </a:moveTo>
                    <a:lnTo>
                      <a:pt x="15" y="307"/>
                    </a:lnTo>
                    <a:lnTo>
                      <a:pt x="12" y="307"/>
                    </a:lnTo>
                    <a:lnTo>
                      <a:pt x="9" y="306"/>
                    </a:lnTo>
                    <a:lnTo>
                      <a:pt x="5" y="303"/>
                    </a:lnTo>
                    <a:lnTo>
                      <a:pt x="2" y="298"/>
                    </a:lnTo>
                    <a:lnTo>
                      <a:pt x="0" y="293"/>
                    </a:lnTo>
                    <a:lnTo>
                      <a:pt x="0" y="293"/>
                    </a:lnTo>
                    <a:lnTo>
                      <a:pt x="0" y="287"/>
                    </a:lnTo>
                    <a:lnTo>
                      <a:pt x="2" y="281"/>
                    </a:lnTo>
                    <a:lnTo>
                      <a:pt x="4" y="277"/>
                    </a:lnTo>
                    <a:lnTo>
                      <a:pt x="6" y="275"/>
                    </a:lnTo>
                    <a:lnTo>
                      <a:pt x="9" y="273"/>
                    </a:lnTo>
                    <a:lnTo>
                      <a:pt x="12" y="272"/>
                    </a:lnTo>
                    <a:lnTo>
                      <a:pt x="12" y="272"/>
                    </a:lnTo>
                    <a:lnTo>
                      <a:pt x="18" y="269"/>
                    </a:lnTo>
                    <a:lnTo>
                      <a:pt x="24" y="265"/>
                    </a:lnTo>
                    <a:lnTo>
                      <a:pt x="30" y="259"/>
                    </a:lnTo>
                    <a:lnTo>
                      <a:pt x="36" y="253"/>
                    </a:lnTo>
                    <a:lnTo>
                      <a:pt x="48" y="238"/>
                    </a:lnTo>
                    <a:lnTo>
                      <a:pt x="59" y="222"/>
                    </a:lnTo>
                    <a:lnTo>
                      <a:pt x="59" y="222"/>
                    </a:lnTo>
                    <a:lnTo>
                      <a:pt x="68" y="210"/>
                    </a:lnTo>
                    <a:lnTo>
                      <a:pt x="75" y="201"/>
                    </a:lnTo>
                    <a:lnTo>
                      <a:pt x="75" y="201"/>
                    </a:lnTo>
                    <a:lnTo>
                      <a:pt x="94" y="180"/>
                    </a:lnTo>
                    <a:lnTo>
                      <a:pt x="114" y="162"/>
                    </a:lnTo>
                    <a:lnTo>
                      <a:pt x="136" y="143"/>
                    </a:lnTo>
                    <a:lnTo>
                      <a:pt x="157" y="126"/>
                    </a:lnTo>
                    <a:lnTo>
                      <a:pt x="160" y="124"/>
                    </a:lnTo>
                    <a:lnTo>
                      <a:pt x="160" y="124"/>
                    </a:lnTo>
                    <a:lnTo>
                      <a:pt x="174" y="112"/>
                    </a:lnTo>
                    <a:lnTo>
                      <a:pt x="190" y="102"/>
                    </a:lnTo>
                    <a:lnTo>
                      <a:pt x="224" y="83"/>
                    </a:lnTo>
                    <a:lnTo>
                      <a:pt x="224" y="83"/>
                    </a:lnTo>
                    <a:lnTo>
                      <a:pt x="241" y="73"/>
                    </a:lnTo>
                    <a:lnTo>
                      <a:pt x="259" y="63"/>
                    </a:lnTo>
                    <a:lnTo>
                      <a:pt x="259" y="63"/>
                    </a:lnTo>
                    <a:lnTo>
                      <a:pt x="283" y="47"/>
                    </a:lnTo>
                    <a:lnTo>
                      <a:pt x="305" y="32"/>
                    </a:lnTo>
                    <a:lnTo>
                      <a:pt x="345" y="3"/>
                    </a:lnTo>
                    <a:lnTo>
                      <a:pt x="345" y="3"/>
                    </a:lnTo>
                    <a:lnTo>
                      <a:pt x="350" y="1"/>
                    </a:lnTo>
                    <a:lnTo>
                      <a:pt x="354" y="0"/>
                    </a:lnTo>
                    <a:lnTo>
                      <a:pt x="354" y="0"/>
                    </a:lnTo>
                    <a:lnTo>
                      <a:pt x="359" y="1"/>
                    </a:lnTo>
                    <a:lnTo>
                      <a:pt x="363" y="4"/>
                    </a:lnTo>
                    <a:lnTo>
                      <a:pt x="366" y="8"/>
                    </a:lnTo>
                    <a:lnTo>
                      <a:pt x="368" y="12"/>
                    </a:lnTo>
                    <a:lnTo>
                      <a:pt x="368" y="12"/>
                    </a:lnTo>
                    <a:lnTo>
                      <a:pt x="369" y="16"/>
                    </a:lnTo>
                    <a:lnTo>
                      <a:pt x="369" y="22"/>
                    </a:lnTo>
                    <a:lnTo>
                      <a:pt x="369" y="25"/>
                    </a:lnTo>
                    <a:lnTo>
                      <a:pt x="367" y="29"/>
                    </a:lnTo>
                    <a:lnTo>
                      <a:pt x="365" y="32"/>
                    </a:lnTo>
                    <a:lnTo>
                      <a:pt x="362" y="35"/>
                    </a:lnTo>
                    <a:lnTo>
                      <a:pt x="362" y="35"/>
                    </a:lnTo>
                    <a:lnTo>
                      <a:pt x="339" y="51"/>
                    </a:lnTo>
                    <a:lnTo>
                      <a:pt x="317" y="67"/>
                    </a:lnTo>
                    <a:lnTo>
                      <a:pt x="270" y="96"/>
                    </a:lnTo>
                    <a:lnTo>
                      <a:pt x="270" y="96"/>
                    </a:lnTo>
                    <a:lnTo>
                      <a:pt x="240" y="115"/>
                    </a:lnTo>
                    <a:lnTo>
                      <a:pt x="210" y="135"/>
                    </a:lnTo>
                    <a:lnTo>
                      <a:pt x="180" y="157"/>
                    </a:lnTo>
                    <a:lnTo>
                      <a:pt x="151" y="179"/>
                    </a:lnTo>
                    <a:lnTo>
                      <a:pt x="151" y="179"/>
                    </a:lnTo>
                    <a:lnTo>
                      <a:pt x="131" y="198"/>
                    </a:lnTo>
                    <a:lnTo>
                      <a:pt x="109" y="218"/>
                    </a:lnTo>
                    <a:lnTo>
                      <a:pt x="88" y="239"/>
                    </a:lnTo>
                    <a:lnTo>
                      <a:pt x="78" y="252"/>
                    </a:lnTo>
                    <a:lnTo>
                      <a:pt x="69" y="264"/>
                    </a:lnTo>
                    <a:lnTo>
                      <a:pt x="69" y="264"/>
                    </a:lnTo>
                    <a:lnTo>
                      <a:pt x="59" y="277"/>
                    </a:lnTo>
                    <a:lnTo>
                      <a:pt x="47" y="290"/>
                    </a:lnTo>
                    <a:lnTo>
                      <a:pt x="42" y="295"/>
                    </a:lnTo>
                    <a:lnTo>
                      <a:pt x="35" y="300"/>
                    </a:lnTo>
                    <a:lnTo>
                      <a:pt x="29" y="304"/>
                    </a:lnTo>
                    <a:lnTo>
                      <a:pt x="21" y="306"/>
                    </a:lnTo>
                    <a:lnTo>
                      <a:pt x="21" y="306"/>
                    </a:lnTo>
                    <a:lnTo>
                      <a:pt x="15" y="307"/>
                    </a:lnTo>
                    <a:lnTo>
                      <a:pt x="15" y="307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5" name="chenying0907 208"/>
              <p:cNvSpPr/>
              <p:nvPr/>
            </p:nvSpPr>
            <p:spPr bwMode="auto">
              <a:xfrm>
                <a:off x="4284663" y="2282825"/>
                <a:ext cx="195263" cy="171450"/>
              </a:xfrm>
              <a:custGeom>
                <a:avLst/>
                <a:gdLst/>
                <a:ahLst/>
                <a:cxnLst>
                  <a:cxn ang="0">
                    <a:pos x="15" y="323"/>
                  </a:cxn>
                  <a:cxn ang="0">
                    <a:pos x="6" y="319"/>
                  </a:cxn>
                  <a:cxn ang="0">
                    <a:pos x="1" y="309"/>
                  </a:cxn>
                  <a:cxn ang="0">
                    <a:pos x="0" y="306"/>
                  </a:cxn>
                  <a:cxn ang="0">
                    <a:pos x="0" y="297"/>
                  </a:cxn>
                  <a:cxn ang="0">
                    <a:pos x="4" y="290"/>
                  </a:cxn>
                  <a:cxn ang="0">
                    <a:pos x="7" y="287"/>
                  </a:cxn>
                  <a:cxn ang="0">
                    <a:pos x="15" y="277"/>
                  </a:cxn>
                  <a:cxn ang="0">
                    <a:pos x="20" y="266"/>
                  </a:cxn>
                  <a:cxn ang="0">
                    <a:pos x="29" y="253"/>
                  </a:cxn>
                  <a:cxn ang="0">
                    <a:pos x="48" y="230"/>
                  </a:cxn>
                  <a:cxn ang="0">
                    <a:pos x="68" y="211"/>
                  </a:cxn>
                  <a:cxn ang="0">
                    <a:pos x="94" y="190"/>
                  </a:cxn>
                  <a:cxn ang="0">
                    <a:pos x="126" y="162"/>
                  </a:cxn>
                  <a:cxn ang="0">
                    <a:pos x="159" y="135"/>
                  </a:cxn>
                  <a:cxn ang="0">
                    <a:pos x="187" y="111"/>
                  </a:cxn>
                  <a:cxn ang="0">
                    <a:pos x="236" y="73"/>
                  </a:cxn>
                  <a:cxn ang="0">
                    <a:pos x="254" y="61"/>
                  </a:cxn>
                  <a:cxn ang="0">
                    <a:pos x="311" y="23"/>
                  </a:cxn>
                  <a:cxn ang="0">
                    <a:pos x="344" y="3"/>
                  </a:cxn>
                  <a:cxn ang="0">
                    <a:pos x="348" y="1"/>
                  </a:cxn>
                  <a:cxn ang="0">
                    <a:pos x="352" y="0"/>
                  </a:cxn>
                  <a:cxn ang="0">
                    <a:pos x="358" y="2"/>
                  </a:cxn>
                  <a:cxn ang="0">
                    <a:pos x="366" y="9"/>
                  </a:cxn>
                  <a:cxn ang="0">
                    <a:pos x="368" y="14"/>
                  </a:cxn>
                  <a:cxn ang="0">
                    <a:pos x="369" y="22"/>
                  </a:cxn>
                  <a:cxn ang="0">
                    <a:pos x="366" y="29"/>
                  </a:cxn>
                  <a:cxn ang="0">
                    <a:pos x="361" y="35"/>
                  </a:cxn>
                  <a:cxn ang="0">
                    <a:pos x="325" y="57"/>
                  </a:cxn>
                  <a:cxn ang="0">
                    <a:pos x="271" y="92"/>
                  </a:cxn>
                  <a:cxn ang="0">
                    <a:pos x="250" y="107"/>
                  </a:cxn>
                  <a:cxn ang="0">
                    <a:pos x="190" y="157"/>
                  </a:cxn>
                  <a:cxn ang="0">
                    <a:pos x="164" y="179"/>
                  </a:cxn>
                  <a:cxn ang="0">
                    <a:pos x="134" y="203"/>
                  </a:cxn>
                  <a:cxn ang="0">
                    <a:pos x="102" y="229"/>
                  </a:cxn>
                  <a:cxn ang="0">
                    <a:pos x="72" y="258"/>
                  </a:cxn>
                  <a:cxn ang="0">
                    <a:pos x="66" y="264"/>
                  </a:cxn>
                  <a:cxn ang="0">
                    <a:pos x="51" y="286"/>
                  </a:cxn>
                  <a:cxn ang="0">
                    <a:pos x="46" y="295"/>
                  </a:cxn>
                  <a:cxn ang="0">
                    <a:pos x="33" y="312"/>
                  </a:cxn>
                  <a:cxn ang="0">
                    <a:pos x="24" y="319"/>
                  </a:cxn>
                  <a:cxn ang="0">
                    <a:pos x="15" y="323"/>
                  </a:cxn>
                </a:cxnLst>
                <a:rect l="0" t="0" r="r" b="b"/>
                <a:pathLst>
                  <a:path w="369" h="323">
                    <a:moveTo>
                      <a:pt x="15" y="323"/>
                    </a:moveTo>
                    <a:lnTo>
                      <a:pt x="15" y="323"/>
                    </a:lnTo>
                    <a:lnTo>
                      <a:pt x="10" y="322"/>
                    </a:lnTo>
                    <a:lnTo>
                      <a:pt x="6" y="319"/>
                    </a:lnTo>
                    <a:lnTo>
                      <a:pt x="3" y="315"/>
                    </a:lnTo>
                    <a:lnTo>
                      <a:pt x="1" y="309"/>
                    </a:lnTo>
                    <a:lnTo>
                      <a:pt x="1" y="309"/>
                    </a:lnTo>
                    <a:lnTo>
                      <a:pt x="0" y="306"/>
                    </a:lnTo>
                    <a:lnTo>
                      <a:pt x="0" y="300"/>
                    </a:lnTo>
                    <a:lnTo>
                      <a:pt x="0" y="297"/>
                    </a:lnTo>
                    <a:lnTo>
                      <a:pt x="2" y="294"/>
                    </a:lnTo>
                    <a:lnTo>
                      <a:pt x="4" y="290"/>
                    </a:lnTo>
                    <a:lnTo>
                      <a:pt x="7" y="287"/>
                    </a:lnTo>
                    <a:lnTo>
                      <a:pt x="7" y="287"/>
                    </a:lnTo>
                    <a:lnTo>
                      <a:pt x="11" y="283"/>
                    </a:lnTo>
                    <a:lnTo>
                      <a:pt x="15" y="277"/>
                    </a:lnTo>
                    <a:lnTo>
                      <a:pt x="20" y="266"/>
                    </a:lnTo>
                    <a:lnTo>
                      <a:pt x="20" y="266"/>
                    </a:lnTo>
                    <a:lnTo>
                      <a:pt x="24" y="259"/>
                    </a:lnTo>
                    <a:lnTo>
                      <a:pt x="29" y="253"/>
                    </a:lnTo>
                    <a:lnTo>
                      <a:pt x="29" y="253"/>
                    </a:lnTo>
                    <a:lnTo>
                      <a:pt x="48" y="230"/>
                    </a:lnTo>
                    <a:lnTo>
                      <a:pt x="59" y="221"/>
                    </a:lnTo>
                    <a:lnTo>
                      <a:pt x="68" y="211"/>
                    </a:lnTo>
                    <a:lnTo>
                      <a:pt x="68" y="211"/>
                    </a:lnTo>
                    <a:lnTo>
                      <a:pt x="94" y="190"/>
                    </a:lnTo>
                    <a:lnTo>
                      <a:pt x="94" y="190"/>
                    </a:lnTo>
                    <a:lnTo>
                      <a:pt x="126" y="162"/>
                    </a:lnTo>
                    <a:lnTo>
                      <a:pt x="159" y="135"/>
                    </a:lnTo>
                    <a:lnTo>
                      <a:pt x="159" y="135"/>
                    </a:lnTo>
                    <a:lnTo>
                      <a:pt x="187" y="111"/>
                    </a:lnTo>
                    <a:lnTo>
                      <a:pt x="187" y="111"/>
                    </a:lnTo>
                    <a:lnTo>
                      <a:pt x="220" y="85"/>
                    </a:lnTo>
                    <a:lnTo>
                      <a:pt x="236" y="73"/>
                    </a:lnTo>
                    <a:lnTo>
                      <a:pt x="254" y="61"/>
                    </a:lnTo>
                    <a:lnTo>
                      <a:pt x="254" y="61"/>
                    </a:lnTo>
                    <a:lnTo>
                      <a:pt x="282" y="41"/>
                    </a:lnTo>
                    <a:lnTo>
                      <a:pt x="311" y="23"/>
                    </a:lnTo>
                    <a:lnTo>
                      <a:pt x="311" y="23"/>
                    </a:lnTo>
                    <a:lnTo>
                      <a:pt x="344" y="3"/>
                    </a:lnTo>
                    <a:lnTo>
                      <a:pt x="344" y="3"/>
                    </a:lnTo>
                    <a:lnTo>
                      <a:pt x="348" y="1"/>
                    </a:lnTo>
                    <a:lnTo>
                      <a:pt x="352" y="0"/>
                    </a:lnTo>
                    <a:lnTo>
                      <a:pt x="352" y="0"/>
                    </a:lnTo>
                    <a:lnTo>
                      <a:pt x="355" y="1"/>
                    </a:lnTo>
                    <a:lnTo>
                      <a:pt x="358" y="2"/>
                    </a:lnTo>
                    <a:lnTo>
                      <a:pt x="363" y="5"/>
                    </a:lnTo>
                    <a:lnTo>
                      <a:pt x="366" y="9"/>
                    </a:lnTo>
                    <a:lnTo>
                      <a:pt x="368" y="14"/>
                    </a:lnTo>
                    <a:lnTo>
                      <a:pt x="368" y="14"/>
                    </a:lnTo>
                    <a:lnTo>
                      <a:pt x="369" y="17"/>
                    </a:lnTo>
                    <a:lnTo>
                      <a:pt x="369" y="22"/>
                    </a:lnTo>
                    <a:lnTo>
                      <a:pt x="368" y="25"/>
                    </a:lnTo>
                    <a:lnTo>
                      <a:pt x="366" y="29"/>
                    </a:lnTo>
                    <a:lnTo>
                      <a:pt x="364" y="32"/>
                    </a:lnTo>
                    <a:lnTo>
                      <a:pt x="361" y="35"/>
                    </a:lnTo>
                    <a:lnTo>
                      <a:pt x="361" y="35"/>
                    </a:lnTo>
                    <a:lnTo>
                      <a:pt x="325" y="57"/>
                    </a:lnTo>
                    <a:lnTo>
                      <a:pt x="325" y="57"/>
                    </a:lnTo>
                    <a:lnTo>
                      <a:pt x="271" y="92"/>
                    </a:lnTo>
                    <a:lnTo>
                      <a:pt x="271" y="92"/>
                    </a:lnTo>
                    <a:lnTo>
                      <a:pt x="250" y="107"/>
                    </a:lnTo>
                    <a:lnTo>
                      <a:pt x="229" y="123"/>
                    </a:lnTo>
                    <a:lnTo>
                      <a:pt x="190" y="157"/>
                    </a:lnTo>
                    <a:lnTo>
                      <a:pt x="190" y="157"/>
                    </a:lnTo>
                    <a:lnTo>
                      <a:pt x="164" y="179"/>
                    </a:lnTo>
                    <a:lnTo>
                      <a:pt x="164" y="179"/>
                    </a:lnTo>
                    <a:lnTo>
                      <a:pt x="134" y="203"/>
                    </a:lnTo>
                    <a:lnTo>
                      <a:pt x="134" y="203"/>
                    </a:lnTo>
                    <a:lnTo>
                      <a:pt x="102" y="229"/>
                    </a:lnTo>
                    <a:lnTo>
                      <a:pt x="86" y="242"/>
                    </a:lnTo>
                    <a:lnTo>
                      <a:pt x="72" y="258"/>
                    </a:lnTo>
                    <a:lnTo>
                      <a:pt x="72" y="258"/>
                    </a:lnTo>
                    <a:lnTo>
                      <a:pt x="66" y="264"/>
                    </a:lnTo>
                    <a:lnTo>
                      <a:pt x="61" y="271"/>
                    </a:lnTo>
                    <a:lnTo>
                      <a:pt x="51" y="286"/>
                    </a:lnTo>
                    <a:lnTo>
                      <a:pt x="51" y="286"/>
                    </a:lnTo>
                    <a:lnTo>
                      <a:pt x="46" y="295"/>
                    </a:lnTo>
                    <a:lnTo>
                      <a:pt x="40" y="303"/>
                    </a:lnTo>
                    <a:lnTo>
                      <a:pt x="33" y="312"/>
                    </a:lnTo>
                    <a:lnTo>
                      <a:pt x="24" y="319"/>
                    </a:lnTo>
                    <a:lnTo>
                      <a:pt x="24" y="319"/>
                    </a:lnTo>
                    <a:lnTo>
                      <a:pt x="19" y="322"/>
                    </a:lnTo>
                    <a:lnTo>
                      <a:pt x="15" y="323"/>
                    </a:lnTo>
                    <a:lnTo>
                      <a:pt x="15" y="32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6" name="chenying0907 209"/>
              <p:cNvSpPr/>
              <p:nvPr/>
            </p:nvSpPr>
            <p:spPr bwMode="auto">
              <a:xfrm>
                <a:off x="4446588" y="2346325"/>
                <a:ext cx="285750" cy="307975"/>
              </a:xfrm>
              <a:custGeom>
                <a:avLst/>
                <a:gdLst/>
                <a:ahLst/>
                <a:cxnLst>
                  <a:cxn ang="0">
                    <a:pos x="524" y="583"/>
                  </a:cxn>
                  <a:cxn ang="0">
                    <a:pos x="515" y="580"/>
                  </a:cxn>
                  <a:cxn ang="0">
                    <a:pos x="501" y="571"/>
                  </a:cxn>
                  <a:cxn ang="0">
                    <a:pos x="476" y="549"/>
                  </a:cxn>
                  <a:cxn ang="0">
                    <a:pos x="437" y="513"/>
                  </a:cxn>
                  <a:cxn ang="0">
                    <a:pos x="414" y="488"/>
                  </a:cxn>
                  <a:cxn ang="0">
                    <a:pos x="388" y="460"/>
                  </a:cxn>
                  <a:cxn ang="0">
                    <a:pos x="339" y="409"/>
                  </a:cxn>
                  <a:cxn ang="0">
                    <a:pos x="300" y="361"/>
                  </a:cxn>
                  <a:cxn ang="0">
                    <a:pos x="288" y="344"/>
                  </a:cxn>
                  <a:cxn ang="0">
                    <a:pos x="246" y="293"/>
                  </a:cxn>
                  <a:cxn ang="0">
                    <a:pos x="202" y="245"/>
                  </a:cxn>
                  <a:cxn ang="0">
                    <a:pos x="167" y="208"/>
                  </a:cxn>
                  <a:cxn ang="0">
                    <a:pos x="134" y="170"/>
                  </a:cxn>
                  <a:cxn ang="0">
                    <a:pos x="121" y="153"/>
                  </a:cxn>
                  <a:cxn ang="0">
                    <a:pos x="95" y="121"/>
                  </a:cxn>
                  <a:cxn ang="0">
                    <a:pos x="54" y="76"/>
                  </a:cxn>
                  <a:cxn ang="0">
                    <a:pos x="24" y="48"/>
                  </a:cxn>
                  <a:cxn ang="0">
                    <a:pos x="8" y="36"/>
                  </a:cxn>
                  <a:cxn ang="0">
                    <a:pos x="3" y="29"/>
                  </a:cxn>
                  <a:cxn ang="0">
                    <a:pos x="0" y="22"/>
                  </a:cxn>
                  <a:cxn ang="0">
                    <a:pos x="1" y="13"/>
                  </a:cxn>
                  <a:cxn ang="0">
                    <a:pos x="4" y="8"/>
                  </a:cxn>
                  <a:cxn ang="0">
                    <a:pos x="12" y="1"/>
                  </a:cxn>
                  <a:cxn ang="0">
                    <a:pos x="16" y="0"/>
                  </a:cxn>
                  <a:cxn ang="0">
                    <a:pos x="25" y="3"/>
                  </a:cxn>
                  <a:cxn ang="0">
                    <a:pos x="41" y="15"/>
                  </a:cxn>
                  <a:cxn ang="0">
                    <a:pos x="70" y="41"/>
                  </a:cxn>
                  <a:cxn ang="0">
                    <a:pos x="110" y="84"/>
                  </a:cxn>
                  <a:cxn ang="0">
                    <a:pos x="136" y="115"/>
                  </a:cxn>
                  <a:cxn ang="0">
                    <a:pos x="206" y="198"/>
                  </a:cxn>
                  <a:cxn ang="0">
                    <a:pos x="290" y="291"/>
                  </a:cxn>
                  <a:cxn ang="0">
                    <a:pos x="303" y="306"/>
                  </a:cxn>
                  <a:cxn ang="0">
                    <a:pos x="341" y="353"/>
                  </a:cxn>
                  <a:cxn ang="0">
                    <a:pos x="371" y="390"/>
                  </a:cxn>
                  <a:cxn ang="0">
                    <a:pos x="403" y="425"/>
                  </a:cxn>
                  <a:cxn ang="0">
                    <a:pos x="433" y="457"/>
                  </a:cxn>
                  <a:cxn ang="0">
                    <a:pos x="457" y="482"/>
                  </a:cxn>
                  <a:cxn ang="0">
                    <a:pos x="493" y="518"/>
                  </a:cxn>
                  <a:cxn ang="0">
                    <a:pos x="519" y="540"/>
                  </a:cxn>
                  <a:cxn ang="0">
                    <a:pos x="532" y="549"/>
                  </a:cxn>
                  <a:cxn ang="0">
                    <a:pos x="539" y="554"/>
                  </a:cxn>
                  <a:cxn ang="0">
                    <a:pos x="541" y="560"/>
                  </a:cxn>
                  <a:cxn ang="0">
                    <a:pos x="541" y="570"/>
                  </a:cxn>
                  <a:cxn ang="0">
                    <a:pos x="539" y="575"/>
                  </a:cxn>
                  <a:cxn ang="0">
                    <a:pos x="530" y="582"/>
                  </a:cxn>
                  <a:cxn ang="0">
                    <a:pos x="524" y="583"/>
                  </a:cxn>
                </a:cxnLst>
                <a:rect l="0" t="0" r="r" b="b"/>
                <a:pathLst>
                  <a:path w="541" h="583">
                    <a:moveTo>
                      <a:pt x="524" y="583"/>
                    </a:moveTo>
                    <a:lnTo>
                      <a:pt x="524" y="583"/>
                    </a:lnTo>
                    <a:lnTo>
                      <a:pt x="520" y="582"/>
                    </a:lnTo>
                    <a:lnTo>
                      <a:pt x="515" y="580"/>
                    </a:lnTo>
                    <a:lnTo>
                      <a:pt x="515" y="580"/>
                    </a:lnTo>
                    <a:lnTo>
                      <a:pt x="501" y="571"/>
                    </a:lnTo>
                    <a:lnTo>
                      <a:pt x="488" y="560"/>
                    </a:lnTo>
                    <a:lnTo>
                      <a:pt x="476" y="549"/>
                    </a:lnTo>
                    <a:lnTo>
                      <a:pt x="462" y="538"/>
                    </a:lnTo>
                    <a:lnTo>
                      <a:pt x="437" y="513"/>
                    </a:lnTo>
                    <a:lnTo>
                      <a:pt x="414" y="488"/>
                    </a:lnTo>
                    <a:lnTo>
                      <a:pt x="414" y="488"/>
                    </a:lnTo>
                    <a:lnTo>
                      <a:pt x="388" y="460"/>
                    </a:lnTo>
                    <a:lnTo>
                      <a:pt x="388" y="460"/>
                    </a:lnTo>
                    <a:lnTo>
                      <a:pt x="365" y="437"/>
                    </a:lnTo>
                    <a:lnTo>
                      <a:pt x="339" y="409"/>
                    </a:lnTo>
                    <a:lnTo>
                      <a:pt x="313" y="377"/>
                    </a:lnTo>
                    <a:lnTo>
                      <a:pt x="300" y="361"/>
                    </a:lnTo>
                    <a:lnTo>
                      <a:pt x="288" y="344"/>
                    </a:lnTo>
                    <a:lnTo>
                      <a:pt x="288" y="344"/>
                    </a:lnTo>
                    <a:lnTo>
                      <a:pt x="268" y="319"/>
                    </a:lnTo>
                    <a:lnTo>
                      <a:pt x="246" y="293"/>
                    </a:lnTo>
                    <a:lnTo>
                      <a:pt x="224" y="269"/>
                    </a:lnTo>
                    <a:lnTo>
                      <a:pt x="202" y="245"/>
                    </a:lnTo>
                    <a:lnTo>
                      <a:pt x="202" y="245"/>
                    </a:lnTo>
                    <a:lnTo>
                      <a:pt x="167" y="208"/>
                    </a:lnTo>
                    <a:lnTo>
                      <a:pt x="150" y="189"/>
                    </a:lnTo>
                    <a:lnTo>
                      <a:pt x="134" y="170"/>
                    </a:lnTo>
                    <a:lnTo>
                      <a:pt x="134" y="170"/>
                    </a:lnTo>
                    <a:lnTo>
                      <a:pt x="121" y="153"/>
                    </a:lnTo>
                    <a:lnTo>
                      <a:pt x="121" y="153"/>
                    </a:lnTo>
                    <a:lnTo>
                      <a:pt x="95" y="121"/>
                    </a:lnTo>
                    <a:lnTo>
                      <a:pt x="69" y="90"/>
                    </a:lnTo>
                    <a:lnTo>
                      <a:pt x="54" y="76"/>
                    </a:lnTo>
                    <a:lnTo>
                      <a:pt x="40" y="61"/>
                    </a:lnTo>
                    <a:lnTo>
                      <a:pt x="24" y="48"/>
                    </a:lnTo>
                    <a:lnTo>
                      <a:pt x="8" y="36"/>
                    </a:lnTo>
                    <a:lnTo>
                      <a:pt x="8" y="36"/>
                    </a:lnTo>
                    <a:lnTo>
                      <a:pt x="5" y="32"/>
                    </a:lnTo>
                    <a:lnTo>
                      <a:pt x="3" y="29"/>
                    </a:lnTo>
                    <a:lnTo>
                      <a:pt x="0" y="25"/>
                    </a:lnTo>
                    <a:lnTo>
                      <a:pt x="0" y="22"/>
                    </a:lnTo>
                    <a:lnTo>
                      <a:pt x="0" y="17"/>
                    </a:lnTo>
                    <a:lnTo>
                      <a:pt x="1" y="13"/>
                    </a:lnTo>
                    <a:lnTo>
                      <a:pt x="1" y="13"/>
                    </a:lnTo>
                    <a:lnTo>
                      <a:pt x="4" y="8"/>
                    </a:lnTo>
                    <a:lnTo>
                      <a:pt x="7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5" y="3"/>
                    </a:lnTo>
                    <a:lnTo>
                      <a:pt x="25" y="3"/>
                    </a:lnTo>
                    <a:lnTo>
                      <a:pt x="41" y="15"/>
                    </a:lnTo>
                    <a:lnTo>
                      <a:pt x="55" y="28"/>
                    </a:lnTo>
                    <a:lnTo>
                      <a:pt x="70" y="41"/>
                    </a:lnTo>
                    <a:lnTo>
                      <a:pt x="83" y="55"/>
                    </a:lnTo>
                    <a:lnTo>
                      <a:pt x="110" y="84"/>
                    </a:lnTo>
                    <a:lnTo>
                      <a:pt x="136" y="115"/>
                    </a:lnTo>
                    <a:lnTo>
                      <a:pt x="136" y="115"/>
                    </a:lnTo>
                    <a:lnTo>
                      <a:pt x="170" y="156"/>
                    </a:lnTo>
                    <a:lnTo>
                      <a:pt x="206" y="198"/>
                    </a:lnTo>
                    <a:lnTo>
                      <a:pt x="246" y="242"/>
                    </a:lnTo>
                    <a:lnTo>
                      <a:pt x="290" y="291"/>
                    </a:lnTo>
                    <a:lnTo>
                      <a:pt x="290" y="291"/>
                    </a:lnTo>
                    <a:lnTo>
                      <a:pt x="303" y="306"/>
                    </a:lnTo>
                    <a:lnTo>
                      <a:pt x="317" y="322"/>
                    </a:lnTo>
                    <a:lnTo>
                      <a:pt x="341" y="353"/>
                    </a:lnTo>
                    <a:lnTo>
                      <a:pt x="341" y="353"/>
                    </a:lnTo>
                    <a:lnTo>
                      <a:pt x="371" y="390"/>
                    </a:lnTo>
                    <a:lnTo>
                      <a:pt x="387" y="407"/>
                    </a:lnTo>
                    <a:lnTo>
                      <a:pt x="403" y="425"/>
                    </a:lnTo>
                    <a:lnTo>
                      <a:pt x="403" y="425"/>
                    </a:lnTo>
                    <a:lnTo>
                      <a:pt x="433" y="457"/>
                    </a:lnTo>
                    <a:lnTo>
                      <a:pt x="433" y="457"/>
                    </a:lnTo>
                    <a:lnTo>
                      <a:pt x="457" y="482"/>
                    </a:lnTo>
                    <a:lnTo>
                      <a:pt x="481" y="507"/>
                    </a:lnTo>
                    <a:lnTo>
                      <a:pt x="493" y="518"/>
                    </a:lnTo>
                    <a:lnTo>
                      <a:pt x="507" y="529"/>
                    </a:lnTo>
                    <a:lnTo>
                      <a:pt x="519" y="540"/>
                    </a:lnTo>
                    <a:lnTo>
                      <a:pt x="532" y="549"/>
                    </a:lnTo>
                    <a:lnTo>
                      <a:pt x="532" y="549"/>
                    </a:lnTo>
                    <a:lnTo>
                      <a:pt x="537" y="552"/>
                    </a:lnTo>
                    <a:lnTo>
                      <a:pt x="539" y="554"/>
                    </a:lnTo>
                    <a:lnTo>
                      <a:pt x="540" y="557"/>
                    </a:lnTo>
                    <a:lnTo>
                      <a:pt x="541" y="560"/>
                    </a:lnTo>
                    <a:lnTo>
                      <a:pt x="541" y="565"/>
                    </a:lnTo>
                    <a:lnTo>
                      <a:pt x="541" y="570"/>
                    </a:lnTo>
                    <a:lnTo>
                      <a:pt x="541" y="570"/>
                    </a:lnTo>
                    <a:lnTo>
                      <a:pt x="539" y="575"/>
                    </a:lnTo>
                    <a:lnTo>
                      <a:pt x="534" y="579"/>
                    </a:lnTo>
                    <a:lnTo>
                      <a:pt x="530" y="582"/>
                    </a:lnTo>
                    <a:lnTo>
                      <a:pt x="527" y="583"/>
                    </a:lnTo>
                    <a:lnTo>
                      <a:pt x="524" y="583"/>
                    </a:lnTo>
                    <a:lnTo>
                      <a:pt x="524" y="58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7" name="chenying0907 210"/>
              <p:cNvSpPr/>
              <p:nvPr/>
            </p:nvSpPr>
            <p:spPr bwMode="auto">
              <a:xfrm>
                <a:off x="4349750" y="2435225"/>
                <a:ext cx="273050" cy="288925"/>
              </a:xfrm>
              <a:custGeom>
                <a:avLst/>
                <a:gdLst/>
                <a:ahLst/>
                <a:cxnLst>
                  <a:cxn ang="0">
                    <a:pos x="493" y="546"/>
                  </a:cxn>
                  <a:cxn ang="0">
                    <a:pos x="481" y="537"/>
                  </a:cxn>
                  <a:cxn ang="0">
                    <a:pos x="475" y="524"/>
                  </a:cxn>
                  <a:cxn ang="0">
                    <a:pos x="457" y="505"/>
                  </a:cxn>
                  <a:cxn ang="0">
                    <a:pos x="444" y="490"/>
                  </a:cxn>
                  <a:cxn ang="0">
                    <a:pos x="436" y="479"/>
                  </a:cxn>
                  <a:cxn ang="0">
                    <a:pos x="411" y="452"/>
                  </a:cxn>
                  <a:cxn ang="0">
                    <a:pos x="402" y="443"/>
                  </a:cxn>
                  <a:cxn ang="0">
                    <a:pos x="387" y="420"/>
                  </a:cxn>
                  <a:cxn ang="0">
                    <a:pos x="376" y="410"/>
                  </a:cxn>
                  <a:cxn ang="0">
                    <a:pos x="345" y="378"/>
                  </a:cxn>
                  <a:cxn ang="0">
                    <a:pos x="321" y="352"/>
                  </a:cxn>
                  <a:cxn ang="0">
                    <a:pos x="280" y="313"/>
                  </a:cxn>
                  <a:cxn ang="0">
                    <a:pos x="252" y="285"/>
                  </a:cxn>
                  <a:cxn ang="0">
                    <a:pos x="151" y="183"/>
                  </a:cxn>
                  <a:cxn ang="0">
                    <a:pos x="106" y="136"/>
                  </a:cxn>
                  <a:cxn ang="0">
                    <a:pos x="64" y="92"/>
                  </a:cxn>
                  <a:cxn ang="0">
                    <a:pos x="33" y="58"/>
                  </a:cxn>
                  <a:cxn ang="0">
                    <a:pos x="13" y="39"/>
                  </a:cxn>
                  <a:cxn ang="0">
                    <a:pos x="3" y="26"/>
                  </a:cxn>
                  <a:cxn ang="0">
                    <a:pos x="0" y="14"/>
                  </a:cxn>
                  <a:cxn ang="0">
                    <a:pos x="5" y="6"/>
                  </a:cxn>
                  <a:cxn ang="0">
                    <a:pos x="19" y="0"/>
                  </a:cxn>
                  <a:cxn ang="0">
                    <a:pos x="26" y="2"/>
                  </a:cxn>
                  <a:cxn ang="0">
                    <a:pos x="34" y="8"/>
                  </a:cxn>
                  <a:cxn ang="0">
                    <a:pos x="72" y="47"/>
                  </a:cxn>
                  <a:cxn ang="0">
                    <a:pos x="94" y="67"/>
                  </a:cxn>
                  <a:cxn ang="0">
                    <a:pos x="151" y="133"/>
                  </a:cxn>
                  <a:cxn ang="0">
                    <a:pos x="191" y="176"/>
                  </a:cxn>
                  <a:cxn ang="0">
                    <a:pos x="275" y="260"/>
                  </a:cxn>
                  <a:cxn ang="0">
                    <a:pos x="311" y="293"/>
                  </a:cxn>
                  <a:cxn ang="0">
                    <a:pos x="364" y="343"/>
                  </a:cxn>
                  <a:cxn ang="0">
                    <a:pos x="407" y="387"/>
                  </a:cxn>
                  <a:cxn ang="0">
                    <a:pos x="423" y="411"/>
                  </a:cxn>
                  <a:cxn ang="0">
                    <a:pos x="440" y="429"/>
                  </a:cxn>
                  <a:cxn ang="0">
                    <a:pos x="452" y="440"/>
                  </a:cxn>
                  <a:cxn ang="0">
                    <a:pos x="460" y="452"/>
                  </a:cxn>
                  <a:cxn ang="0">
                    <a:pos x="481" y="478"/>
                  </a:cxn>
                  <a:cxn ang="0">
                    <a:pos x="496" y="493"/>
                  </a:cxn>
                  <a:cxn ang="0">
                    <a:pos x="508" y="510"/>
                  </a:cxn>
                  <a:cxn ang="0">
                    <a:pos x="512" y="513"/>
                  </a:cxn>
                  <a:cxn ang="0">
                    <a:pos x="515" y="524"/>
                  </a:cxn>
                  <a:cxn ang="0">
                    <a:pos x="515" y="533"/>
                  </a:cxn>
                  <a:cxn ang="0">
                    <a:pos x="510" y="542"/>
                  </a:cxn>
                  <a:cxn ang="0">
                    <a:pos x="499" y="546"/>
                  </a:cxn>
                </a:cxnLst>
                <a:rect l="0" t="0" r="r" b="b"/>
                <a:pathLst>
                  <a:path w="515" h="546">
                    <a:moveTo>
                      <a:pt x="499" y="546"/>
                    </a:moveTo>
                    <a:lnTo>
                      <a:pt x="499" y="546"/>
                    </a:lnTo>
                    <a:lnTo>
                      <a:pt x="493" y="546"/>
                    </a:lnTo>
                    <a:lnTo>
                      <a:pt x="488" y="543"/>
                    </a:lnTo>
                    <a:lnTo>
                      <a:pt x="483" y="540"/>
                    </a:lnTo>
                    <a:lnTo>
                      <a:pt x="481" y="537"/>
                    </a:lnTo>
                    <a:lnTo>
                      <a:pt x="480" y="534"/>
                    </a:lnTo>
                    <a:lnTo>
                      <a:pt x="480" y="534"/>
                    </a:lnTo>
                    <a:lnTo>
                      <a:pt x="475" y="524"/>
                    </a:lnTo>
                    <a:lnTo>
                      <a:pt x="470" y="517"/>
                    </a:lnTo>
                    <a:lnTo>
                      <a:pt x="463" y="511"/>
                    </a:lnTo>
                    <a:lnTo>
                      <a:pt x="457" y="505"/>
                    </a:lnTo>
                    <a:lnTo>
                      <a:pt x="457" y="505"/>
                    </a:lnTo>
                    <a:lnTo>
                      <a:pt x="450" y="498"/>
                    </a:lnTo>
                    <a:lnTo>
                      <a:pt x="444" y="490"/>
                    </a:lnTo>
                    <a:lnTo>
                      <a:pt x="444" y="490"/>
                    </a:lnTo>
                    <a:lnTo>
                      <a:pt x="436" y="479"/>
                    </a:lnTo>
                    <a:lnTo>
                      <a:pt x="436" y="479"/>
                    </a:lnTo>
                    <a:lnTo>
                      <a:pt x="425" y="466"/>
                    </a:lnTo>
                    <a:lnTo>
                      <a:pt x="419" y="458"/>
                    </a:lnTo>
                    <a:lnTo>
                      <a:pt x="411" y="452"/>
                    </a:lnTo>
                    <a:lnTo>
                      <a:pt x="411" y="452"/>
                    </a:lnTo>
                    <a:lnTo>
                      <a:pt x="407" y="448"/>
                    </a:lnTo>
                    <a:lnTo>
                      <a:pt x="402" y="443"/>
                    </a:lnTo>
                    <a:lnTo>
                      <a:pt x="395" y="433"/>
                    </a:lnTo>
                    <a:lnTo>
                      <a:pt x="395" y="433"/>
                    </a:lnTo>
                    <a:lnTo>
                      <a:pt x="387" y="420"/>
                    </a:lnTo>
                    <a:lnTo>
                      <a:pt x="382" y="415"/>
                    </a:lnTo>
                    <a:lnTo>
                      <a:pt x="376" y="410"/>
                    </a:lnTo>
                    <a:lnTo>
                      <a:pt x="376" y="410"/>
                    </a:lnTo>
                    <a:lnTo>
                      <a:pt x="367" y="404"/>
                    </a:lnTo>
                    <a:lnTo>
                      <a:pt x="360" y="395"/>
                    </a:lnTo>
                    <a:lnTo>
                      <a:pt x="345" y="378"/>
                    </a:lnTo>
                    <a:lnTo>
                      <a:pt x="345" y="378"/>
                    </a:lnTo>
                    <a:lnTo>
                      <a:pt x="333" y="364"/>
                    </a:lnTo>
                    <a:lnTo>
                      <a:pt x="321" y="352"/>
                    </a:lnTo>
                    <a:lnTo>
                      <a:pt x="321" y="352"/>
                    </a:lnTo>
                    <a:lnTo>
                      <a:pt x="299" y="332"/>
                    </a:lnTo>
                    <a:lnTo>
                      <a:pt x="280" y="313"/>
                    </a:lnTo>
                    <a:lnTo>
                      <a:pt x="280" y="313"/>
                    </a:lnTo>
                    <a:lnTo>
                      <a:pt x="252" y="285"/>
                    </a:lnTo>
                    <a:lnTo>
                      <a:pt x="252" y="285"/>
                    </a:lnTo>
                    <a:lnTo>
                      <a:pt x="225" y="260"/>
                    </a:lnTo>
                    <a:lnTo>
                      <a:pt x="200" y="234"/>
                    </a:lnTo>
                    <a:lnTo>
                      <a:pt x="151" y="183"/>
                    </a:lnTo>
                    <a:lnTo>
                      <a:pt x="151" y="183"/>
                    </a:lnTo>
                    <a:lnTo>
                      <a:pt x="106" y="136"/>
                    </a:lnTo>
                    <a:lnTo>
                      <a:pt x="106" y="136"/>
                    </a:lnTo>
                    <a:lnTo>
                      <a:pt x="87" y="116"/>
                    </a:lnTo>
                    <a:lnTo>
                      <a:pt x="87" y="116"/>
                    </a:lnTo>
                    <a:lnTo>
                      <a:pt x="64" y="92"/>
                    </a:lnTo>
                    <a:lnTo>
                      <a:pt x="40" y="66"/>
                    </a:lnTo>
                    <a:lnTo>
                      <a:pt x="40" y="66"/>
                    </a:lnTo>
                    <a:lnTo>
                      <a:pt x="33" y="58"/>
                    </a:lnTo>
                    <a:lnTo>
                      <a:pt x="24" y="50"/>
                    </a:lnTo>
                    <a:lnTo>
                      <a:pt x="24" y="50"/>
                    </a:lnTo>
                    <a:lnTo>
                      <a:pt x="13" y="39"/>
                    </a:lnTo>
                    <a:lnTo>
                      <a:pt x="8" y="33"/>
                    </a:lnTo>
                    <a:lnTo>
                      <a:pt x="3" y="26"/>
                    </a:lnTo>
                    <a:lnTo>
                      <a:pt x="3" y="26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0" y="14"/>
                    </a:lnTo>
                    <a:lnTo>
                      <a:pt x="2" y="10"/>
                    </a:lnTo>
                    <a:lnTo>
                      <a:pt x="2" y="10"/>
                    </a:lnTo>
                    <a:lnTo>
                      <a:pt x="5" y="6"/>
                    </a:lnTo>
                    <a:lnTo>
                      <a:pt x="9" y="3"/>
                    </a:lnTo>
                    <a:lnTo>
                      <a:pt x="14" y="1"/>
                    </a:lnTo>
                    <a:lnTo>
                      <a:pt x="19" y="0"/>
                    </a:lnTo>
                    <a:lnTo>
                      <a:pt x="19" y="0"/>
                    </a:lnTo>
                    <a:lnTo>
                      <a:pt x="22" y="1"/>
                    </a:lnTo>
                    <a:lnTo>
                      <a:pt x="26" y="2"/>
                    </a:lnTo>
                    <a:lnTo>
                      <a:pt x="31" y="4"/>
                    </a:lnTo>
                    <a:lnTo>
                      <a:pt x="34" y="8"/>
                    </a:lnTo>
                    <a:lnTo>
                      <a:pt x="34" y="8"/>
                    </a:lnTo>
                    <a:lnTo>
                      <a:pt x="42" y="18"/>
                    </a:lnTo>
                    <a:lnTo>
                      <a:pt x="51" y="29"/>
                    </a:lnTo>
                    <a:lnTo>
                      <a:pt x="72" y="47"/>
                    </a:lnTo>
                    <a:lnTo>
                      <a:pt x="72" y="47"/>
                    </a:lnTo>
                    <a:lnTo>
                      <a:pt x="83" y="57"/>
                    </a:lnTo>
                    <a:lnTo>
                      <a:pt x="94" y="67"/>
                    </a:lnTo>
                    <a:lnTo>
                      <a:pt x="94" y="67"/>
                    </a:lnTo>
                    <a:lnTo>
                      <a:pt x="124" y="100"/>
                    </a:lnTo>
                    <a:lnTo>
                      <a:pt x="151" y="133"/>
                    </a:lnTo>
                    <a:lnTo>
                      <a:pt x="164" y="146"/>
                    </a:lnTo>
                    <a:lnTo>
                      <a:pt x="164" y="146"/>
                    </a:lnTo>
                    <a:lnTo>
                      <a:pt x="191" y="176"/>
                    </a:lnTo>
                    <a:lnTo>
                      <a:pt x="219" y="205"/>
                    </a:lnTo>
                    <a:lnTo>
                      <a:pt x="247" y="232"/>
                    </a:lnTo>
                    <a:lnTo>
                      <a:pt x="275" y="260"/>
                    </a:lnTo>
                    <a:lnTo>
                      <a:pt x="275" y="260"/>
                    </a:lnTo>
                    <a:lnTo>
                      <a:pt x="311" y="293"/>
                    </a:lnTo>
                    <a:lnTo>
                      <a:pt x="311" y="293"/>
                    </a:lnTo>
                    <a:lnTo>
                      <a:pt x="342" y="321"/>
                    </a:lnTo>
                    <a:lnTo>
                      <a:pt x="342" y="321"/>
                    </a:lnTo>
                    <a:lnTo>
                      <a:pt x="364" y="343"/>
                    </a:lnTo>
                    <a:lnTo>
                      <a:pt x="386" y="363"/>
                    </a:lnTo>
                    <a:lnTo>
                      <a:pt x="396" y="375"/>
                    </a:lnTo>
                    <a:lnTo>
                      <a:pt x="407" y="387"/>
                    </a:lnTo>
                    <a:lnTo>
                      <a:pt x="415" y="398"/>
                    </a:lnTo>
                    <a:lnTo>
                      <a:pt x="423" y="411"/>
                    </a:lnTo>
                    <a:lnTo>
                      <a:pt x="423" y="411"/>
                    </a:lnTo>
                    <a:lnTo>
                      <a:pt x="426" y="416"/>
                    </a:lnTo>
                    <a:lnTo>
                      <a:pt x="430" y="421"/>
                    </a:lnTo>
                    <a:lnTo>
                      <a:pt x="440" y="429"/>
                    </a:lnTo>
                    <a:lnTo>
                      <a:pt x="440" y="429"/>
                    </a:lnTo>
                    <a:lnTo>
                      <a:pt x="446" y="435"/>
                    </a:lnTo>
                    <a:lnTo>
                      <a:pt x="452" y="440"/>
                    </a:lnTo>
                    <a:lnTo>
                      <a:pt x="452" y="440"/>
                    </a:lnTo>
                    <a:lnTo>
                      <a:pt x="460" y="452"/>
                    </a:lnTo>
                    <a:lnTo>
                      <a:pt x="460" y="452"/>
                    </a:lnTo>
                    <a:lnTo>
                      <a:pt x="470" y="466"/>
                    </a:lnTo>
                    <a:lnTo>
                      <a:pt x="475" y="472"/>
                    </a:lnTo>
                    <a:lnTo>
                      <a:pt x="481" y="478"/>
                    </a:lnTo>
                    <a:lnTo>
                      <a:pt x="481" y="478"/>
                    </a:lnTo>
                    <a:lnTo>
                      <a:pt x="489" y="486"/>
                    </a:lnTo>
                    <a:lnTo>
                      <a:pt x="496" y="493"/>
                    </a:lnTo>
                    <a:lnTo>
                      <a:pt x="502" y="501"/>
                    </a:lnTo>
                    <a:lnTo>
                      <a:pt x="507" y="509"/>
                    </a:lnTo>
                    <a:lnTo>
                      <a:pt x="508" y="510"/>
                    </a:lnTo>
                    <a:lnTo>
                      <a:pt x="509" y="511"/>
                    </a:lnTo>
                    <a:lnTo>
                      <a:pt x="509" y="511"/>
                    </a:lnTo>
                    <a:lnTo>
                      <a:pt x="512" y="513"/>
                    </a:lnTo>
                    <a:lnTo>
                      <a:pt x="514" y="516"/>
                    </a:lnTo>
                    <a:lnTo>
                      <a:pt x="515" y="520"/>
                    </a:lnTo>
                    <a:lnTo>
                      <a:pt x="515" y="524"/>
                    </a:lnTo>
                    <a:lnTo>
                      <a:pt x="515" y="530"/>
                    </a:lnTo>
                    <a:lnTo>
                      <a:pt x="515" y="530"/>
                    </a:lnTo>
                    <a:lnTo>
                      <a:pt x="515" y="533"/>
                    </a:lnTo>
                    <a:lnTo>
                      <a:pt x="514" y="537"/>
                    </a:lnTo>
                    <a:lnTo>
                      <a:pt x="513" y="540"/>
                    </a:lnTo>
                    <a:lnTo>
                      <a:pt x="510" y="542"/>
                    </a:lnTo>
                    <a:lnTo>
                      <a:pt x="510" y="542"/>
                    </a:lnTo>
                    <a:lnTo>
                      <a:pt x="506" y="545"/>
                    </a:lnTo>
                    <a:lnTo>
                      <a:pt x="499" y="546"/>
                    </a:lnTo>
                    <a:lnTo>
                      <a:pt x="499" y="546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8" name="chenying0907 211"/>
              <p:cNvSpPr/>
              <p:nvPr/>
            </p:nvSpPr>
            <p:spPr bwMode="auto">
              <a:xfrm>
                <a:off x="4708525" y="2740025"/>
                <a:ext cx="77788" cy="74613"/>
              </a:xfrm>
              <a:custGeom>
                <a:avLst/>
                <a:gdLst/>
                <a:ahLst/>
                <a:cxnLst>
                  <a:cxn ang="0">
                    <a:pos x="116" y="142"/>
                  </a:cxn>
                  <a:cxn ang="0">
                    <a:pos x="111" y="142"/>
                  </a:cxn>
                  <a:cxn ang="0">
                    <a:pos x="101" y="140"/>
                  </a:cxn>
                  <a:cxn ang="0">
                    <a:pos x="90" y="136"/>
                  </a:cxn>
                  <a:cxn ang="0">
                    <a:pos x="88" y="139"/>
                  </a:cxn>
                  <a:cxn ang="0">
                    <a:pos x="79" y="141"/>
                  </a:cxn>
                  <a:cxn ang="0">
                    <a:pos x="77" y="141"/>
                  </a:cxn>
                  <a:cxn ang="0">
                    <a:pos x="63" y="139"/>
                  </a:cxn>
                  <a:cxn ang="0">
                    <a:pos x="49" y="136"/>
                  </a:cxn>
                  <a:cxn ang="0">
                    <a:pos x="42" y="134"/>
                  </a:cxn>
                  <a:cxn ang="0">
                    <a:pos x="33" y="127"/>
                  </a:cxn>
                  <a:cxn ang="0">
                    <a:pos x="30" y="129"/>
                  </a:cxn>
                  <a:cxn ang="0">
                    <a:pos x="21" y="131"/>
                  </a:cxn>
                  <a:cxn ang="0">
                    <a:pos x="18" y="130"/>
                  </a:cxn>
                  <a:cxn ang="0">
                    <a:pos x="12" y="127"/>
                  </a:cxn>
                  <a:cxn ang="0">
                    <a:pos x="7" y="122"/>
                  </a:cxn>
                  <a:cxn ang="0">
                    <a:pos x="6" y="117"/>
                  </a:cxn>
                  <a:cxn ang="0">
                    <a:pos x="5" y="115"/>
                  </a:cxn>
                  <a:cxn ang="0">
                    <a:pos x="1" y="108"/>
                  </a:cxn>
                  <a:cxn ang="0">
                    <a:pos x="1" y="101"/>
                  </a:cxn>
                  <a:cxn ang="0">
                    <a:pos x="3" y="95"/>
                  </a:cxn>
                  <a:cxn ang="0">
                    <a:pos x="13" y="83"/>
                  </a:cxn>
                  <a:cxn ang="0">
                    <a:pos x="31" y="62"/>
                  </a:cxn>
                  <a:cxn ang="0">
                    <a:pos x="63" y="34"/>
                  </a:cxn>
                  <a:cxn ang="0">
                    <a:pos x="92" y="13"/>
                  </a:cxn>
                  <a:cxn ang="0">
                    <a:pos x="98" y="8"/>
                  </a:cxn>
                  <a:cxn ang="0">
                    <a:pos x="113" y="1"/>
                  </a:cxn>
                  <a:cxn ang="0">
                    <a:pos x="121" y="0"/>
                  </a:cxn>
                  <a:cxn ang="0">
                    <a:pos x="131" y="2"/>
                  </a:cxn>
                  <a:cxn ang="0">
                    <a:pos x="137" y="5"/>
                  </a:cxn>
                  <a:cxn ang="0">
                    <a:pos x="143" y="15"/>
                  </a:cxn>
                  <a:cxn ang="0">
                    <a:pos x="147" y="29"/>
                  </a:cxn>
                  <a:cxn ang="0">
                    <a:pos x="148" y="35"/>
                  </a:cxn>
                  <a:cxn ang="0">
                    <a:pos x="147" y="53"/>
                  </a:cxn>
                  <a:cxn ang="0">
                    <a:pos x="148" y="84"/>
                  </a:cxn>
                  <a:cxn ang="0">
                    <a:pos x="148" y="100"/>
                  </a:cxn>
                  <a:cxn ang="0">
                    <a:pos x="146" y="116"/>
                  </a:cxn>
                  <a:cxn ang="0">
                    <a:pos x="145" y="125"/>
                  </a:cxn>
                  <a:cxn ang="0">
                    <a:pos x="141" y="132"/>
                  </a:cxn>
                  <a:cxn ang="0">
                    <a:pos x="136" y="136"/>
                  </a:cxn>
                  <a:cxn ang="0">
                    <a:pos x="128" y="141"/>
                  </a:cxn>
                  <a:cxn ang="0">
                    <a:pos x="126" y="141"/>
                  </a:cxn>
                  <a:cxn ang="0">
                    <a:pos x="121" y="142"/>
                  </a:cxn>
                  <a:cxn ang="0">
                    <a:pos x="116" y="142"/>
                  </a:cxn>
                </a:cxnLst>
                <a:rect l="0" t="0" r="r" b="b"/>
                <a:pathLst>
                  <a:path w="148" h="142">
                    <a:moveTo>
                      <a:pt x="116" y="142"/>
                    </a:moveTo>
                    <a:lnTo>
                      <a:pt x="116" y="142"/>
                    </a:lnTo>
                    <a:lnTo>
                      <a:pt x="111" y="142"/>
                    </a:lnTo>
                    <a:lnTo>
                      <a:pt x="111" y="142"/>
                    </a:lnTo>
                    <a:lnTo>
                      <a:pt x="101" y="140"/>
                    </a:lnTo>
                    <a:lnTo>
                      <a:pt x="101" y="140"/>
                    </a:lnTo>
                    <a:lnTo>
                      <a:pt x="93" y="136"/>
                    </a:lnTo>
                    <a:lnTo>
                      <a:pt x="90" y="136"/>
                    </a:lnTo>
                    <a:lnTo>
                      <a:pt x="88" y="139"/>
                    </a:lnTo>
                    <a:lnTo>
                      <a:pt x="88" y="139"/>
                    </a:lnTo>
                    <a:lnTo>
                      <a:pt x="84" y="141"/>
                    </a:lnTo>
                    <a:lnTo>
                      <a:pt x="79" y="141"/>
                    </a:lnTo>
                    <a:lnTo>
                      <a:pt x="79" y="141"/>
                    </a:lnTo>
                    <a:lnTo>
                      <a:pt x="77" y="141"/>
                    </a:lnTo>
                    <a:lnTo>
                      <a:pt x="77" y="141"/>
                    </a:lnTo>
                    <a:lnTo>
                      <a:pt x="63" y="139"/>
                    </a:lnTo>
                    <a:lnTo>
                      <a:pt x="63" y="139"/>
                    </a:lnTo>
                    <a:lnTo>
                      <a:pt x="49" y="136"/>
                    </a:lnTo>
                    <a:lnTo>
                      <a:pt x="49" y="136"/>
                    </a:lnTo>
                    <a:lnTo>
                      <a:pt x="42" y="134"/>
                    </a:lnTo>
                    <a:lnTo>
                      <a:pt x="36" y="130"/>
                    </a:lnTo>
                    <a:lnTo>
                      <a:pt x="33" y="127"/>
                    </a:lnTo>
                    <a:lnTo>
                      <a:pt x="30" y="129"/>
                    </a:lnTo>
                    <a:lnTo>
                      <a:pt x="30" y="129"/>
                    </a:lnTo>
                    <a:lnTo>
                      <a:pt x="25" y="130"/>
                    </a:lnTo>
                    <a:lnTo>
                      <a:pt x="21" y="131"/>
                    </a:lnTo>
                    <a:lnTo>
                      <a:pt x="21" y="131"/>
                    </a:lnTo>
                    <a:lnTo>
                      <a:pt x="18" y="130"/>
                    </a:lnTo>
                    <a:lnTo>
                      <a:pt x="13" y="129"/>
                    </a:lnTo>
                    <a:lnTo>
                      <a:pt x="12" y="127"/>
                    </a:lnTo>
                    <a:lnTo>
                      <a:pt x="10" y="125"/>
                    </a:lnTo>
                    <a:lnTo>
                      <a:pt x="7" y="122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5" y="115"/>
                    </a:lnTo>
                    <a:lnTo>
                      <a:pt x="5" y="115"/>
                    </a:lnTo>
                    <a:lnTo>
                      <a:pt x="2" y="112"/>
                    </a:lnTo>
                    <a:lnTo>
                      <a:pt x="1" y="108"/>
                    </a:lnTo>
                    <a:lnTo>
                      <a:pt x="0" y="104"/>
                    </a:lnTo>
                    <a:lnTo>
                      <a:pt x="1" y="101"/>
                    </a:lnTo>
                    <a:lnTo>
                      <a:pt x="2" y="98"/>
                    </a:lnTo>
                    <a:lnTo>
                      <a:pt x="3" y="95"/>
                    </a:lnTo>
                    <a:lnTo>
                      <a:pt x="3" y="95"/>
                    </a:lnTo>
                    <a:lnTo>
                      <a:pt x="13" y="83"/>
                    </a:lnTo>
                    <a:lnTo>
                      <a:pt x="22" y="72"/>
                    </a:lnTo>
                    <a:lnTo>
                      <a:pt x="31" y="62"/>
                    </a:lnTo>
                    <a:lnTo>
                      <a:pt x="42" y="52"/>
                    </a:lnTo>
                    <a:lnTo>
                      <a:pt x="63" y="34"/>
                    </a:lnTo>
                    <a:lnTo>
                      <a:pt x="87" y="17"/>
                    </a:lnTo>
                    <a:lnTo>
                      <a:pt x="92" y="13"/>
                    </a:lnTo>
                    <a:lnTo>
                      <a:pt x="92" y="13"/>
                    </a:lnTo>
                    <a:lnTo>
                      <a:pt x="98" y="8"/>
                    </a:lnTo>
                    <a:lnTo>
                      <a:pt x="105" y="4"/>
                    </a:lnTo>
                    <a:lnTo>
                      <a:pt x="113" y="1"/>
                    </a:lnTo>
                    <a:lnTo>
                      <a:pt x="121" y="0"/>
                    </a:lnTo>
                    <a:lnTo>
                      <a:pt x="121" y="0"/>
                    </a:lnTo>
                    <a:lnTo>
                      <a:pt x="126" y="1"/>
                    </a:lnTo>
                    <a:lnTo>
                      <a:pt x="131" y="2"/>
                    </a:lnTo>
                    <a:lnTo>
                      <a:pt x="131" y="2"/>
                    </a:lnTo>
                    <a:lnTo>
                      <a:pt x="137" y="5"/>
                    </a:lnTo>
                    <a:lnTo>
                      <a:pt x="141" y="9"/>
                    </a:lnTo>
                    <a:lnTo>
                      <a:pt x="143" y="15"/>
                    </a:lnTo>
                    <a:lnTo>
                      <a:pt x="145" y="20"/>
                    </a:lnTo>
                    <a:lnTo>
                      <a:pt x="147" y="29"/>
                    </a:lnTo>
                    <a:lnTo>
                      <a:pt x="148" y="35"/>
                    </a:lnTo>
                    <a:lnTo>
                      <a:pt x="148" y="35"/>
                    </a:lnTo>
                    <a:lnTo>
                      <a:pt x="147" y="53"/>
                    </a:lnTo>
                    <a:lnTo>
                      <a:pt x="147" y="53"/>
                    </a:lnTo>
                    <a:lnTo>
                      <a:pt x="147" y="81"/>
                    </a:lnTo>
                    <a:lnTo>
                      <a:pt x="148" y="84"/>
                    </a:lnTo>
                    <a:lnTo>
                      <a:pt x="148" y="84"/>
                    </a:lnTo>
                    <a:lnTo>
                      <a:pt x="148" y="100"/>
                    </a:lnTo>
                    <a:lnTo>
                      <a:pt x="147" y="108"/>
                    </a:lnTo>
                    <a:lnTo>
                      <a:pt x="146" y="116"/>
                    </a:lnTo>
                    <a:lnTo>
                      <a:pt x="146" y="116"/>
                    </a:lnTo>
                    <a:lnTo>
                      <a:pt x="145" y="125"/>
                    </a:lnTo>
                    <a:lnTo>
                      <a:pt x="143" y="128"/>
                    </a:lnTo>
                    <a:lnTo>
                      <a:pt x="141" y="132"/>
                    </a:lnTo>
                    <a:lnTo>
                      <a:pt x="139" y="134"/>
                    </a:lnTo>
                    <a:lnTo>
                      <a:pt x="136" y="136"/>
                    </a:lnTo>
                    <a:lnTo>
                      <a:pt x="128" y="141"/>
                    </a:lnTo>
                    <a:lnTo>
                      <a:pt x="128" y="141"/>
                    </a:lnTo>
                    <a:lnTo>
                      <a:pt x="127" y="141"/>
                    </a:lnTo>
                    <a:lnTo>
                      <a:pt x="126" y="141"/>
                    </a:lnTo>
                    <a:lnTo>
                      <a:pt x="126" y="141"/>
                    </a:lnTo>
                    <a:lnTo>
                      <a:pt x="121" y="142"/>
                    </a:lnTo>
                    <a:lnTo>
                      <a:pt x="116" y="142"/>
                    </a:lnTo>
                    <a:lnTo>
                      <a:pt x="116" y="14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9" name="chenying0907 212"/>
              <p:cNvSpPr/>
              <p:nvPr/>
            </p:nvSpPr>
            <p:spPr bwMode="auto">
              <a:xfrm>
                <a:off x="4197350" y="2182813"/>
                <a:ext cx="260350" cy="244475"/>
              </a:xfrm>
              <a:custGeom>
                <a:avLst/>
                <a:gdLst/>
                <a:ahLst/>
                <a:cxnLst>
                  <a:cxn ang="0">
                    <a:pos x="106" y="462"/>
                  </a:cxn>
                  <a:cxn ang="0">
                    <a:pos x="96" y="455"/>
                  </a:cxn>
                  <a:cxn ang="0">
                    <a:pos x="94" y="452"/>
                  </a:cxn>
                  <a:cxn ang="0">
                    <a:pos x="85" y="442"/>
                  </a:cxn>
                  <a:cxn ang="0">
                    <a:pos x="76" y="430"/>
                  </a:cxn>
                  <a:cxn ang="0">
                    <a:pos x="53" y="411"/>
                  </a:cxn>
                  <a:cxn ang="0">
                    <a:pos x="35" y="386"/>
                  </a:cxn>
                  <a:cxn ang="0">
                    <a:pos x="15" y="339"/>
                  </a:cxn>
                  <a:cxn ang="0">
                    <a:pos x="5" y="299"/>
                  </a:cxn>
                  <a:cxn ang="0">
                    <a:pos x="0" y="253"/>
                  </a:cxn>
                  <a:cxn ang="0">
                    <a:pos x="3" y="202"/>
                  </a:cxn>
                  <a:cxn ang="0">
                    <a:pos x="8" y="172"/>
                  </a:cxn>
                  <a:cxn ang="0">
                    <a:pos x="24" y="124"/>
                  </a:cxn>
                  <a:cxn ang="0">
                    <a:pos x="48" y="85"/>
                  </a:cxn>
                  <a:cxn ang="0">
                    <a:pos x="68" y="64"/>
                  </a:cxn>
                  <a:cxn ang="0">
                    <a:pos x="124" y="25"/>
                  </a:cxn>
                  <a:cxn ang="0">
                    <a:pos x="193" y="4"/>
                  </a:cxn>
                  <a:cxn ang="0">
                    <a:pos x="241" y="0"/>
                  </a:cxn>
                  <a:cxn ang="0">
                    <a:pos x="298" y="5"/>
                  </a:cxn>
                  <a:cxn ang="0">
                    <a:pos x="352" y="20"/>
                  </a:cxn>
                  <a:cxn ang="0">
                    <a:pos x="401" y="44"/>
                  </a:cxn>
                  <a:cxn ang="0">
                    <a:pos x="445" y="76"/>
                  </a:cxn>
                  <a:cxn ang="0">
                    <a:pos x="480" y="115"/>
                  </a:cxn>
                  <a:cxn ang="0">
                    <a:pos x="492" y="135"/>
                  </a:cxn>
                  <a:cxn ang="0">
                    <a:pos x="491" y="146"/>
                  </a:cxn>
                  <a:cxn ang="0">
                    <a:pos x="483" y="153"/>
                  </a:cxn>
                  <a:cxn ang="0">
                    <a:pos x="473" y="157"/>
                  </a:cxn>
                  <a:cxn ang="0">
                    <a:pos x="465" y="154"/>
                  </a:cxn>
                  <a:cxn ang="0">
                    <a:pos x="458" y="147"/>
                  </a:cxn>
                  <a:cxn ang="0">
                    <a:pos x="429" y="112"/>
                  </a:cxn>
                  <a:cxn ang="0">
                    <a:pos x="395" y="85"/>
                  </a:cxn>
                  <a:cxn ang="0">
                    <a:pos x="356" y="65"/>
                  </a:cxn>
                  <a:cxn ang="0">
                    <a:pos x="289" y="42"/>
                  </a:cxn>
                  <a:cxn ang="0">
                    <a:pos x="247" y="34"/>
                  </a:cxn>
                  <a:cxn ang="0">
                    <a:pos x="219" y="34"/>
                  </a:cxn>
                  <a:cxn ang="0">
                    <a:pos x="182" y="40"/>
                  </a:cxn>
                  <a:cxn ang="0">
                    <a:pos x="144" y="53"/>
                  </a:cxn>
                  <a:cxn ang="0">
                    <a:pos x="109" y="74"/>
                  </a:cxn>
                  <a:cxn ang="0">
                    <a:pos x="80" y="100"/>
                  </a:cxn>
                  <a:cxn ang="0">
                    <a:pos x="59" y="133"/>
                  </a:cxn>
                  <a:cxn ang="0">
                    <a:pos x="48" y="163"/>
                  </a:cxn>
                  <a:cxn ang="0">
                    <a:pos x="39" y="210"/>
                  </a:cxn>
                  <a:cxn ang="0">
                    <a:pos x="38" y="259"/>
                  </a:cxn>
                  <a:cxn ang="0">
                    <a:pos x="45" y="304"/>
                  </a:cxn>
                  <a:cxn ang="0">
                    <a:pos x="60" y="348"/>
                  </a:cxn>
                  <a:cxn ang="0">
                    <a:pos x="76" y="373"/>
                  </a:cxn>
                  <a:cxn ang="0">
                    <a:pos x="101" y="402"/>
                  </a:cxn>
                  <a:cxn ang="0">
                    <a:pos x="122" y="429"/>
                  </a:cxn>
                  <a:cxn ang="0">
                    <a:pos x="125" y="431"/>
                  </a:cxn>
                  <a:cxn ang="0">
                    <a:pos x="131" y="446"/>
                  </a:cxn>
                  <a:cxn ang="0">
                    <a:pos x="129" y="455"/>
                  </a:cxn>
                  <a:cxn ang="0">
                    <a:pos x="121" y="462"/>
                  </a:cxn>
                  <a:cxn ang="0">
                    <a:pos x="110" y="463"/>
                  </a:cxn>
                </a:cxnLst>
                <a:rect l="0" t="0" r="r" b="b"/>
                <a:pathLst>
                  <a:path w="492" h="463">
                    <a:moveTo>
                      <a:pt x="110" y="463"/>
                    </a:moveTo>
                    <a:lnTo>
                      <a:pt x="110" y="463"/>
                    </a:lnTo>
                    <a:lnTo>
                      <a:pt x="106" y="462"/>
                    </a:lnTo>
                    <a:lnTo>
                      <a:pt x="102" y="461"/>
                    </a:lnTo>
                    <a:lnTo>
                      <a:pt x="98" y="458"/>
                    </a:lnTo>
                    <a:lnTo>
                      <a:pt x="96" y="455"/>
                    </a:lnTo>
                    <a:lnTo>
                      <a:pt x="96" y="455"/>
                    </a:lnTo>
                    <a:lnTo>
                      <a:pt x="94" y="453"/>
                    </a:lnTo>
                    <a:lnTo>
                      <a:pt x="94" y="452"/>
                    </a:lnTo>
                    <a:lnTo>
                      <a:pt x="91" y="450"/>
                    </a:lnTo>
                    <a:lnTo>
                      <a:pt x="91" y="450"/>
                    </a:lnTo>
                    <a:lnTo>
                      <a:pt x="85" y="442"/>
                    </a:lnTo>
                    <a:lnTo>
                      <a:pt x="85" y="442"/>
                    </a:lnTo>
                    <a:lnTo>
                      <a:pt x="80" y="435"/>
                    </a:lnTo>
                    <a:lnTo>
                      <a:pt x="76" y="430"/>
                    </a:lnTo>
                    <a:lnTo>
                      <a:pt x="65" y="421"/>
                    </a:lnTo>
                    <a:lnTo>
                      <a:pt x="65" y="421"/>
                    </a:lnTo>
                    <a:lnTo>
                      <a:pt x="53" y="411"/>
                    </a:lnTo>
                    <a:lnTo>
                      <a:pt x="53" y="411"/>
                    </a:lnTo>
                    <a:lnTo>
                      <a:pt x="44" y="399"/>
                    </a:lnTo>
                    <a:lnTo>
                      <a:pt x="35" y="386"/>
                    </a:lnTo>
                    <a:lnTo>
                      <a:pt x="27" y="370"/>
                    </a:lnTo>
                    <a:lnTo>
                      <a:pt x="21" y="355"/>
                    </a:lnTo>
                    <a:lnTo>
                      <a:pt x="15" y="339"/>
                    </a:lnTo>
                    <a:lnTo>
                      <a:pt x="11" y="325"/>
                    </a:lnTo>
                    <a:lnTo>
                      <a:pt x="5" y="299"/>
                    </a:lnTo>
                    <a:lnTo>
                      <a:pt x="5" y="299"/>
                    </a:lnTo>
                    <a:lnTo>
                      <a:pt x="3" y="285"/>
                    </a:lnTo>
                    <a:lnTo>
                      <a:pt x="0" y="269"/>
                    </a:lnTo>
                    <a:lnTo>
                      <a:pt x="0" y="253"/>
                    </a:lnTo>
                    <a:lnTo>
                      <a:pt x="0" y="235"/>
                    </a:lnTo>
                    <a:lnTo>
                      <a:pt x="0" y="218"/>
                    </a:lnTo>
                    <a:lnTo>
                      <a:pt x="3" y="202"/>
                    </a:lnTo>
                    <a:lnTo>
                      <a:pt x="5" y="186"/>
                    </a:lnTo>
                    <a:lnTo>
                      <a:pt x="8" y="172"/>
                    </a:lnTo>
                    <a:lnTo>
                      <a:pt x="8" y="172"/>
                    </a:lnTo>
                    <a:lnTo>
                      <a:pt x="13" y="154"/>
                    </a:lnTo>
                    <a:lnTo>
                      <a:pt x="18" y="139"/>
                    </a:lnTo>
                    <a:lnTo>
                      <a:pt x="24" y="124"/>
                    </a:lnTo>
                    <a:lnTo>
                      <a:pt x="31" y="110"/>
                    </a:lnTo>
                    <a:lnTo>
                      <a:pt x="39" y="98"/>
                    </a:lnTo>
                    <a:lnTo>
                      <a:pt x="48" y="85"/>
                    </a:lnTo>
                    <a:lnTo>
                      <a:pt x="57" y="74"/>
                    </a:lnTo>
                    <a:lnTo>
                      <a:pt x="68" y="64"/>
                    </a:lnTo>
                    <a:lnTo>
                      <a:pt x="68" y="64"/>
                    </a:lnTo>
                    <a:lnTo>
                      <a:pt x="85" y="49"/>
                    </a:lnTo>
                    <a:lnTo>
                      <a:pt x="105" y="36"/>
                    </a:lnTo>
                    <a:lnTo>
                      <a:pt x="124" y="25"/>
                    </a:lnTo>
                    <a:lnTo>
                      <a:pt x="146" y="16"/>
                    </a:lnTo>
                    <a:lnTo>
                      <a:pt x="169" y="9"/>
                    </a:lnTo>
                    <a:lnTo>
                      <a:pt x="193" y="4"/>
                    </a:lnTo>
                    <a:lnTo>
                      <a:pt x="216" y="1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60" y="1"/>
                    </a:lnTo>
                    <a:lnTo>
                      <a:pt x="279" y="2"/>
                    </a:lnTo>
                    <a:lnTo>
                      <a:pt x="298" y="5"/>
                    </a:lnTo>
                    <a:lnTo>
                      <a:pt x="316" y="9"/>
                    </a:lnTo>
                    <a:lnTo>
                      <a:pt x="334" y="14"/>
                    </a:lnTo>
                    <a:lnTo>
                      <a:pt x="352" y="20"/>
                    </a:lnTo>
                    <a:lnTo>
                      <a:pt x="368" y="27"/>
                    </a:lnTo>
                    <a:lnTo>
                      <a:pt x="385" y="35"/>
                    </a:lnTo>
                    <a:lnTo>
                      <a:pt x="401" y="44"/>
                    </a:lnTo>
                    <a:lnTo>
                      <a:pt x="416" y="54"/>
                    </a:lnTo>
                    <a:lnTo>
                      <a:pt x="430" y="65"/>
                    </a:lnTo>
                    <a:lnTo>
                      <a:pt x="445" y="76"/>
                    </a:lnTo>
                    <a:lnTo>
                      <a:pt x="457" y="88"/>
                    </a:lnTo>
                    <a:lnTo>
                      <a:pt x="469" y="102"/>
                    </a:lnTo>
                    <a:lnTo>
                      <a:pt x="480" y="115"/>
                    </a:lnTo>
                    <a:lnTo>
                      <a:pt x="490" y="130"/>
                    </a:lnTo>
                    <a:lnTo>
                      <a:pt x="490" y="130"/>
                    </a:lnTo>
                    <a:lnTo>
                      <a:pt x="492" y="135"/>
                    </a:lnTo>
                    <a:lnTo>
                      <a:pt x="492" y="139"/>
                    </a:lnTo>
                    <a:lnTo>
                      <a:pt x="492" y="143"/>
                    </a:lnTo>
                    <a:lnTo>
                      <a:pt x="491" y="146"/>
                    </a:lnTo>
                    <a:lnTo>
                      <a:pt x="491" y="146"/>
                    </a:lnTo>
                    <a:lnTo>
                      <a:pt x="487" y="150"/>
                    </a:lnTo>
                    <a:lnTo>
                      <a:pt x="483" y="153"/>
                    </a:lnTo>
                    <a:lnTo>
                      <a:pt x="478" y="155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73" y="157"/>
                    </a:lnTo>
                    <a:lnTo>
                      <a:pt x="469" y="155"/>
                    </a:lnTo>
                    <a:lnTo>
                      <a:pt x="465" y="154"/>
                    </a:lnTo>
                    <a:lnTo>
                      <a:pt x="462" y="151"/>
                    </a:lnTo>
                    <a:lnTo>
                      <a:pt x="458" y="147"/>
                    </a:lnTo>
                    <a:lnTo>
                      <a:pt x="458" y="147"/>
                    </a:lnTo>
                    <a:lnTo>
                      <a:pt x="450" y="135"/>
                    </a:lnTo>
                    <a:lnTo>
                      <a:pt x="439" y="123"/>
                    </a:lnTo>
                    <a:lnTo>
                      <a:pt x="429" y="112"/>
                    </a:lnTo>
                    <a:lnTo>
                      <a:pt x="419" y="102"/>
                    </a:lnTo>
                    <a:lnTo>
                      <a:pt x="407" y="94"/>
                    </a:lnTo>
                    <a:lnTo>
                      <a:pt x="395" y="85"/>
                    </a:lnTo>
                    <a:lnTo>
                      <a:pt x="383" y="77"/>
                    </a:lnTo>
                    <a:lnTo>
                      <a:pt x="369" y="71"/>
                    </a:lnTo>
                    <a:lnTo>
                      <a:pt x="356" y="65"/>
                    </a:lnTo>
                    <a:lnTo>
                      <a:pt x="342" y="59"/>
                    </a:lnTo>
                    <a:lnTo>
                      <a:pt x="316" y="50"/>
                    </a:lnTo>
                    <a:lnTo>
                      <a:pt x="289" y="42"/>
                    </a:lnTo>
                    <a:lnTo>
                      <a:pt x="263" y="36"/>
                    </a:lnTo>
                    <a:lnTo>
                      <a:pt x="263" y="36"/>
                    </a:lnTo>
                    <a:lnTo>
                      <a:pt x="247" y="34"/>
                    </a:lnTo>
                    <a:lnTo>
                      <a:pt x="232" y="33"/>
                    </a:lnTo>
                    <a:lnTo>
                      <a:pt x="232" y="33"/>
                    </a:lnTo>
                    <a:lnTo>
                      <a:pt x="219" y="34"/>
                    </a:lnTo>
                    <a:lnTo>
                      <a:pt x="207" y="35"/>
                    </a:lnTo>
                    <a:lnTo>
                      <a:pt x="195" y="37"/>
                    </a:lnTo>
                    <a:lnTo>
                      <a:pt x="182" y="40"/>
                    </a:lnTo>
                    <a:lnTo>
                      <a:pt x="169" y="44"/>
                    </a:lnTo>
                    <a:lnTo>
                      <a:pt x="156" y="48"/>
                    </a:lnTo>
                    <a:lnTo>
                      <a:pt x="144" y="53"/>
                    </a:lnTo>
                    <a:lnTo>
                      <a:pt x="133" y="59"/>
                    </a:lnTo>
                    <a:lnTo>
                      <a:pt x="120" y="66"/>
                    </a:lnTo>
                    <a:lnTo>
                      <a:pt x="109" y="74"/>
                    </a:lnTo>
                    <a:lnTo>
                      <a:pt x="99" y="82"/>
                    </a:lnTo>
                    <a:lnTo>
                      <a:pt x="89" y="90"/>
                    </a:lnTo>
                    <a:lnTo>
                      <a:pt x="80" y="100"/>
                    </a:lnTo>
                    <a:lnTo>
                      <a:pt x="72" y="110"/>
                    </a:lnTo>
                    <a:lnTo>
                      <a:pt x="66" y="121"/>
                    </a:lnTo>
                    <a:lnTo>
                      <a:pt x="59" y="133"/>
                    </a:lnTo>
                    <a:lnTo>
                      <a:pt x="59" y="133"/>
                    </a:lnTo>
                    <a:lnTo>
                      <a:pt x="53" y="147"/>
                    </a:lnTo>
                    <a:lnTo>
                      <a:pt x="48" y="163"/>
                    </a:lnTo>
                    <a:lnTo>
                      <a:pt x="44" y="178"/>
                    </a:lnTo>
                    <a:lnTo>
                      <a:pt x="41" y="195"/>
                    </a:lnTo>
                    <a:lnTo>
                      <a:pt x="39" y="210"/>
                    </a:lnTo>
                    <a:lnTo>
                      <a:pt x="38" y="227"/>
                    </a:lnTo>
                    <a:lnTo>
                      <a:pt x="37" y="242"/>
                    </a:lnTo>
                    <a:lnTo>
                      <a:pt x="38" y="259"/>
                    </a:lnTo>
                    <a:lnTo>
                      <a:pt x="39" y="274"/>
                    </a:lnTo>
                    <a:lnTo>
                      <a:pt x="42" y="290"/>
                    </a:lnTo>
                    <a:lnTo>
                      <a:pt x="45" y="304"/>
                    </a:lnTo>
                    <a:lnTo>
                      <a:pt x="49" y="320"/>
                    </a:lnTo>
                    <a:lnTo>
                      <a:pt x="54" y="334"/>
                    </a:lnTo>
                    <a:lnTo>
                      <a:pt x="60" y="348"/>
                    </a:lnTo>
                    <a:lnTo>
                      <a:pt x="68" y="361"/>
                    </a:lnTo>
                    <a:lnTo>
                      <a:pt x="76" y="373"/>
                    </a:lnTo>
                    <a:lnTo>
                      <a:pt x="76" y="373"/>
                    </a:lnTo>
                    <a:lnTo>
                      <a:pt x="87" y="389"/>
                    </a:lnTo>
                    <a:lnTo>
                      <a:pt x="101" y="402"/>
                    </a:lnTo>
                    <a:lnTo>
                      <a:pt x="101" y="402"/>
                    </a:lnTo>
                    <a:lnTo>
                      <a:pt x="112" y="416"/>
                    </a:lnTo>
                    <a:lnTo>
                      <a:pt x="121" y="428"/>
                    </a:lnTo>
                    <a:lnTo>
                      <a:pt x="122" y="429"/>
                    </a:lnTo>
                    <a:lnTo>
                      <a:pt x="123" y="430"/>
                    </a:lnTo>
                    <a:lnTo>
                      <a:pt x="123" y="430"/>
                    </a:lnTo>
                    <a:lnTo>
                      <a:pt x="125" y="431"/>
                    </a:lnTo>
                    <a:lnTo>
                      <a:pt x="128" y="434"/>
                    </a:lnTo>
                    <a:lnTo>
                      <a:pt x="130" y="440"/>
                    </a:lnTo>
                    <a:lnTo>
                      <a:pt x="131" y="446"/>
                    </a:lnTo>
                    <a:lnTo>
                      <a:pt x="130" y="451"/>
                    </a:lnTo>
                    <a:lnTo>
                      <a:pt x="130" y="451"/>
                    </a:lnTo>
                    <a:lnTo>
                      <a:pt x="129" y="455"/>
                    </a:lnTo>
                    <a:lnTo>
                      <a:pt x="125" y="458"/>
                    </a:lnTo>
                    <a:lnTo>
                      <a:pt x="123" y="460"/>
                    </a:lnTo>
                    <a:lnTo>
                      <a:pt x="121" y="462"/>
                    </a:lnTo>
                    <a:lnTo>
                      <a:pt x="117" y="463"/>
                    </a:lnTo>
                    <a:lnTo>
                      <a:pt x="114" y="463"/>
                    </a:lnTo>
                    <a:lnTo>
                      <a:pt x="110" y="46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0" name="chenying0907 6"/>
          <p:cNvGrpSpPr/>
          <p:nvPr/>
        </p:nvGrpSpPr>
        <p:grpSpPr>
          <a:xfrm>
            <a:off x="3865245" y="3941445"/>
            <a:ext cx="1064260" cy="1275080"/>
            <a:chOff x="3616066" y="3890310"/>
            <a:chExt cx="1313209" cy="1326436"/>
          </a:xfrm>
        </p:grpSpPr>
        <p:sp>
          <p:nvSpPr>
            <p:cNvPr id="170" name="椭圆 31"/>
            <p:cNvSpPr/>
            <p:nvPr/>
          </p:nvSpPr>
          <p:spPr>
            <a:xfrm rot="15654318">
              <a:off x="3609453" y="3896923"/>
              <a:ext cx="1326436" cy="1313209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" name="chenying0907 219"/>
            <p:cNvGrpSpPr/>
            <p:nvPr/>
          </p:nvGrpSpPr>
          <p:grpSpPr>
            <a:xfrm>
              <a:off x="3903477" y="4174350"/>
              <a:ext cx="723795" cy="739644"/>
              <a:chOff x="5268913" y="4124325"/>
              <a:chExt cx="652463" cy="666751"/>
            </a:xfrm>
            <a:solidFill>
              <a:srgbClr val="005188"/>
            </a:solidFill>
          </p:grpSpPr>
          <p:sp>
            <p:nvSpPr>
              <p:cNvPr id="221" name="chenying0907 719"/>
              <p:cNvSpPr/>
              <p:nvPr/>
            </p:nvSpPr>
            <p:spPr bwMode="auto">
              <a:xfrm>
                <a:off x="5356226" y="4351338"/>
                <a:ext cx="9525" cy="57150"/>
              </a:xfrm>
              <a:custGeom>
                <a:avLst/>
                <a:gdLst/>
                <a:ahLst/>
                <a:cxnLst>
                  <a:cxn ang="0">
                    <a:pos x="9" y="3"/>
                  </a:cxn>
                  <a:cxn ang="0">
                    <a:pos x="9" y="3"/>
                  </a:cxn>
                  <a:cxn ang="0">
                    <a:pos x="8" y="1"/>
                  </a:cxn>
                  <a:cxn ang="0">
                    <a:pos x="7" y="0"/>
                  </a:cxn>
                  <a:cxn ang="0">
                    <a:pos x="3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3"/>
                  </a:cxn>
                  <a:cxn ang="0">
                    <a:pos x="0" y="5"/>
                  </a:cxn>
                  <a:cxn ang="0">
                    <a:pos x="0" y="5"/>
                  </a:cxn>
                  <a:cxn ang="0">
                    <a:pos x="4" y="15"/>
                  </a:cxn>
                  <a:cxn ang="0">
                    <a:pos x="7" y="25"/>
                  </a:cxn>
                  <a:cxn ang="0">
                    <a:pos x="9" y="35"/>
                  </a:cxn>
                  <a:cxn ang="0">
                    <a:pos x="11" y="46"/>
                  </a:cxn>
                  <a:cxn ang="0">
                    <a:pos x="11" y="46"/>
                  </a:cxn>
                  <a:cxn ang="0">
                    <a:pos x="11" y="53"/>
                  </a:cxn>
                  <a:cxn ang="0">
                    <a:pos x="9" y="60"/>
                  </a:cxn>
                  <a:cxn ang="0">
                    <a:pos x="6" y="75"/>
                  </a:cxn>
                  <a:cxn ang="0">
                    <a:pos x="2" y="89"/>
                  </a:cxn>
                  <a:cxn ang="0">
                    <a:pos x="1" y="96"/>
                  </a:cxn>
                  <a:cxn ang="0">
                    <a:pos x="0" y="104"/>
                  </a:cxn>
                  <a:cxn ang="0">
                    <a:pos x="0" y="104"/>
                  </a:cxn>
                  <a:cxn ang="0">
                    <a:pos x="0" y="106"/>
                  </a:cxn>
                  <a:cxn ang="0">
                    <a:pos x="1" y="108"/>
                  </a:cxn>
                  <a:cxn ang="0">
                    <a:pos x="3" y="108"/>
                  </a:cxn>
                  <a:cxn ang="0">
                    <a:pos x="5" y="109"/>
                  </a:cxn>
                  <a:cxn ang="0">
                    <a:pos x="6" y="108"/>
                  </a:cxn>
                  <a:cxn ang="0">
                    <a:pos x="8" y="108"/>
                  </a:cxn>
                  <a:cxn ang="0">
                    <a:pos x="9" y="106"/>
                  </a:cxn>
                  <a:cxn ang="0">
                    <a:pos x="9" y="104"/>
                  </a:cxn>
                  <a:cxn ang="0">
                    <a:pos x="9" y="104"/>
                  </a:cxn>
                  <a:cxn ang="0">
                    <a:pos x="12" y="89"/>
                  </a:cxn>
                  <a:cxn ang="0">
                    <a:pos x="15" y="75"/>
                  </a:cxn>
                  <a:cxn ang="0">
                    <a:pos x="18" y="60"/>
                  </a:cxn>
                  <a:cxn ang="0">
                    <a:pos x="20" y="46"/>
                  </a:cxn>
                  <a:cxn ang="0">
                    <a:pos x="20" y="46"/>
                  </a:cxn>
                  <a:cxn ang="0">
                    <a:pos x="20" y="41"/>
                  </a:cxn>
                  <a:cxn ang="0">
                    <a:pos x="20" y="35"/>
                  </a:cxn>
                  <a:cxn ang="0">
                    <a:pos x="18" y="24"/>
                  </a:cxn>
                  <a:cxn ang="0">
                    <a:pos x="14" y="13"/>
                  </a:cxn>
                  <a:cxn ang="0">
                    <a:pos x="9" y="3"/>
                  </a:cxn>
                  <a:cxn ang="0">
                    <a:pos x="9" y="3"/>
                  </a:cxn>
                </a:cxnLst>
                <a:rect l="0" t="0" r="r" b="b"/>
                <a:pathLst>
                  <a:path w="20" h="109">
                    <a:moveTo>
                      <a:pt x="9" y="3"/>
                    </a:moveTo>
                    <a:lnTo>
                      <a:pt x="9" y="3"/>
                    </a:lnTo>
                    <a:lnTo>
                      <a:pt x="8" y="1"/>
                    </a:lnTo>
                    <a:lnTo>
                      <a:pt x="7" y="0"/>
                    </a:lnTo>
                    <a:lnTo>
                      <a:pt x="3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5"/>
                    </a:lnTo>
                    <a:lnTo>
                      <a:pt x="4" y="15"/>
                    </a:lnTo>
                    <a:lnTo>
                      <a:pt x="7" y="25"/>
                    </a:lnTo>
                    <a:lnTo>
                      <a:pt x="9" y="35"/>
                    </a:lnTo>
                    <a:lnTo>
                      <a:pt x="11" y="46"/>
                    </a:lnTo>
                    <a:lnTo>
                      <a:pt x="11" y="46"/>
                    </a:lnTo>
                    <a:lnTo>
                      <a:pt x="11" y="53"/>
                    </a:lnTo>
                    <a:lnTo>
                      <a:pt x="9" y="60"/>
                    </a:lnTo>
                    <a:lnTo>
                      <a:pt x="6" y="75"/>
                    </a:lnTo>
                    <a:lnTo>
                      <a:pt x="2" y="89"/>
                    </a:lnTo>
                    <a:lnTo>
                      <a:pt x="1" y="96"/>
                    </a:lnTo>
                    <a:lnTo>
                      <a:pt x="0" y="104"/>
                    </a:lnTo>
                    <a:lnTo>
                      <a:pt x="0" y="104"/>
                    </a:lnTo>
                    <a:lnTo>
                      <a:pt x="0" y="106"/>
                    </a:lnTo>
                    <a:lnTo>
                      <a:pt x="1" y="108"/>
                    </a:lnTo>
                    <a:lnTo>
                      <a:pt x="3" y="108"/>
                    </a:lnTo>
                    <a:lnTo>
                      <a:pt x="5" y="109"/>
                    </a:lnTo>
                    <a:lnTo>
                      <a:pt x="6" y="108"/>
                    </a:lnTo>
                    <a:lnTo>
                      <a:pt x="8" y="108"/>
                    </a:lnTo>
                    <a:lnTo>
                      <a:pt x="9" y="106"/>
                    </a:lnTo>
                    <a:lnTo>
                      <a:pt x="9" y="104"/>
                    </a:lnTo>
                    <a:lnTo>
                      <a:pt x="9" y="104"/>
                    </a:lnTo>
                    <a:lnTo>
                      <a:pt x="12" y="89"/>
                    </a:lnTo>
                    <a:lnTo>
                      <a:pt x="15" y="75"/>
                    </a:lnTo>
                    <a:lnTo>
                      <a:pt x="18" y="60"/>
                    </a:lnTo>
                    <a:lnTo>
                      <a:pt x="20" y="46"/>
                    </a:lnTo>
                    <a:lnTo>
                      <a:pt x="20" y="46"/>
                    </a:lnTo>
                    <a:lnTo>
                      <a:pt x="20" y="41"/>
                    </a:lnTo>
                    <a:lnTo>
                      <a:pt x="20" y="35"/>
                    </a:lnTo>
                    <a:lnTo>
                      <a:pt x="18" y="24"/>
                    </a:lnTo>
                    <a:lnTo>
                      <a:pt x="14" y="13"/>
                    </a:lnTo>
                    <a:lnTo>
                      <a:pt x="9" y="3"/>
                    </a:lnTo>
                    <a:lnTo>
                      <a:pt x="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2" name="chenying0907 720"/>
              <p:cNvSpPr/>
              <p:nvPr/>
            </p:nvSpPr>
            <p:spPr bwMode="auto">
              <a:xfrm>
                <a:off x="5392738" y="4365625"/>
                <a:ext cx="12700" cy="80963"/>
              </a:xfrm>
              <a:custGeom>
                <a:avLst/>
                <a:gdLst/>
                <a:ahLst/>
                <a:cxnLst>
                  <a:cxn ang="0">
                    <a:pos x="25" y="4"/>
                  </a:cxn>
                  <a:cxn ang="0">
                    <a:pos x="25" y="4"/>
                  </a:cxn>
                  <a:cxn ang="0">
                    <a:pos x="25" y="2"/>
                  </a:cxn>
                  <a:cxn ang="0">
                    <a:pos x="24" y="1"/>
                  </a:cxn>
                  <a:cxn ang="0">
                    <a:pos x="22" y="0"/>
                  </a:cxn>
                  <a:cxn ang="0">
                    <a:pos x="21" y="0"/>
                  </a:cxn>
                  <a:cxn ang="0">
                    <a:pos x="19" y="0"/>
                  </a:cxn>
                  <a:cxn ang="0">
                    <a:pos x="17" y="1"/>
                  </a:cxn>
                  <a:cxn ang="0">
                    <a:pos x="16" y="2"/>
                  </a:cxn>
                  <a:cxn ang="0">
                    <a:pos x="16" y="4"/>
                  </a:cxn>
                  <a:cxn ang="0">
                    <a:pos x="16" y="4"/>
                  </a:cxn>
                  <a:cxn ang="0">
                    <a:pos x="14" y="24"/>
                  </a:cxn>
                  <a:cxn ang="0">
                    <a:pos x="11" y="43"/>
                  </a:cxn>
                  <a:cxn ang="0">
                    <a:pos x="4" y="80"/>
                  </a:cxn>
                  <a:cxn ang="0">
                    <a:pos x="4" y="80"/>
                  </a:cxn>
                  <a:cxn ang="0">
                    <a:pos x="1" y="96"/>
                  </a:cxn>
                  <a:cxn ang="0">
                    <a:pos x="0" y="114"/>
                  </a:cxn>
                  <a:cxn ang="0">
                    <a:pos x="1" y="147"/>
                  </a:cxn>
                  <a:cxn ang="0">
                    <a:pos x="1" y="147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5" y="151"/>
                  </a:cxn>
                  <a:cxn ang="0">
                    <a:pos x="7" y="151"/>
                  </a:cxn>
                  <a:cxn ang="0">
                    <a:pos x="8" y="151"/>
                  </a:cxn>
                  <a:cxn ang="0">
                    <a:pos x="10" y="150"/>
                  </a:cxn>
                  <a:cxn ang="0">
                    <a:pos x="11" y="149"/>
                  </a:cxn>
                  <a:cxn ang="0">
                    <a:pos x="11" y="147"/>
                  </a:cxn>
                  <a:cxn ang="0">
                    <a:pos x="11" y="147"/>
                  </a:cxn>
                  <a:cxn ang="0">
                    <a:pos x="11" y="126"/>
                  </a:cxn>
                  <a:cxn ang="0">
                    <a:pos x="11" y="107"/>
                  </a:cxn>
                  <a:cxn ang="0">
                    <a:pos x="13" y="86"/>
                  </a:cxn>
                  <a:cxn ang="0">
                    <a:pos x="16" y="65"/>
                  </a:cxn>
                  <a:cxn ang="0">
                    <a:pos x="16" y="65"/>
                  </a:cxn>
                  <a:cxn ang="0">
                    <a:pos x="22" y="35"/>
                  </a:cxn>
                  <a:cxn ang="0">
                    <a:pos x="24" y="20"/>
                  </a:cxn>
                  <a:cxn ang="0">
                    <a:pos x="25" y="4"/>
                  </a:cxn>
                  <a:cxn ang="0">
                    <a:pos x="25" y="4"/>
                  </a:cxn>
                </a:cxnLst>
                <a:rect l="0" t="0" r="r" b="b"/>
                <a:pathLst>
                  <a:path w="25" h="151">
                    <a:moveTo>
                      <a:pt x="25" y="4"/>
                    </a:moveTo>
                    <a:lnTo>
                      <a:pt x="25" y="4"/>
                    </a:lnTo>
                    <a:lnTo>
                      <a:pt x="25" y="2"/>
                    </a:lnTo>
                    <a:lnTo>
                      <a:pt x="24" y="1"/>
                    </a:lnTo>
                    <a:lnTo>
                      <a:pt x="22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7" y="1"/>
                    </a:lnTo>
                    <a:lnTo>
                      <a:pt x="16" y="2"/>
                    </a:lnTo>
                    <a:lnTo>
                      <a:pt x="16" y="4"/>
                    </a:lnTo>
                    <a:lnTo>
                      <a:pt x="16" y="4"/>
                    </a:lnTo>
                    <a:lnTo>
                      <a:pt x="14" y="24"/>
                    </a:lnTo>
                    <a:lnTo>
                      <a:pt x="11" y="43"/>
                    </a:lnTo>
                    <a:lnTo>
                      <a:pt x="4" y="80"/>
                    </a:lnTo>
                    <a:lnTo>
                      <a:pt x="4" y="80"/>
                    </a:lnTo>
                    <a:lnTo>
                      <a:pt x="1" y="96"/>
                    </a:lnTo>
                    <a:lnTo>
                      <a:pt x="0" y="114"/>
                    </a:lnTo>
                    <a:lnTo>
                      <a:pt x="1" y="147"/>
                    </a:lnTo>
                    <a:lnTo>
                      <a:pt x="1" y="147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5" y="151"/>
                    </a:lnTo>
                    <a:lnTo>
                      <a:pt x="7" y="151"/>
                    </a:lnTo>
                    <a:lnTo>
                      <a:pt x="8" y="151"/>
                    </a:lnTo>
                    <a:lnTo>
                      <a:pt x="10" y="150"/>
                    </a:lnTo>
                    <a:lnTo>
                      <a:pt x="11" y="149"/>
                    </a:lnTo>
                    <a:lnTo>
                      <a:pt x="11" y="147"/>
                    </a:lnTo>
                    <a:lnTo>
                      <a:pt x="11" y="147"/>
                    </a:lnTo>
                    <a:lnTo>
                      <a:pt x="11" y="126"/>
                    </a:lnTo>
                    <a:lnTo>
                      <a:pt x="11" y="107"/>
                    </a:lnTo>
                    <a:lnTo>
                      <a:pt x="13" y="86"/>
                    </a:lnTo>
                    <a:lnTo>
                      <a:pt x="16" y="65"/>
                    </a:lnTo>
                    <a:lnTo>
                      <a:pt x="16" y="65"/>
                    </a:lnTo>
                    <a:lnTo>
                      <a:pt x="22" y="35"/>
                    </a:lnTo>
                    <a:lnTo>
                      <a:pt x="24" y="20"/>
                    </a:lnTo>
                    <a:lnTo>
                      <a:pt x="25" y="4"/>
                    </a:lnTo>
                    <a:lnTo>
                      <a:pt x="2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3" name="chenying0907 721"/>
              <p:cNvSpPr/>
              <p:nvPr/>
            </p:nvSpPr>
            <p:spPr bwMode="auto">
              <a:xfrm>
                <a:off x="5421313" y="4389438"/>
                <a:ext cx="19050" cy="84138"/>
              </a:xfrm>
              <a:custGeom>
                <a:avLst/>
                <a:gdLst/>
                <a:ahLst/>
                <a:cxnLst>
                  <a:cxn ang="0">
                    <a:pos x="29" y="2"/>
                  </a:cxn>
                  <a:cxn ang="0">
                    <a:pos x="29" y="2"/>
                  </a:cxn>
                  <a:cxn ang="0">
                    <a:pos x="22" y="16"/>
                  </a:cxn>
                  <a:cxn ang="0">
                    <a:pos x="18" y="30"/>
                  </a:cxn>
                  <a:cxn ang="0">
                    <a:pos x="15" y="46"/>
                  </a:cxn>
                  <a:cxn ang="0">
                    <a:pos x="13" y="61"/>
                  </a:cxn>
                  <a:cxn ang="0">
                    <a:pos x="13" y="61"/>
                  </a:cxn>
                  <a:cxn ang="0">
                    <a:pos x="8" y="85"/>
                  </a:cxn>
                  <a:cxn ang="0">
                    <a:pos x="4" y="109"/>
                  </a:cxn>
                  <a:cxn ang="0">
                    <a:pos x="1" y="133"/>
                  </a:cxn>
                  <a:cxn ang="0">
                    <a:pos x="0" y="157"/>
                  </a:cxn>
                  <a:cxn ang="0">
                    <a:pos x="0" y="157"/>
                  </a:cxn>
                  <a:cxn ang="0">
                    <a:pos x="0" y="158"/>
                  </a:cxn>
                  <a:cxn ang="0">
                    <a:pos x="1" y="160"/>
                  </a:cxn>
                  <a:cxn ang="0">
                    <a:pos x="2" y="161"/>
                  </a:cxn>
                  <a:cxn ang="0">
                    <a:pos x="4" y="161"/>
                  </a:cxn>
                  <a:cxn ang="0">
                    <a:pos x="6" y="161"/>
                  </a:cxn>
                  <a:cxn ang="0">
                    <a:pos x="7" y="160"/>
                  </a:cxn>
                  <a:cxn ang="0">
                    <a:pos x="8" y="158"/>
                  </a:cxn>
                  <a:cxn ang="0">
                    <a:pos x="9" y="157"/>
                  </a:cxn>
                  <a:cxn ang="0">
                    <a:pos x="9" y="157"/>
                  </a:cxn>
                  <a:cxn ang="0">
                    <a:pos x="10" y="137"/>
                  </a:cxn>
                  <a:cxn ang="0">
                    <a:pos x="14" y="117"/>
                  </a:cxn>
                  <a:cxn ang="0">
                    <a:pos x="20" y="78"/>
                  </a:cxn>
                  <a:cxn ang="0">
                    <a:pos x="20" y="78"/>
                  </a:cxn>
                  <a:cxn ang="0">
                    <a:pos x="22" y="59"/>
                  </a:cxn>
                  <a:cxn ang="0">
                    <a:pos x="25" y="42"/>
                  </a:cxn>
                  <a:cxn ang="0">
                    <a:pos x="30" y="24"/>
                  </a:cxn>
                  <a:cxn ang="0">
                    <a:pos x="33" y="15"/>
                  </a:cxn>
                  <a:cxn ang="0">
                    <a:pos x="37" y="7"/>
                  </a:cxn>
                  <a:cxn ang="0">
                    <a:pos x="37" y="7"/>
                  </a:cxn>
                  <a:cxn ang="0">
                    <a:pos x="37" y="5"/>
                  </a:cxn>
                  <a:cxn ang="0">
                    <a:pos x="37" y="3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1" y="0"/>
                  </a:cxn>
                  <a:cxn ang="0">
                    <a:pos x="30" y="1"/>
                  </a:cxn>
                  <a:cxn ang="0">
                    <a:pos x="29" y="2"/>
                  </a:cxn>
                  <a:cxn ang="0">
                    <a:pos x="29" y="2"/>
                  </a:cxn>
                </a:cxnLst>
                <a:rect l="0" t="0" r="r" b="b"/>
                <a:pathLst>
                  <a:path w="37" h="161">
                    <a:moveTo>
                      <a:pt x="29" y="2"/>
                    </a:moveTo>
                    <a:lnTo>
                      <a:pt x="29" y="2"/>
                    </a:lnTo>
                    <a:lnTo>
                      <a:pt x="22" y="16"/>
                    </a:lnTo>
                    <a:lnTo>
                      <a:pt x="18" y="30"/>
                    </a:lnTo>
                    <a:lnTo>
                      <a:pt x="15" y="46"/>
                    </a:lnTo>
                    <a:lnTo>
                      <a:pt x="13" y="61"/>
                    </a:lnTo>
                    <a:lnTo>
                      <a:pt x="13" y="61"/>
                    </a:lnTo>
                    <a:lnTo>
                      <a:pt x="8" y="85"/>
                    </a:lnTo>
                    <a:lnTo>
                      <a:pt x="4" y="109"/>
                    </a:lnTo>
                    <a:lnTo>
                      <a:pt x="1" y="133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0" y="158"/>
                    </a:lnTo>
                    <a:lnTo>
                      <a:pt x="1" y="160"/>
                    </a:lnTo>
                    <a:lnTo>
                      <a:pt x="2" y="161"/>
                    </a:lnTo>
                    <a:lnTo>
                      <a:pt x="4" y="161"/>
                    </a:lnTo>
                    <a:lnTo>
                      <a:pt x="6" y="161"/>
                    </a:lnTo>
                    <a:lnTo>
                      <a:pt x="7" y="160"/>
                    </a:lnTo>
                    <a:lnTo>
                      <a:pt x="8" y="158"/>
                    </a:lnTo>
                    <a:lnTo>
                      <a:pt x="9" y="157"/>
                    </a:lnTo>
                    <a:lnTo>
                      <a:pt x="9" y="157"/>
                    </a:lnTo>
                    <a:lnTo>
                      <a:pt x="10" y="137"/>
                    </a:lnTo>
                    <a:lnTo>
                      <a:pt x="14" y="117"/>
                    </a:lnTo>
                    <a:lnTo>
                      <a:pt x="20" y="78"/>
                    </a:lnTo>
                    <a:lnTo>
                      <a:pt x="20" y="78"/>
                    </a:lnTo>
                    <a:lnTo>
                      <a:pt x="22" y="59"/>
                    </a:lnTo>
                    <a:lnTo>
                      <a:pt x="25" y="42"/>
                    </a:lnTo>
                    <a:lnTo>
                      <a:pt x="30" y="24"/>
                    </a:lnTo>
                    <a:lnTo>
                      <a:pt x="33" y="15"/>
                    </a:lnTo>
                    <a:lnTo>
                      <a:pt x="37" y="7"/>
                    </a:lnTo>
                    <a:lnTo>
                      <a:pt x="37" y="7"/>
                    </a:lnTo>
                    <a:lnTo>
                      <a:pt x="37" y="5"/>
                    </a:lnTo>
                    <a:lnTo>
                      <a:pt x="37" y="3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30" y="1"/>
                    </a:lnTo>
                    <a:lnTo>
                      <a:pt x="29" y="2"/>
                    </a:lnTo>
                    <a:lnTo>
                      <a:pt x="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4" name="chenying0907 722"/>
              <p:cNvSpPr/>
              <p:nvPr/>
            </p:nvSpPr>
            <p:spPr bwMode="auto">
              <a:xfrm>
                <a:off x="5461001" y="4381500"/>
                <a:ext cx="22225" cy="125413"/>
              </a:xfrm>
              <a:custGeom>
                <a:avLst/>
                <a:gdLst/>
                <a:ahLst/>
                <a:cxnLst>
                  <a:cxn ang="0">
                    <a:pos x="33" y="5"/>
                  </a:cxn>
                  <a:cxn ang="0">
                    <a:pos x="33" y="5"/>
                  </a:cxn>
                  <a:cxn ang="0">
                    <a:pos x="31" y="16"/>
                  </a:cxn>
                  <a:cxn ang="0">
                    <a:pos x="28" y="21"/>
                  </a:cxn>
                  <a:cxn ang="0">
                    <a:pos x="25" y="25"/>
                  </a:cxn>
                  <a:cxn ang="0">
                    <a:pos x="23" y="32"/>
                  </a:cxn>
                  <a:cxn ang="0">
                    <a:pos x="23" y="32"/>
                  </a:cxn>
                  <a:cxn ang="0">
                    <a:pos x="17" y="67"/>
                  </a:cxn>
                  <a:cxn ang="0">
                    <a:pos x="17" y="67"/>
                  </a:cxn>
                  <a:cxn ang="0">
                    <a:pos x="13" y="96"/>
                  </a:cxn>
                  <a:cxn ang="0">
                    <a:pos x="10" y="124"/>
                  </a:cxn>
                  <a:cxn ang="0">
                    <a:pos x="10" y="124"/>
                  </a:cxn>
                  <a:cxn ang="0">
                    <a:pos x="6" y="152"/>
                  </a:cxn>
                  <a:cxn ang="0">
                    <a:pos x="3" y="179"/>
                  </a:cxn>
                  <a:cxn ang="0">
                    <a:pos x="1" y="206"/>
                  </a:cxn>
                  <a:cxn ang="0">
                    <a:pos x="0" y="232"/>
                  </a:cxn>
                  <a:cxn ang="0">
                    <a:pos x="0" y="232"/>
                  </a:cxn>
                  <a:cxn ang="0">
                    <a:pos x="0" y="235"/>
                  </a:cxn>
                  <a:cxn ang="0">
                    <a:pos x="1" y="237"/>
                  </a:cxn>
                  <a:cxn ang="0">
                    <a:pos x="3" y="237"/>
                  </a:cxn>
                  <a:cxn ang="0">
                    <a:pos x="5" y="238"/>
                  </a:cxn>
                  <a:cxn ang="0">
                    <a:pos x="6" y="237"/>
                  </a:cxn>
                  <a:cxn ang="0">
                    <a:pos x="8" y="237"/>
                  </a:cxn>
                  <a:cxn ang="0">
                    <a:pos x="9" y="235"/>
                  </a:cxn>
                  <a:cxn ang="0">
                    <a:pos x="9" y="232"/>
                  </a:cxn>
                  <a:cxn ang="0">
                    <a:pos x="9" y="232"/>
                  </a:cxn>
                  <a:cxn ang="0">
                    <a:pos x="10" y="201"/>
                  </a:cxn>
                  <a:cxn ang="0">
                    <a:pos x="13" y="170"/>
                  </a:cxn>
                  <a:cxn ang="0">
                    <a:pos x="17" y="141"/>
                  </a:cxn>
                  <a:cxn ang="0">
                    <a:pos x="21" y="110"/>
                  </a:cxn>
                  <a:cxn ang="0">
                    <a:pos x="21" y="110"/>
                  </a:cxn>
                  <a:cxn ang="0">
                    <a:pos x="25" y="81"/>
                  </a:cxn>
                  <a:cxn ang="0">
                    <a:pos x="26" y="67"/>
                  </a:cxn>
                  <a:cxn ang="0">
                    <a:pos x="30" y="53"/>
                  </a:cxn>
                  <a:cxn ang="0">
                    <a:pos x="30" y="53"/>
                  </a:cxn>
                  <a:cxn ang="0">
                    <a:pos x="33" y="40"/>
                  </a:cxn>
                  <a:cxn ang="0">
                    <a:pos x="36" y="29"/>
                  </a:cxn>
                  <a:cxn ang="0">
                    <a:pos x="40" y="18"/>
                  </a:cxn>
                  <a:cxn ang="0">
                    <a:pos x="42" y="5"/>
                  </a:cxn>
                  <a:cxn ang="0">
                    <a:pos x="42" y="5"/>
                  </a:cxn>
                  <a:cxn ang="0">
                    <a:pos x="42" y="3"/>
                  </a:cxn>
                  <a:cxn ang="0">
                    <a:pos x="41" y="2"/>
                  </a:cxn>
                  <a:cxn ang="0">
                    <a:pos x="40" y="1"/>
                  </a:cxn>
                  <a:cxn ang="0">
                    <a:pos x="38" y="0"/>
                  </a:cxn>
                  <a:cxn ang="0">
                    <a:pos x="35" y="2"/>
                  </a:cxn>
                  <a:cxn ang="0">
                    <a:pos x="34" y="3"/>
                  </a:cxn>
                  <a:cxn ang="0">
                    <a:pos x="33" y="5"/>
                  </a:cxn>
                  <a:cxn ang="0">
                    <a:pos x="33" y="5"/>
                  </a:cxn>
                </a:cxnLst>
                <a:rect l="0" t="0" r="r" b="b"/>
                <a:pathLst>
                  <a:path w="42" h="238">
                    <a:moveTo>
                      <a:pt x="33" y="5"/>
                    </a:moveTo>
                    <a:lnTo>
                      <a:pt x="33" y="5"/>
                    </a:lnTo>
                    <a:lnTo>
                      <a:pt x="31" y="16"/>
                    </a:lnTo>
                    <a:lnTo>
                      <a:pt x="28" y="21"/>
                    </a:lnTo>
                    <a:lnTo>
                      <a:pt x="25" y="25"/>
                    </a:lnTo>
                    <a:lnTo>
                      <a:pt x="23" y="32"/>
                    </a:lnTo>
                    <a:lnTo>
                      <a:pt x="23" y="32"/>
                    </a:lnTo>
                    <a:lnTo>
                      <a:pt x="17" y="67"/>
                    </a:lnTo>
                    <a:lnTo>
                      <a:pt x="17" y="67"/>
                    </a:lnTo>
                    <a:lnTo>
                      <a:pt x="13" y="96"/>
                    </a:lnTo>
                    <a:lnTo>
                      <a:pt x="10" y="124"/>
                    </a:lnTo>
                    <a:lnTo>
                      <a:pt x="10" y="124"/>
                    </a:lnTo>
                    <a:lnTo>
                      <a:pt x="6" y="152"/>
                    </a:lnTo>
                    <a:lnTo>
                      <a:pt x="3" y="179"/>
                    </a:lnTo>
                    <a:lnTo>
                      <a:pt x="1" y="206"/>
                    </a:lnTo>
                    <a:lnTo>
                      <a:pt x="0" y="232"/>
                    </a:lnTo>
                    <a:lnTo>
                      <a:pt x="0" y="232"/>
                    </a:lnTo>
                    <a:lnTo>
                      <a:pt x="0" y="235"/>
                    </a:lnTo>
                    <a:lnTo>
                      <a:pt x="1" y="237"/>
                    </a:lnTo>
                    <a:lnTo>
                      <a:pt x="3" y="237"/>
                    </a:lnTo>
                    <a:lnTo>
                      <a:pt x="5" y="238"/>
                    </a:lnTo>
                    <a:lnTo>
                      <a:pt x="6" y="237"/>
                    </a:lnTo>
                    <a:lnTo>
                      <a:pt x="8" y="237"/>
                    </a:lnTo>
                    <a:lnTo>
                      <a:pt x="9" y="235"/>
                    </a:lnTo>
                    <a:lnTo>
                      <a:pt x="9" y="232"/>
                    </a:lnTo>
                    <a:lnTo>
                      <a:pt x="9" y="232"/>
                    </a:lnTo>
                    <a:lnTo>
                      <a:pt x="10" y="201"/>
                    </a:lnTo>
                    <a:lnTo>
                      <a:pt x="13" y="170"/>
                    </a:lnTo>
                    <a:lnTo>
                      <a:pt x="17" y="141"/>
                    </a:lnTo>
                    <a:lnTo>
                      <a:pt x="21" y="110"/>
                    </a:lnTo>
                    <a:lnTo>
                      <a:pt x="21" y="110"/>
                    </a:lnTo>
                    <a:lnTo>
                      <a:pt x="25" y="81"/>
                    </a:lnTo>
                    <a:lnTo>
                      <a:pt x="26" y="67"/>
                    </a:lnTo>
                    <a:lnTo>
                      <a:pt x="30" y="53"/>
                    </a:lnTo>
                    <a:lnTo>
                      <a:pt x="30" y="53"/>
                    </a:lnTo>
                    <a:lnTo>
                      <a:pt x="33" y="40"/>
                    </a:lnTo>
                    <a:lnTo>
                      <a:pt x="36" y="29"/>
                    </a:lnTo>
                    <a:lnTo>
                      <a:pt x="40" y="18"/>
                    </a:lnTo>
                    <a:lnTo>
                      <a:pt x="42" y="5"/>
                    </a:lnTo>
                    <a:lnTo>
                      <a:pt x="42" y="5"/>
                    </a:lnTo>
                    <a:lnTo>
                      <a:pt x="42" y="3"/>
                    </a:lnTo>
                    <a:lnTo>
                      <a:pt x="41" y="2"/>
                    </a:lnTo>
                    <a:lnTo>
                      <a:pt x="40" y="1"/>
                    </a:lnTo>
                    <a:lnTo>
                      <a:pt x="38" y="0"/>
                    </a:lnTo>
                    <a:lnTo>
                      <a:pt x="35" y="2"/>
                    </a:lnTo>
                    <a:lnTo>
                      <a:pt x="34" y="3"/>
                    </a:lnTo>
                    <a:lnTo>
                      <a:pt x="33" y="5"/>
                    </a:lnTo>
                    <a:lnTo>
                      <a:pt x="3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" name="chenying0907 723"/>
              <p:cNvSpPr/>
              <p:nvPr/>
            </p:nvSpPr>
            <p:spPr bwMode="auto">
              <a:xfrm>
                <a:off x="5483226" y="4329113"/>
                <a:ext cx="38100" cy="220663"/>
              </a:xfrm>
              <a:custGeom>
                <a:avLst/>
                <a:gdLst/>
                <a:ahLst/>
                <a:cxnLst>
                  <a:cxn ang="0">
                    <a:pos x="65" y="1"/>
                  </a:cxn>
                  <a:cxn ang="0">
                    <a:pos x="56" y="18"/>
                  </a:cxn>
                  <a:cxn ang="0">
                    <a:pos x="50" y="38"/>
                  </a:cxn>
                  <a:cxn ang="0">
                    <a:pos x="46" y="78"/>
                  </a:cxn>
                  <a:cxn ang="0">
                    <a:pos x="25" y="213"/>
                  </a:cxn>
                  <a:cxn ang="0">
                    <a:pos x="18" y="243"/>
                  </a:cxn>
                  <a:cxn ang="0">
                    <a:pos x="8" y="300"/>
                  </a:cxn>
                  <a:cxn ang="0">
                    <a:pos x="4" y="330"/>
                  </a:cxn>
                  <a:cxn ang="0">
                    <a:pos x="1" y="363"/>
                  </a:cxn>
                  <a:cxn ang="0">
                    <a:pos x="1" y="386"/>
                  </a:cxn>
                  <a:cxn ang="0">
                    <a:pos x="7" y="407"/>
                  </a:cxn>
                  <a:cxn ang="0">
                    <a:pos x="13" y="415"/>
                  </a:cxn>
                  <a:cxn ang="0">
                    <a:pos x="14" y="417"/>
                  </a:cxn>
                  <a:cxn ang="0">
                    <a:pos x="18" y="417"/>
                  </a:cxn>
                  <a:cxn ang="0">
                    <a:pos x="20" y="413"/>
                  </a:cxn>
                  <a:cxn ang="0">
                    <a:pos x="19" y="409"/>
                  </a:cxn>
                  <a:cxn ang="0">
                    <a:pos x="15" y="403"/>
                  </a:cxn>
                  <a:cxn ang="0">
                    <a:pos x="11" y="390"/>
                  </a:cxn>
                  <a:cxn ang="0">
                    <a:pos x="11" y="370"/>
                  </a:cxn>
                  <a:cxn ang="0">
                    <a:pos x="12" y="356"/>
                  </a:cxn>
                  <a:cxn ang="0">
                    <a:pos x="13" y="327"/>
                  </a:cxn>
                  <a:cxn ang="0">
                    <a:pos x="17" y="298"/>
                  </a:cxn>
                  <a:cxn ang="0">
                    <a:pos x="27" y="248"/>
                  </a:cxn>
                  <a:cxn ang="0">
                    <a:pos x="36" y="197"/>
                  </a:cxn>
                  <a:cxn ang="0">
                    <a:pos x="55" y="90"/>
                  </a:cxn>
                  <a:cxn ang="0">
                    <a:pos x="57" y="69"/>
                  </a:cxn>
                  <a:cxn ang="0">
                    <a:pos x="60" y="36"/>
                  </a:cxn>
                  <a:cxn ang="0">
                    <a:pos x="67" y="16"/>
                  </a:cxn>
                  <a:cxn ang="0">
                    <a:pos x="72" y="8"/>
                  </a:cxn>
                  <a:cxn ang="0">
                    <a:pos x="73" y="4"/>
                  </a:cxn>
                  <a:cxn ang="0">
                    <a:pos x="70" y="0"/>
                  </a:cxn>
                  <a:cxn ang="0">
                    <a:pos x="67" y="0"/>
                  </a:cxn>
                  <a:cxn ang="0">
                    <a:pos x="65" y="1"/>
                  </a:cxn>
                </a:cxnLst>
                <a:rect l="0" t="0" r="r" b="b"/>
                <a:pathLst>
                  <a:path w="73" h="417">
                    <a:moveTo>
                      <a:pt x="65" y="1"/>
                    </a:moveTo>
                    <a:lnTo>
                      <a:pt x="65" y="1"/>
                    </a:lnTo>
                    <a:lnTo>
                      <a:pt x="60" y="9"/>
                    </a:lnTo>
                    <a:lnTo>
                      <a:pt x="56" y="18"/>
                    </a:lnTo>
                    <a:lnTo>
                      <a:pt x="53" y="28"/>
                    </a:lnTo>
                    <a:lnTo>
                      <a:pt x="50" y="38"/>
                    </a:lnTo>
                    <a:lnTo>
                      <a:pt x="49" y="58"/>
                    </a:lnTo>
                    <a:lnTo>
                      <a:pt x="46" y="78"/>
                    </a:lnTo>
                    <a:lnTo>
                      <a:pt x="46" y="78"/>
                    </a:lnTo>
                    <a:lnTo>
                      <a:pt x="25" y="213"/>
                    </a:lnTo>
                    <a:lnTo>
                      <a:pt x="25" y="213"/>
                    </a:lnTo>
                    <a:lnTo>
                      <a:pt x="18" y="243"/>
                    </a:lnTo>
                    <a:lnTo>
                      <a:pt x="13" y="272"/>
                    </a:lnTo>
                    <a:lnTo>
                      <a:pt x="8" y="300"/>
                    </a:lnTo>
                    <a:lnTo>
                      <a:pt x="4" y="330"/>
                    </a:lnTo>
                    <a:lnTo>
                      <a:pt x="4" y="330"/>
                    </a:lnTo>
                    <a:lnTo>
                      <a:pt x="2" y="352"/>
                    </a:lnTo>
                    <a:lnTo>
                      <a:pt x="1" y="363"/>
                    </a:lnTo>
                    <a:lnTo>
                      <a:pt x="0" y="375"/>
                    </a:lnTo>
                    <a:lnTo>
                      <a:pt x="1" y="386"/>
                    </a:lnTo>
                    <a:lnTo>
                      <a:pt x="3" y="397"/>
                    </a:lnTo>
                    <a:lnTo>
                      <a:pt x="7" y="407"/>
                    </a:lnTo>
                    <a:lnTo>
                      <a:pt x="10" y="411"/>
                    </a:lnTo>
                    <a:lnTo>
                      <a:pt x="13" y="415"/>
                    </a:lnTo>
                    <a:lnTo>
                      <a:pt x="13" y="415"/>
                    </a:lnTo>
                    <a:lnTo>
                      <a:pt x="14" y="417"/>
                    </a:lnTo>
                    <a:lnTo>
                      <a:pt x="16" y="417"/>
                    </a:lnTo>
                    <a:lnTo>
                      <a:pt x="18" y="417"/>
                    </a:lnTo>
                    <a:lnTo>
                      <a:pt x="19" y="416"/>
                    </a:lnTo>
                    <a:lnTo>
                      <a:pt x="20" y="413"/>
                    </a:lnTo>
                    <a:lnTo>
                      <a:pt x="20" y="411"/>
                    </a:lnTo>
                    <a:lnTo>
                      <a:pt x="19" y="409"/>
                    </a:lnTo>
                    <a:lnTo>
                      <a:pt x="19" y="409"/>
                    </a:lnTo>
                    <a:lnTo>
                      <a:pt x="15" y="403"/>
                    </a:lnTo>
                    <a:lnTo>
                      <a:pt x="13" y="397"/>
                    </a:lnTo>
                    <a:lnTo>
                      <a:pt x="11" y="390"/>
                    </a:lnTo>
                    <a:lnTo>
                      <a:pt x="11" y="383"/>
                    </a:lnTo>
                    <a:lnTo>
                      <a:pt x="11" y="370"/>
                    </a:lnTo>
                    <a:lnTo>
                      <a:pt x="12" y="356"/>
                    </a:lnTo>
                    <a:lnTo>
                      <a:pt x="12" y="356"/>
                    </a:lnTo>
                    <a:lnTo>
                      <a:pt x="12" y="342"/>
                    </a:lnTo>
                    <a:lnTo>
                      <a:pt x="13" y="327"/>
                    </a:lnTo>
                    <a:lnTo>
                      <a:pt x="17" y="298"/>
                    </a:lnTo>
                    <a:lnTo>
                      <a:pt x="17" y="298"/>
                    </a:lnTo>
                    <a:lnTo>
                      <a:pt x="22" y="273"/>
                    </a:lnTo>
                    <a:lnTo>
                      <a:pt x="27" y="248"/>
                    </a:lnTo>
                    <a:lnTo>
                      <a:pt x="32" y="223"/>
                    </a:lnTo>
                    <a:lnTo>
                      <a:pt x="36" y="197"/>
                    </a:lnTo>
                    <a:lnTo>
                      <a:pt x="36" y="197"/>
                    </a:lnTo>
                    <a:lnTo>
                      <a:pt x="55" y="90"/>
                    </a:lnTo>
                    <a:lnTo>
                      <a:pt x="55" y="90"/>
                    </a:lnTo>
                    <a:lnTo>
                      <a:pt x="57" y="69"/>
                    </a:lnTo>
                    <a:lnTo>
                      <a:pt x="59" y="47"/>
                    </a:lnTo>
                    <a:lnTo>
                      <a:pt x="60" y="36"/>
                    </a:lnTo>
                    <a:lnTo>
                      <a:pt x="63" y="26"/>
                    </a:lnTo>
                    <a:lnTo>
                      <a:pt x="67" y="16"/>
                    </a:lnTo>
                    <a:lnTo>
                      <a:pt x="72" y="8"/>
                    </a:lnTo>
                    <a:lnTo>
                      <a:pt x="72" y="8"/>
                    </a:lnTo>
                    <a:lnTo>
                      <a:pt x="73" y="6"/>
                    </a:lnTo>
                    <a:lnTo>
                      <a:pt x="73" y="4"/>
                    </a:lnTo>
                    <a:lnTo>
                      <a:pt x="71" y="1"/>
                    </a:lnTo>
                    <a:lnTo>
                      <a:pt x="70" y="0"/>
                    </a:lnTo>
                    <a:lnTo>
                      <a:pt x="68" y="0"/>
                    </a:lnTo>
                    <a:lnTo>
                      <a:pt x="67" y="0"/>
                    </a:lnTo>
                    <a:lnTo>
                      <a:pt x="65" y="1"/>
                    </a:lnTo>
                    <a:lnTo>
                      <a:pt x="65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6" name="chenying0907 724"/>
              <p:cNvSpPr/>
              <p:nvPr/>
            </p:nvSpPr>
            <p:spPr bwMode="auto">
              <a:xfrm>
                <a:off x="5516563" y="4291013"/>
                <a:ext cx="46038" cy="268288"/>
              </a:xfrm>
              <a:custGeom>
                <a:avLst/>
                <a:gdLst/>
                <a:ahLst/>
                <a:cxnLst>
                  <a:cxn ang="0">
                    <a:pos x="75" y="3"/>
                  </a:cxn>
                  <a:cxn ang="0">
                    <a:pos x="61" y="44"/>
                  </a:cxn>
                  <a:cxn ang="0">
                    <a:pos x="58" y="58"/>
                  </a:cxn>
                  <a:cxn ang="0">
                    <a:pos x="56" y="84"/>
                  </a:cxn>
                  <a:cxn ang="0">
                    <a:pos x="56" y="111"/>
                  </a:cxn>
                  <a:cxn ang="0">
                    <a:pos x="52" y="180"/>
                  </a:cxn>
                  <a:cxn ang="0">
                    <a:pos x="41" y="249"/>
                  </a:cxn>
                  <a:cxn ang="0">
                    <a:pos x="33" y="280"/>
                  </a:cxn>
                  <a:cxn ang="0">
                    <a:pos x="17" y="343"/>
                  </a:cxn>
                  <a:cxn ang="0">
                    <a:pos x="4" y="408"/>
                  </a:cxn>
                  <a:cxn ang="0">
                    <a:pos x="1" y="440"/>
                  </a:cxn>
                  <a:cxn ang="0">
                    <a:pos x="0" y="472"/>
                  </a:cxn>
                  <a:cxn ang="0">
                    <a:pos x="4" y="504"/>
                  </a:cxn>
                  <a:cxn ang="0">
                    <a:pos x="4" y="506"/>
                  </a:cxn>
                  <a:cxn ang="0">
                    <a:pos x="7" y="507"/>
                  </a:cxn>
                  <a:cxn ang="0">
                    <a:pos x="12" y="505"/>
                  </a:cxn>
                  <a:cxn ang="0">
                    <a:pos x="13" y="501"/>
                  </a:cxn>
                  <a:cxn ang="0">
                    <a:pos x="10" y="485"/>
                  </a:cxn>
                  <a:cxn ang="0">
                    <a:pos x="9" y="453"/>
                  </a:cxn>
                  <a:cxn ang="0">
                    <a:pos x="11" y="420"/>
                  </a:cxn>
                  <a:cxn ang="0">
                    <a:pos x="20" y="371"/>
                  </a:cxn>
                  <a:cxn ang="0">
                    <a:pos x="36" y="306"/>
                  </a:cxn>
                  <a:cxn ang="0">
                    <a:pos x="52" y="243"/>
                  </a:cxn>
                  <a:cxn ang="0">
                    <a:pos x="57" y="214"/>
                  </a:cxn>
                  <a:cxn ang="0">
                    <a:pos x="63" y="157"/>
                  </a:cxn>
                  <a:cxn ang="0">
                    <a:pos x="65" y="128"/>
                  </a:cxn>
                  <a:cxn ang="0">
                    <a:pos x="66" y="67"/>
                  </a:cxn>
                  <a:cxn ang="0">
                    <a:pos x="67" y="60"/>
                  </a:cxn>
                  <a:cxn ang="0">
                    <a:pos x="73" y="36"/>
                  </a:cxn>
                  <a:cxn ang="0">
                    <a:pos x="84" y="6"/>
                  </a:cxn>
                  <a:cxn ang="0">
                    <a:pos x="85" y="4"/>
                  </a:cxn>
                  <a:cxn ang="0">
                    <a:pos x="83" y="1"/>
                  </a:cxn>
                  <a:cxn ang="0">
                    <a:pos x="77" y="1"/>
                  </a:cxn>
                  <a:cxn ang="0">
                    <a:pos x="75" y="3"/>
                  </a:cxn>
                </a:cxnLst>
                <a:rect l="0" t="0" r="r" b="b"/>
                <a:pathLst>
                  <a:path w="85" h="507">
                    <a:moveTo>
                      <a:pt x="75" y="3"/>
                    </a:moveTo>
                    <a:lnTo>
                      <a:pt x="75" y="3"/>
                    </a:lnTo>
                    <a:lnTo>
                      <a:pt x="65" y="31"/>
                    </a:lnTo>
                    <a:lnTo>
                      <a:pt x="61" y="44"/>
                    </a:lnTo>
                    <a:lnTo>
                      <a:pt x="58" y="58"/>
                    </a:lnTo>
                    <a:lnTo>
                      <a:pt x="58" y="58"/>
                    </a:lnTo>
                    <a:lnTo>
                      <a:pt x="56" y="72"/>
                    </a:lnTo>
                    <a:lnTo>
                      <a:pt x="56" y="84"/>
                    </a:lnTo>
                    <a:lnTo>
                      <a:pt x="56" y="111"/>
                    </a:lnTo>
                    <a:lnTo>
                      <a:pt x="56" y="111"/>
                    </a:lnTo>
                    <a:lnTo>
                      <a:pt x="55" y="145"/>
                    </a:lnTo>
                    <a:lnTo>
                      <a:pt x="52" y="180"/>
                    </a:lnTo>
                    <a:lnTo>
                      <a:pt x="47" y="214"/>
                    </a:lnTo>
                    <a:lnTo>
                      <a:pt x="41" y="249"/>
                    </a:lnTo>
                    <a:lnTo>
                      <a:pt x="41" y="249"/>
                    </a:lnTo>
                    <a:lnTo>
                      <a:pt x="33" y="280"/>
                    </a:lnTo>
                    <a:lnTo>
                      <a:pt x="25" y="312"/>
                    </a:lnTo>
                    <a:lnTo>
                      <a:pt x="17" y="343"/>
                    </a:lnTo>
                    <a:lnTo>
                      <a:pt x="10" y="375"/>
                    </a:lnTo>
                    <a:lnTo>
                      <a:pt x="4" y="408"/>
                    </a:lnTo>
                    <a:lnTo>
                      <a:pt x="2" y="423"/>
                    </a:lnTo>
                    <a:lnTo>
                      <a:pt x="1" y="440"/>
                    </a:lnTo>
                    <a:lnTo>
                      <a:pt x="0" y="455"/>
                    </a:lnTo>
                    <a:lnTo>
                      <a:pt x="0" y="472"/>
                    </a:lnTo>
                    <a:lnTo>
                      <a:pt x="1" y="487"/>
                    </a:lnTo>
                    <a:lnTo>
                      <a:pt x="4" y="504"/>
                    </a:lnTo>
                    <a:lnTo>
                      <a:pt x="4" y="504"/>
                    </a:lnTo>
                    <a:lnTo>
                      <a:pt x="4" y="506"/>
                    </a:lnTo>
                    <a:lnTo>
                      <a:pt x="6" y="507"/>
                    </a:lnTo>
                    <a:lnTo>
                      <a:pt x="7" y="507"/>
                    </a:lnTo>
                    <a:lnTo>
                      <a:pt x="9" y="507"/>
                    </a:lnTo>
                    <a:lnTo>
                      <a:pt x="12" y="505"/>
                    </a:lnTo>
                    <a:lnTo>
                      <a:pt x="12" y="503"/>
                    </a:lnTo>
                    <a:lnTo>
                      <a:pt x="13" y="501"/>
                    </a:lnTo>
                    <a:lnTo>
                      <a:pt x="13" y="501"/>
                    </a:lnTo>
                    <a:lnTo>
                      <a:pt x="10" y="485"/>
                    </a:lnTo>
                    <a:lnTo>
                      <a:pt x="9" y="469"/>
                    </a:lnTo>
                    <a:lnTo>
                      <a:pt x="9" y="453"/>
                    </a:lnTo>
                    <a:lnTo>
                      <a:pt x="10" y="437"/>
                    </a:lnTo>
                    <a:lnTo>
                      <a:pt x="11" y="420"/>
                    </a:lnTo>
                    <a:lnTo>
                      <a:pt x="13" y="403"/>
                    </a:lnTo>
                    <a:lnTo>
                      <a:pt x="20" y="371"/>
                    </a:lnTo>
                    <a:lnTo>
                      <a:pt x="28" y="338"/>
                    </a:lnTo>
                    <a:lnTo>
                      <a:pt x="36" y="306"/>
                    </a:lnTo>
                    <a:lnTo>
                      <a:pt x="44" y="274"/>
                    </a:lnTo>
                    <a:lnTo>
                      <a:pt x="52" y="243"/>
                    </a:lnTo>
                    <a:lnTo>
                      <a:pt x="52" y="243"/>
                    </a:lnTo>
                    <a:lnTo>
                      <a:pt x="57" y="214"/>
                    </a:lnTo>
                    <a:lnTo>
                      <a:pt x="61" y="186"/>
                    </a:lnTo>
                    <a:lnTo>
                      <a:pt x="63" y="157"/>
                    </a:lnTo>
                    <a:lnTo>
                      <a:pt x="65" y="128"/>
                    </a:lnTo>
                    <a:lnTo>
                      <a:pt x="65" y="128"/>
                    </a:lnTo>
                    <a:lnTo>
                      <a:pt x="65" y="98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7" y="60"/>
                    </a:lnTo>
                    <a:lnTo>
                      <a:pt x="68" y="51"/>
                    </a:lnTo>
                    <a:lnTo>
                      <a:pt x="73" y="36"/>
                    </a:lnTo>
                    <a:lnTo>
                      <a:pt x="78" y="20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85" y="4"/>
                    </a:lnTo>
                    <a:lnTo>
                      <a:pt x="84" y="2"/>
                    </a:lnTo>
                    <a:lnTo>
                      <a:pt x="83" y="1"/>
                    </a:lnTo>
                    <a:lnTo>
                      <a:pt x="82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5" y="3"/>
                    </a:lnTo>
                    <a:lnTo>
                      <a:pt x="75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7" name="chenying0907 725"/>
              <p:cNvSpPr/>
              <p:nvPr/>
            </p:nvSpPr>
            <p:spPr bwMode="auto">
              <a:xfrm>
                <a:off x="5546726" y="4252913"/>
                <a:ext cx="60325" cy="376238"/>
              </a:xfrm>
              <a:custGeom>
                <a:avLst/>
                <a:gdLst/>
                <a:ahLst/>
                <a:cxnLst>
                  <a:cxn ang="0">
                    <a:pos x="104" y="5"/>
                  </a:cxn>
                  <a:cxn ang="0">
                    <a:pos x="104" y="5"/>
                  </a:cxn>
                  <a:cxn ang="0">
                    <a:pos x="103" y="28"/>
                  </a:cxn>
                  <a:cxn ang="0">
                    <a:pos x="101" y="51"/>
                  </a:cxn>
                  <a:cxn ang="0">
                    <a:pos x="98" y="74"/>
                  </a:cxn>
                  <a:cxn ang="0">
                    <a:pos x="95" y="95"/>
                  </a:cxn>
                  <a:cxn ang="0">
                    <a:pos x="86" y="141"/>
                  </a:cxn>
                  <a:cxn ang="0">
                    <a:pos x="78" y="185"/>
                  </a:cxn>
                  <a:cxn ang="0">
                    <a:pos x="78" y="185"/>
                  </a:cxn>
                  <a:cxn ang="0">
                    <a:pos x="64" y="275"/>
                  </a:cxn>
                  <a:cxn ang="0">
                    <a:pos x="48" y="364"/>
                  </a:cxn>
                  <a:cxn ang="0">
                    <a:pos x="48" y="364"/>
                  </a:cxn>
                  <a:cxn ang="0">
                    <a:pos x="39" y="407"/>
                  </a:cxn>
                  <a:cxn ang="0">
                    <a:pos x="29" y="451"/>
                  </a:cxn>
                  <a:cxn ang="0">
                    <a:pos x="19" y="495"/>
                  </a:cxn>
                  <a:cxn ang="0">
                    <a:pos x="11" y="538"/>
                  </a:cxn>
                  <a:cxn ang="0">
                    <a:pos x="11" y="538"/>
                  </a:cxn>
                  <a:cxn ang="0">
                    <a:pos x="4" y="580"/>
                  </a:cxn>
                  <a:cxn ang="0">
                    <a:pos x="1" y="600"/>
                  </a:cxn>
                  <a:cxn ang="0">
                    <a:pos x="0" y="621"/>
                  </a:cxn>
                  <a:cxn ang="0">
                    <a:pos x="0" y="707"/>
                  </a:cxn>
                  <a:cxn ang="0">
                    <a:pos x="0" y="707"/>
                  </a:cxn>
                  <a:cxn ang="0">
                    <a:pos x="0" y="709"/>
                  </a:cxn>
                  <a:cxn ang="0">
                    <a:pos x="1" y="710"/>
                  </a:cxn>
                  <a:cxn ang="0">
                    <a:pos x="3" y="711"/>
                  </a:cxn>
                  <a:cxn ang="0">
                    <a:pos x="5" y="712"/>
                  </a:cxn>
                  <a:cxn ang="0">
                    <a:pos x="6" y="711"/>
                  </a:cxn>
                  <a:cxn ang="0">
                    <a:pos x="8" y="710"/>
                  </a:cxn>
                  <a:cxn ang="0">
                    <a:pos x="9" y="709"/>
                  </a:cxn>
                  <a:cxn ang="0">
                    <a:pos x="9" y="707"/>
                  </a:cxn>
                  <a:cxn ang="0">
                    <a:pos x="9" y="621"/>
                  </a:cxn>
                  <a:cxn ang="0">
                    <a:pos x="9" y="621"/>
                  </a:cxn>
                  <a:cxn ang="0">
                    <a:pos x="10" y="609"/>
                  </a:cxn>
                  <a:cxn ang="0">
                    <a:pos x="11" y="596"/>
                  </a:cxn>
                  <a:cxn ang="0">
                    <a:pos x="14" y="572"/>
                  </a:cxn>
                  <a:cxn ang="0">
                    <a:pos x="22" y="523"/>
                  </a:cxn>
                  <a:cxn ang="0">
                    <a:pos x="22" y="523"/>
                  </a:cxn>
                  <a:cxn ang="0">
                    <a:pos x="32" y="480"/>
                  </a:cxn>
                  <a:cxn ang="0">
                    <a:pos x="41" y="436"/>
                  </a:cxn>
                  <a:cxn ang="0">
                    <a:pos x="51" y="392"/>
                  </a:cxn>
                  <a:cxn ang="0">
                    <a:pos x="61" y="348"/>
                  </a:cxn>
                  <a:cxn ang="0">
                    <a:pos x="61" y="348"/>
                  </a:cxn>
                  <a:cxn ang="0">
                    <a:pos x="76" y="260"/>
                  </a:cxn>
                  <a:cxn ang="0">
                    <a:pos x="91" y="171"/>
                  </a:cxn>
                  <a:cxn ang="0">
                    <a:pos x="91" y="171"/>
                  </a:cxn>
                  <a:cxn ang="0">
                    <a:pos x="98" y="129"/>
                  </a:cxn>
                  <a:cxn ang="0">
                    <a:pos x="105" y="88"/>
                  </a:cxn>
                  <a:cxn ang="0">
                    <a:pos x="108" y="67"/>
                  </a:cxn>
                  <a:cxn ang="0">
                    <a:pos x="111" y="47"/>
                  </a:cxn>
                  <a:cxn ang="0">
                    <a:pos x="112" y="26"/>
                  </a:cxn>
                  <a:cxn ang="0">
                    <a:pos x="113" y="5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1"/>
                  </a:cxn>
                  <a:cxn ang="0">
                    <a:pos x="110" y="1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5" y="1"/>
                  </a:cxn>
                  <a:cxn ang="0">
                    <a:pos x="104" y="3"/>
                  </a:cxn>
                  <a:cxn ang="0">
                    <a:pos x="104" y="5"/>
                  </a:cxn>
                  <a:cxn ang="0">
                    <a:pos x="104" y="5"/>
                  </a:cxn>
                </a:cxnLst>
                <a:rect l="0" t="0" r="r" b="b"/>
                <a:pathLst>
                  <a:path w="113" h="712">
                    <a:moveTo>
                      <a:pt x="104" y="5"/>
                    </a:moveTo>
                    <a:lnTo>
                      <a:pt x="104" y="5"/>
                    </a:lnTo>
                    <a:lnTo>
                      <a:pt x="103" y="28"/>
                    </a:lnTo>
                    <a:lnTo>
                      <a:pt x="101" y="51"/>
                    </a:lnTo>
                    <a:lnTo>
                      <a:pt x="98" y="74"/>
                    </a:lnTo>
                    <a:lnTo>
                      <a:pt x="95" y="95"/>
                    </a:lnTo>
                    <a:lnTo>
                      <a:pt x="86" y="141"/>
                    </a:lnTo>
                    <a:lnTo>
                      <a:pt x="78" y="185"/>
                    </a:lnTo>
                    <a:lnTo>
                      <a:pt x="78" y="185"/>
                    </a:lnTo>
                    <a:lnTo>
                      <a:pt x="64" y="275"/>
                    </a:lnTo>
                    <a:lnTo>
                      <a:pt x="48" y="364"/>
                    </a:lnTo>
                    <a:lnTo>
                      <a:pt x="48" y="364"/>
                    </a:lnTo>
                    <a:lnTo>
                      <a:pt x="39" y="407"/>
                    </a:lnTo>
                    <a:lnTo>
                      <a:pt x="29" y="451"/>
                    </a:lnTo>
                    <a:lnTo>
                      <a:pt x="19" y="495"/>
                    </a:lnTo>
                    <a:lnTo>
                      <a:pt x="11" y="538"/>
                    </a:lnTo>
                    <a:lnTo>
                      <a:pt x="11" y="538"/>
                    </a:lnTo>
                    <a:lnTo>
                      <a:pt x="4" y="580"/>
                    </a:lnTo>
                    <a:lnTo>
                      <a:pt x="1" y="600"/>
                    </a:lnTo>
                    <a:lnTo>
                      <a:pt x="0" y="621"/>
                    </a:lnTo>
                    <a:lnTo>
                      <a:pt x="0" y="707"/>
                    </a:lnTo>
                    <a:lnTo>
                      <a:pt x="0" y="707"/>
                    </a:lnTo>
                    <a:lnTo>
                      <a:pt x="0" y="709"/>
                    </a:lnTo>
                    <a:lnTo>
                      <a:pt x="1" y="710"/>
                    </a:lnTo>
                    <a:lnTo>
                      <a:pt x="3" y="711"/>
                    </a:lnTo>
                    <a:lnTo>
                      <a:pt x="5" y="712"/>
                    </a:lnTo>
                    <a:lnTo>
                      <a:pt x="6" y="711"/>
                    </a:lnTo>
                    <a:lnTo>
                      <a:pt x="8" y="710"/>
                    </a:lnTo>
                    <a:lnTo>
                      <a:pt x="9" y="709"/>
                    </a:lnTo>
                    <a:lnTo>
                      <a:pt x="9" y="707"/>
                    </a:lnTo>
                    <a:lnTo>
                      <a:pt x="9" y="621"/>
                    </a:lnTo>
                    <a:lnTo>
                      <a:pt x="9" y="621"/>
                    </a:lnTo>
                    <a:lnTo>
                      <a:pt x="10" y="609"/>
                    </a:lnTo>
                    <a:lnTo>
                      <a:pt x="11" y="596"/>
                    </a:lnTo>
                    <a:lnTo>
                      <a:pt x="14" y="572"/>
                    </a:lnTo>
                    <a:lnTo>
                      <a:pt x="22" y="523"/>
                    </a:lnTo>
                    <a:lnTo>
                      <a:pt x="22" y="523"/>
                    </a:lnTo>
                    <a:lnTo>
                      <a:pt x="32" y="480"/>
                    </a:lnTo>
                    <a:lnTo>
                      <a:pt x="41" y="436"/>
                    </a:lnTo>
                    <a:lnTo>
                      <a:pt x="51" y="392"/>
                    </a:lnTo>
                    <a:lnTo>
                      <a:pt x="61" y="348"/>
                    </a:lnTo>
                    <a:lnTo>
                      <a:pt x="61" y="348"/>
                    </a:lnTo>
                    <a:lnTo>
                      <a:pt x="76" y="260"/>
                    </a:lnTo>
                    <a:lnTo>
                      <a:pt x="91" y="171"/>
                    </a:lnTo>
                    <a:lnTo>
                      <a:pt x="91" y="171"/>
                    </a:lnTo>
                    <a:lnTo>
                      <a:pt x="98" y="129"/>
                    </a:lnTo>
                    <a:lnTo>
                      <a:pt x="105" y="88"/>
                    </a:lnTo>
                    <a:lnTo>
                      <a:pt x="108" y="67"/>
                    </a:lnTo>
                    <a:lnTo>
                      <a:pt x="111" y="47"/>
                    </a:lnTo>
                    <a:lnTo>
                      <a:pt x="112" y="26"/>
                    </a:lnTo>
                    <a:lnTo>
                      <a:pt x="113" y="5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1"/>
                    </a:lnTo>
                    <a:lnTo>
                      <a:pt x="110" y="1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5" y="1"/>
                    </a:lnTo>
                    <a:lnTo>
                      <a:pt x="104" y="3"/>
                    </a:lnTo>
                    <a:lnTo>
                      <a:pt x="104" y="5"/>
                    </a:lnTo>
                    <a:lnTo>
                      <a:pt x="104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8" name="chenying0907 726"/>
              <p:cNvSpPr/>
              <p:nvPr/>
            </p:nvSpPr>
            <p:spPr bwMode="auto">
              <a:xfrm>
                <a:off x="5576888" y="4230688"/>
                <a:ext cx="61913" cy="415925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8" y="1"/>
                  </a:cxn>
                  <a:cxn ang="0">
                    <a:pos x="115" y="0"/>
                  </a:cxn>
                  <a:cxn ang="0">
                    <a:pos x="110" y="3"/>
                  </a:cxn>
                  <a:cxn ang="0">
                    <a:pos x="110" y="4"/>
                  </a:cxn>
                  <a:cxn ang="0">
                    <a:pos x="105" y="22"/>
                  </a:cxn>
                  <a:cxn ang="0">
                    <a:pos x="101" y="35"/>
                  </a:cxn>
                  <a:cxn ang="0">
                    <a:pos x="100" y="39"/>
                  </a:cxn>
                  <a:cxn ang="0">
                    <a:pos x="99" y="66"/>
                  </a:cxn>
                  <a:cxn ang="0">
                    <a:pos x="94" y="92"/>
                  </a:cxn>
                  <a:cxn ang="0">
                    <a:pos x="86" y="145"/>
                  </a:cxn>
                  <a:cxn ang="0">
                    <a:pos x="78" y="184"/>
                  </a:cxn>
                  <a:cxn ang="0">
                    <a:pos x="74" y="196"/>
                  </a:cxn>
                  <a:cxn ang="0">
                    <a:pos x="63" y="239"/>
                  </a:cxn>
                  <a:cxn ang="0">
                    <a:pos x="57" y="281"/>
                  </a:cxn>
                  <a:cxn ang="0">
                    <a:pos x="50" y="334"/>
                  </a:cxn>
                  <a:cxn ang="0">
                    <a:pos x="44" y="386"/>
                  </a:cxn>
                  <a:cxn ang="0">
                    <a:pos x="39" y="437"/>
                  </a:cxn>
                  <a:cxn ang="0">
                    <a:pos x="15" y="588"/>
                  </a:cxn>
                  <a:cxn ang="0">
                    <a:pos x="8" y="635"/>
                  </a:cxn>
                  <a:cxn ang="0">
                    <a:pos x="4" y="682"/>
                  </a:cxn>
                  <a:cxn ang="0">
                    <a:pos x="5" y="704"/>
                  </a:cxn>
                  <a:cxn ang="0">
                    <a:pos x="7" y="750"/>
                  </a:cxn>
                  <a:cxn ang="0">
                    <a:pos x="6" y="773"/>
                  </a:cxn>
                  <a:cxn ang="0">
                    <a:pos x="3" y="774"/>
                  </a:cxn>
                  <a:cxn ang="0">
                    <a:pos x="0" y="778"/>
                  </a:cxn>
                  <a:cxn ang="0">
                    <a:pos x="0" y="782"/>
                  </a:cxn>
                  <a:cxn ang="0">
                    <a:pos x="2" y="785"/>
                  </a:cxn>
                  <a:cxn ang="0">
                    <a:pos x="6" y="787"/>
                  </a:cxn>
                  <a:cxn ang="0">
                    <a:pos x="10" y="787"/>
                  </a:cxn>
                  <a:cxn ang="0">
                    <a:pos x="13" y="785"/>
                  </a:cxn>
                  <a:cxn ang="0">
                    <a:pos x="15" y="782"/>
                  </a:cxn>
                  <a:cxn ang="0">
                    <a:pos x="16" y="736"/>
                  </a:cxn>
                  <a:cxn ang="0">
                    <a:pos x="14" y="691"/>
                  </a:cxn>
                  <a:cxn ang="0">
                    <a:pos x="14" y="663"/>
                  </a:cxn>
                  <a:cxn ang="0">
                    <a:pos x="21" y="609"/>
                  </a:cxn>
                  <a:cxn ang="0">
                    <a:pos x="25" y="583"/>
                  </a:cxn>
                  <a:cxn ang="0">
                    <a:pos x="48" y="436"/>
                  </a:cxn>
                  <a:cxn ang="0">
                    <a:pos x="53" y="386"/>
                  </a:cxn>
                  <a:cxn ang="0">
                    <a:pos x="56" y="360"/>
                  </a:cxn>
                  <a:cxn ang="0">
                    <a:pos x="68" y="283"/>
                  </a:cxn>
                  <a:cxn ang="0">
                    <a:pos x="87" y="182"/>
                  </a:cxn>
                  <a:cxn ang="0">
                    <a:pos x="93" y="156"/>
                  </a:cxn>
                  <a:cxn ang="0">
                    <a:pos x="108" y="76"/>
                  </a:cxn>
                  <a:cxn ang="0">
                    <a:pos x="109" y="67"/>
                  </a:cxn>
                  <a:cxn ang="0">
                    <a:pos x="110" y="39"/>
                  </a:cxn>
                  <a:cxn ang="0">
                    <a:pos x="110" y="35"/>
                  </a:cxn>
                  <a:cxn ang="0">
                    <a:pos x="114" y="22"/>
                  </a:cxn>
                  <a:cxn ang="0">
                    <a:pos x="119" y="4"/>
                  </a:cxn>
                </a:cxnLst>
                <a:rect l="0" t="0" r="r" b="b"/>
                <a:pathLst>
                  <a:path w="119" h="787">
                    <a:moveTo>
                      <a:pt x="119" y="4"/>
                    </a:moveTo>
                    <a:lnTo>
                      <a:pt x="119" y="4"/>
                    </a:lnTo>
                    <a:lnTo>
                      <a:pt x="119" y="3"/>
                    </a:lnTo>
                    <a:lnTo>
                      <a:pt x="118" y="1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1" y="1"/>
                    </a:lnTo>
                    <a:lnTo>
                      <a:pt x="110" y="3"/>
                    </a:lnTo>
                    <a:lnTo>
                      <a:pt x="110" y="4"/>
                    </a:lnTo>
                    <a:lnTo>
                      <a:pt x="110" y="4"/>
                    </a:lnTo>
                    <a:lnTo>
                      <a:pt x="108" y="13"/>
                    </a:lnTo>
                    <a:lnTo>
                      <a:pt x="105" y="22"/>
                    </a:lnTo>
                    <a:lnTo>
                      <a:pt x="102" y="30"/>
                    </a:lnTo>
                    <a:lnTo>
                      <a:pt x="101" y="35"/>
                    </a:lnTo>
                    <a:lnTo>
                      <a:pt x="100" y="39"/>
                    </a:lnTo>
                    <a:lnTo>
                      <a:pt x="100" y="39"/>
                    </a:lnTo>
                    <a:lnTo>
                      <a:pt x="100" y="53"/>
                    </a:lnTo>
                    <a:lnTo>
                      <a:pt x="99" y="66"/>
                    </a:lnTo>
                    <a:lnTo>
                      <a:pt x="94" y="92"/>
                    </a:lnTo>
                    <a:lnTo>
                      <a:pt x="94" y="92"/>
                    </a:lnTo>
                    <a:lnTo>
                      <a:pt x="90" y="118"/>
                    </a:lnTo>
                    <a:lnTo>
                      <a:pt x="86" y="145"/>
                    </a:lnTo>
                    <a:lnTo>
                      <a:pt x="81" y="170"/>
                    </a:lnTo>
                    <a:lnTo>
                      <a:pt x="78" y="184"/>
                    </a:lnTo>
                    <a:lnTo>
                      <a:pt x="74" y="196"/>
                    </a:lnTo>
                    <a:lnTo>
                      <a:pt x="74" y="196"/>
                    </a:lnTo>
                    <a:lnTo>
                      <a:pt x="69" y="217"/>
                    </a:lnTo>
                    <a:lnTo>
                      <a:pt x="63" y="239"/>
                    </a:lnTo>
                    <a:lnTo>
                      <a:pt x="60" y="259"/>
                    </a:lnTo>
                    <a:lnTo>
                      <a:pt x="57" y="281"/>
                    </a:lnTo>
                    <a:lnTo>
                      <a:pt x="57" y="281"/>
                    </a:lnTo>
                    <a:lnTo>
                      <a:pt x="50" y="334"/>
                    </a:lnTo>
                    <a:lnTo>
                      <a:pt x="47" y="359"/>
                    </a:lnTo>
                    <a:lnTo>
                      <a:pt x="44" y="386"/>
                    </a:lnTo>
                    <a:lnTo>
                      <a:pt x="44" y="386"/>
                    </a:lnTo>
                    <a:lnTo>
                      <a:pt x="39" y="437"/>
                    </a:lnTo>
                    <a:lnTo>
                      <a:pt x="30" y="488"/>
                    </a:lnTo>
                    <a:lnTo>
                      <a:pt x="15" y="588"/>
                    </a:lnTo>
                    <a:lnTo>
                      <a:pt x="15" y="588"/>
                    </a:lnTo>
                    <a:lnTo>
                      <a:pt x="8" y="635"/>
                    </a:lnTo>
                    <a:lnTo>
                      <a:pt x="5" y="658"/>
                    </a:lnTo>
                    <a:lnTo>
                      <a:pt x="4" y="682"/>
                    </a:lnTo>
                    <a:lnTo>
                      <a:pt x="4" y="682"/>
                    </a:lnTo>
                    <a:lnTo>
                      <a:pt x="5" y="704"/>
                    </a:lnTo>
                    <a:lnTo>
                      <a:pt x="6" y="727"/>
                    </a:lnTo>
                    <a:lnTo>
                      <a:pt x="7" y="750"/>
                    </a:lnTo>
                    <a:lnTo>
                      <a:pt x="6" y="773"/>
                    </a:lnTo>
                    <a:lnTo>
                      <a:pt x="6" y="773"/>
                    </a:lnTo>
                    <a:lnTo>
                      <a:pt x="4" y="773"/>
                    </a:lnTo>
                    <a:lnTo>
                      <a:pt x="3" y="774"/>
                    </a:lnTo>
                    <a:lnTo>
                      <a:pt x="2" y="776"/>
                    </a:lnTo>
                    <a:lnTo>
                      <a:pt x="0" y="778"/>
                    </a:lnTo>
                    <a:lnTo>
                      <a:pt x="0" y="782"/>
                    </a:lnTo>
                    <a:lnTo>
                      <a:pt x="0" y="782"/>
                    </a:lnTo>
                    <a:lnTo>
                      <a:pt x="0" y="784"/>
                    </a:lnTo>
                    <a:lnTo>
                      <a:pt x="2" y="785"/>
                    </a:lnTo>
                    <a:lnTo>
                      <a:pt x="4" y="786"/>
                    </a:lnTo>
                    <a:lnTo>
                      <a:pt x="6" y="787"/>
                    </a:lnTo>
                    <a:lnTo>
                      <a:pt x="10" y="787"/>
                    </a:lnTo>
                    <a:lnTo>
                      <a:pt x="10" y="787"/>
                    </a:lnTo>
                    <a:lnTo>
                      <a:pt x="12" y="786"/>
                    </a:lnTo>
                    <a:lnTo>
                      <a:pt x="13" y="785"/>
                    </a:lnTo>
                    <a:lnTo>
                      <a:pt x="15" y="782"/>
                    </a:lnTo>
                    <a:lnTo>
                      <a:pt x="15" y="782"/>
                    </a:lnTo>
                    <a:lnTo>
                      <a:pt x="16" y="759"/>
                    </a:lnTo>
                    <a:lnTo>
                      <a:pt x="16" y="736"/>
                    </a:lnTo>
                    <a:lnTo>
                      <a:pt x="14" y="691"/>
                    </a:lnTo>
                    <a:lnTo>
                      <a:pt x="14" y="691"/>
                    </a:lnTo>
                    <a:lnTo>
                      <a:pt x="14" y="677"/>
                    </a:lnTo>
                    <a:lnTo>
                      <a:pt x="14" y="663"/>
                    </a:lnTo>
                    <a:lnTo>
                      <a:pt x="17" y="636"/>
                    </a:lnTo>
                    <a:lnTo>
                      <a:pt x="21" y="609"/>
                    </a:lnTo>
                    <a:lnTo>
                      <a:pt x="25" y="583"/>
                    </a:lnTo>
                    <a:lnTo>
                      <a:pt x="25" y="583"/>
                    </a:lnTo>
                    <a:lnTo>
                      <a:pt x="41" y="484"/>
                    </a:lnTo>
                    <a:lnTo>
                      <a:pt x="48" y="436"/>
                    </a:lnTo>
                    <a:lnTo>
                      <a:pt x="51" y="411"/>
                    </a:lnTo>
                    <a:lnTo>
                      <a:pt x="53" y="386"/>
                    </a:lnTo>
                    <a:lnTo>
                      <a:pt x="53" y="386"/>
                    </a:lnTo>
                    <a:lnTo>
                      <a:pt x="56" y="360"/>
                    </a:lnTo>
                    <a:lnTo>
                      <a:pt x="59" y="335"/>
                    </a:lnTo>
                    <a:lnTo>
                      <a:pt x="68" y="283"/>
                    </a:lnTo>
                    <a:lnTo>
                      <a:pt x="77" y="232"/>
                    </a:lnTo>
                    <a:lnTo>
                      <a:pt x="87" y="182"/>
                    </a:lnTo>
                    <a:lnTo>
                      <a:pt x="87" y="182"/>
                    </a:lnTo>
                    <a:lnTo>
                      <a:pt x="93" y="156"/>
                    </a:lnTo>
                    <a:lnTo>
                      <a:pt x="98" y="129"/>
                    </a:lnTo>
                    <a:lnTo>
                      <a:pt x="108" y="76"/>
                    </a:lnTo>
                    <a:lnTo>
                      <a:pt x="108" y="76"/>
                    </a:lnTo>
                    <a:lnTo>
                      <a:pt x="109" y="67"/>
                    </a:lnTo>
                    <a:lnTo>
                      <a:pt x="110" y="58"/>
                    </a:lnTo>
                    <a:lnTo>
                      <a:pt x="110" y="39"/>
                    </a:lnTo>
                    <a:lnTo>
                      <a:pt x="110" y="39"/>
                    </a:lnTo>
                    <a:lnTo>
                      <a:pt x="110" y="35"/>
                    </a:lnTo>
                    <a:lnTo>
                      <a:pt x="111" y="31"/>
                    </a:lnTo>
                    <a:lnTo>
                      <a:pt x="114" y="22"/>
                    </a:lnTo>
                    <a:lnTo>
                      <a:pt x="117" y="1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9" name="chenying0907 727"/>
              <p:cNvSpPr/>
              <p:nvPr/>
            </p:nvSpPr>
            <p:spPr bwMode="auto">
              <a:xfrm>
                <a:off x="5589588" y="4140200"/>
                <a:ext cx="90488" cy="552450"/>
              </a:xfrm>
              <a:custGeom>
                <a:avLst/>
                <a:gdLst/>
                <a:ahLst/>
                <a:cxnLst>
                  <a:cxn ang="0">
                    <a:pos x="161" y="4"/>
                  </a:cxn>
                  <a:cxn ang="0">
                    <a:pos x="159" y="73"/>
                  </a:cxn>
                  <a:cxn ang="0">
                    <a:pos x="153" y="141"/>
                  </a:cxn>
                  <a:cxn ang="0">
                    <a:pos x="142" y="208"/>
                  </a:cxn>
                  <a:cxn ang="0">
                    <a:pos x="125" y="276"/>
                  </a:cxn>
                  <a:cxn ang="0">
                    <a:pos x="109" y="340"/>
                  </a:cxn>
                  <a:cxn ang="0">
                    <a:pos x="87" y="436"/>
                  </a:cxn>
                  <a:cxn ang="0">
                    <a:pos x="77" y="503"/>
                  </a:cxn>
                  <a:cxn ang="0">
                    <a:pos x="73" y="536"/>
                  </a:cxn>
                  <a:cxn ang="0">
                    <a:pos x="63" y="599"/>
                  </a:cxn>
                  <a:cxn ang="0">
                    <a:pos x="47" y="695"/>
                  </a:cxn>
                  <a:cxn ang="0">
                    <a:pos x="39" y="759"/>
                  </a:cxn>
                  <a:cxn ang="0">
                    <a:pos x="38" y="791"/>
                  </a:cxn>
                  <a:cxn ang="0">
                    <a:pos x="33" y="856"/>
                  </a:cxn>
                  <a:cxn ang="0">
                    <a:pos x="22" y="920"/>
                  </a:cxn>
                  <a:cxn ang="0">
                    <a:pos x="10" y="973"/>
                  </a:cxn>
                  <a:cxn ang="0">
                    <a:pos x="1" y="1025"/>
                  </a:cxn>
                  <a:cxn ang="0">
                    <a:pos x="0" y="1028"/>
                  </a:cxn>
                  <a:cxn ang="0">
                    <a:pos x="0" y="1038"/>
                  </a:cxn>
                  <a:cxn ang="0">
                    <a:pos x="1" y="1041"/>
                  </a:cxn>
                  <a:cxn ang="0">
                    <a:pos x="5" y="1042"/>
                  </a:cxn>
                  <a:cxn ang="0">
                    <a:pos x="9" y="1041"/>
                  </a:cxn>
                  <a:cxn ang="0">
                    <a:pos x="10" y="1038"/>
                  </a:cxn>
                  <a:cxn ang="0">
                    <a:pos x="11" y="1021"/>
                  </a:cxn>
                  <a:cxn ang="0">
                    <a:pos x="16" y="988"/>
                  </a:cxn>
                  <a:cxn ang="0">
                    <a:pos x="27" y="938"/>
                  </a:cxn>
                  <a:cxn ang="0">
                    <a:pos x="34" y="905"/>
                  </a:cxn>
                  <a:cxn ang="0">
                    <a:pos x="44" y="849"/>
                  </a:cxn>
                  <a:cxn ang="0">
                    <a:pos x="48" y="791"/>
                  </a:cxn>
                  <a:cxn ang="0">
                    <a:pos x="49" y="759"/>
                  </a:cxn>
                  <a:cxn ang="0">
                    <a:pos x="57" y="695"/>
                  </a:cxn>
                  <a:cxn ang="0">
                    <a:pos x="74" y="600"/>
                  </a:cxn>
                  <a:cxn ang="0">
                    <a:pos x="82" y="536"/>
                  </a:cxn>
                  <a:cxn ang="0">
                    <a:pos x="86" y="501"/>
                  </a:cxn>
                  <a:cxn ang="0">
                    <a:pos x="97" y="431"/>
                  </a:cxn>
                  <a:cxn ang="0">
                    <a:pos x="113" y="362"/>
                  </a:cxn>
                  <a:cxn ang="0">
                    <a:pos x="140" y="261"/>
                  </a:cxn>
                  <a:cxn ang="0">
                    <a:pos x="148" y="229"/>
                  </a:cxn>
                  <a:cxn ang="0">
                    <a:pos x="160" y="166"/>
                  </a:cxn>
                  <a:cxn ang="0">
                    <a:pos x="168" y="101"/>
                  </a:cxn>
                  <a:cxn ang="0">
                    <a:pos x="171" y="37"/>
                  </a:cxn>
                  <a:cxn ang="0">
                    <a:pos x="171" y="4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3" y="1"/>
                  </a:cxn>
                  <a:cxn ang="0">
                    <a:pos x="161" y="4"/>
                  </a:cxn>
                </a:cxnLst>
                <a:rect l="0" t="0" r="r" b="b"/>
                <a:pathLst>
                  <a:path w="171" h="1042">
                    <a:moveTo>
                      <a:pt x="161" y="4"/>
                    </a:moveTo>
                    <a:lnTo>
                      <a:pt x="161" y="4"/>
                    </a:lnTo>
                    <a:lnTo>
                      <a:pt x="161" y="39"/>
                    </a:lnTo>
                    <a:lnTo>
                      <a:pt x="159" y="73"/>
                    </a:lnTo>
                    <a:lnTo>
                      <a:pt x="156" y="107"/>
                    </a:lnTo>
                    <a:lnTo>
                      <a:pt x="153" y="141"/>
                    </a:lnTo>
                    <a:lnTo>
                      <a:pt x="148" y="175"/>
                    </a:lnTo>
                    <a:lnTo>
                      <a:pt x="142" y="208"/>
                    </a:lnTo>
                    <a:lnTo>
                      <a:pt x="135" y="242"/>
                    </a:lnTo>
                    <a:lnTo>
                      <a:pt x="125" y="276"/>
                    </a:lnTo>
                    <a:lnTo>
                      <a:pt x="125" y="276"/>
                    </a:lnTo>
                    <a:lnTo>
                      <a:pt x="109" y="340"/>
                    </a:lnTo>
                    <a:lnTo>
                      <a:pt x="94" y="404"/>
                    </a:lnTo>
                    <a:lnTo>
                      <a:pt x="87" y="436"/>
                    </a:lnTo>
                    <a:lnTo>
                      <a:pt x="82" y="470"/>
                    </a:lnTo>
                    <a:lnTo>
                      <a:pt x="77" y="503"/>
                    </a:lnTo>
                    <a:lnTo>
                      <a:pt x="73" y="536"/>
                    </a:lnTo>
                    <a:lnTo>
                      <a:pt x="73" y="536"/>
                    </a:lnTo>
                    <a:lnTo>
                      <a:pt x="68" y="568"/>
                    </a:lnTo>
                    <a:lnTo>
                      <a:pt x="63" y="599"/>
                    </a:lnTo>
                    <a:lnTo>
                      <a:pt x="52" y="663"/>
                    </a:lnTo>
                    <a:lnTo>
                      <a:pt x="47" y="695"/>
                    </a:lnTo>
                    <a:lnTo>
                      <a:pt x="43" y="727"/>
                    </a:lnTo>
                    <a:lnTo>
                      <a:pt x="39" y="759"/>
                    </a:lnTo>
                    <a:lnTo>
                      <a:pt x="38" y="791"/>
                    </a:lnTo>
                    <a:lnTo>
                      <a:pt x="38" y="791"/>
                    </a:lnTo>
                    <a:lnTo>
                      <a:pt x="36" y="824"/>
                    </a:lnTo>
                    <a:lnTo>
                      <a:pt x="33" y="856"/>
                    </a:lnTo>
                    <a:lnTo>
                      <a:pt x="28" y="888"/>
                    </a:lnTo>
                    <a:lnTo>
                      <a:pt x="22" y="920"/>
                    </a:lnTo>
                    <a:lnTo>
                      <a:pt x="22" y="920"/>
                    </a:lnTo>
                    <a:lnTo>
                      <a:pt x="10" y="973"/>
                    </a:lnTo>
                    <a:lnTo>
                      <a:pt x="4" y="999"/>
                    </a:lnTo>
                    <a:lnTo>
                      <a:pt x="1" y="1025"/>
                    </a:lnTo>
                    <a:lnTo>
                      <a:pt x="1" y="1025"/>
                    </a:lnTo>
                    <a:lnTo>
                      <a:pt x="0" y="1028"/>
                    </a:lnTo>
                    <a:lnTo>
                      <a:pt x="0" y="1038"/>
                    </a:lnTo>
                    <a:lnTo>
                      <a:pt x="0" y="1038"/>
                    </a:lnTo>
                    <a:lnTo>
                      <a:pt x="0" y="1040"/>
                    </a:lnTo>
                    <a:lnTo>
                      <a:pt x="1" y="1041"/>
                    </a:lnTo>
                    <a:lnTo>
                      <a:pt x="3" y="1042"/>
                    </a:lnTo>
                    <a:lnTo>
                      <a:pt x="5" y="1042"/>
                    </a:lnTo>
                    <a:lnTo>
                      <a:pt x="6" y="1042"/>
                    </a:lnTo>
                    <a:lnTo>
                      <a:pt x="9" y="1041"/>
                    </a:lnTo>
                    <a:lnTo>
                      <a:pt x="10" y="1040"/>
                    </a:lnTo>
                    <a:lnTo>
                      <a:pt x="10" y="1038"/>
                    </a:lnTo>
                    <a:lnTo>
                      <a:pt x="10" y="1038"/>
                    </a:lnTo>
                    <a:lnTo>
                      <a:pt x="11" y="1021"/>
                    </a:lnTo>
                    <a:lnTo>
                      <a:pt x="13" y="1005"/>
                    </a:lnTo>
                    <a:lnTo>
                      <a:pt x="16" y="988"/>
                    </a:lnTo>
                    <a:lnTo>
                      <a:pt x="19" y="972"/>
                    </a:lnTo>
                    <a:lnTo>
                      <a:pt x="27" y="938"/>
                    </a:lnTo>
                    <a:lnTo>
                      <a:pt x="34" y="905"/>
                    </a:lnTo>
                    <a:lnTo>
                      <a:pt x="34" y="905"/>
                    </a:lnTo>
                    <a:lnTo>
                      <a:pt x="39" y="878"/>
                    </a:lnTo>
                    <a:lnTo>
                      <a:pt x="44" y="849"/>
                    </a:lnTo>
                    <a:lnTo>
                      <a:pt x="47" y="820"/>
                    </a:lnTo>
                    <a:lnTo>
                      <a:pt x="48" y="791"/>
                    </a:lnTo>
                    <a:lnTo>
                      <a:pt x="48" y="791"/>
                    </a:lnTo>
                    <a:lnTo>
                      <a:pt x="49" y="759"/>
                    </a:lnTo>
                    <a:lnTo>
                      <a:pt x="52" y="727"/>
                    </a:lnTo>
                    <a:lnTo>
                      <a:pt x="57" y="695"/>
                    </a:lnTo>
                    <a:lnTo>
                      <a:pt x="62" y="663"/>
                    </a:lnTo>
                    <a:lnTo>
                      <a:pt x="74" y="600"/>
                    </a:lnTo>
                    <a:lnTo>
                      <a:pt x="78" y="568"/>
                    </a:lnTo>
                    <a:lnTo>
                      <a:pt x="82" y="536"/>
                    </a:lnTo>
                    <a:lnTo>
                      <a:pt x="82" y="536"/>
                    </a:lnTo>
                    <a:lnTo>
                      <a:pt x="86" y="501"/>
                    </a:lnTo>
                    <a:lnTo>
                      <a:pt x="91" y="465"/>
                    </a:lnTo>
                    <a:lnTo>
                      <a:pt x="97" y="431"/>
                    </a:lnTo>
                    <a:lnTo>
                      <a:pt x="105" y="396"/>
                    </a:lnTo>
                    <a:lnTo>
                      <a:pt x="113" y="362"/>
                    </a:lnTo>
                    <a:lnTo>
                      <a:pt x="121" y="328"/>
                    </a:lnTo>
                    <a:lnTo>
                      <a:pt x="140" y="261"/>
                    </a:lnTo>
                    <a:lnTo>
                      <a:pt x="140" y="261"/>
                    </a:lnTo>
                    <a:lnTo>
                      <a:pt x="148" y="229"/>
                    </a:lnTo>
                    <a:lnTo>
                      <a:pt x="154" y="197"/>
                    </a:lnTo>
                    <a:lnTo>
                      <a:pt x="160" y="166"/>
                    </a:lnTo>
                    <a:lnTo>
                      <a:pt x="164" y="134"/>
                    </a:lnTo>
                    <a:lnTo>
                      <a:pt x="168" y="101"/>
                    </a:lnTo>
                    <a:lnTo>
                      <a:pt x="170" y="69"/>
                    </a:lnTo>
                    <a:lnTo>
                      <a:pt x="171" y="37"/>
                    </a:lnTo>
                    <a:lnTo>
                      <a:pt x="171" y="4"/>
                    </a:lnTo>
                    <a:lnTo>
                      <a:pt x="171" y="4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1" y="2"/>
                    </a:lnTo>
                    <a:lnTo>
                      <a:pt x="161" y="4"/>
                    </a:lnTo>
                    <a:lnTo>
                      <a:pt x="16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0" name="chenying0907 728"/>
              <p:cNvSpPr/>
              <p:nvPr/>
            </p:nvSpPr>
            <p:spPr bwMode="auto">
              <a:xfrm>
                <a:off x="5608638" y="4162425"/>
                <a:ext cx="123825" cy="544513"/>
              </a:xfrm>
              <a:custGeom>
                <a:avLst/>
                <a:gdLst/>
                <a:ahLst/>
                <a:cxnLst>
                  <a:cxn ang="0">
                    <a:pos x="226" y="1"/>
                  </a:cxn>
                  <a:cxn ang="0">
                    <a:pos x="209" y="14"/>
                  </a:cxn>
                  <a:cxn ang="0">
                    <a:pos x="198" y="30"/>
                  </a:cxn>
                  <a:cxn ang="0">
                    <a:pos x="192" y="48"/>
                  </a:cxn>
                  <a:cxn ang="0">
                    <a:pos x="187" y="69"/>
                  </a:cxn>
                  <a:cxn ang="0">
                    <a:pos x="177" y="145"/>
                  </a:cxn>
                  <a:cxn ang="0">
                    <a:pos x="164" y="219"/>
                  </a:cxn>
                  <a:cxn ang="0">
                    <a:pos x="156" y="254"/>
                  </a:cxn>
                  <a:cxn ang="0">
                    <a:pos x="142" y="357"/>
                  </a:cxn>
                  <a:cxn ang="0">
                    <a:pos x="136" y="392"/>
                  </a:cxn>
                  <a:cxn ang="0">
                    <a:pos x="116" y="498"/>
                  </a:cxn>
                  <a:cxn ang="0">
                    <a:pos x="109" y="533"/>
                  </a:cxn>
                  <a:cxn ang="0">
                    <a:pos x="81" y="637"/>
                  </a:cxn>
                  <a:cxn ang="0">
                    <a:pos x="62" y="707"/>
                  </a:cxn>
                  <a:cxn ang="0">
                    <a:pos x="49" y="779"/>
                  </a:cxn>
                  <a:cxn ang="0">
                    <a:pos x="45" y="813"/>
                  </a:cxn>
                  <a:cxn ang="0">
                    <a:pos x="43" y="847"/>
                  </a:cxn>
                  <a:cxn ang="0">
                    <a:pos x="38" y="878"/>
                  </a:cxn>
                  <a:cxn ang="0">
                    <a:pos x="34" y="910"/>
                  </a:cxn>
                  <a:cxn ang="0">
                    <a:pos x="31" y="924"/>
                  </a:cxn>
                  <a:cxn ang="0">
                    <a:pos x="24" y="951"/>
                  </a:cxn>
                  <a:cxn ang="0">
                    <a:pos x="20" y="965"/>
                  </a:cxn>
                  <a:cxn ang="0">
                    <a:pos x="12" y="999"/>
                  </a:cxn>
                  <a:cxn ang="0">
                    <a:pos x="8" y="1010"/>
                  </a:cxn>
                  <a:cxn ang="0">
                    <a:pos x="3" y="1010"/>
                  </a:cxn>
                  <a:cxn ang="0">
                    <a:pos x="0" y="1014"/>
                  </a:cxn>
                  <a:cxn ang="0">
                    <a:pos x="0" y="1024"/>
                  </a:cxn>
                  <a:cxn ang="0">
                    <a:pos x="4" y="1029"/>
                  </a:cxn>
                  <a:cxn ang="0">
                    <a:pos x="9" y="1027"/>
                  </a:cxn>
                  <a:cxn ang="0">
                    <a:pos x="12" y="1021"/>
                  </a:cxn>
                  <a:cxn ang="0">
                    <a:pos x="18" y="1007"/>
                  </a:cxn>
                  <a:cxn ang="0">
                    <a:pos x="24" y="987"/>
                  </a:cxn>
                  <a:cxn ang="0">
                    <a:pos x="31" y="964"/>
                  </a:cxn>
                  <a:cxn ang="0">
                    <a:pos x="38" y="940"/>
                  </a:cxn>
                  <a:cxn ang="0">
                    <a:pos x="42" y="912"/>
                  </a:cxn>
                  <a:cxn ang="0">
                    <a:pos x="45" y="884"/>
                  </a:cxn>
                  <a:cxn ang="0">
                    <a:pos x="48" y="869"/>
                  </a:cxn>
                  <a:cxn ang="0">
                    <a:pos x="54" y="822"/>
                  </a:cxn>
                  <a:cxn ang="0">
                    <a:pos x="57" y="786"/>
                  </a:cxn>
                  <a:cxn ang="0">
                    <a:pos x="70" y="715"/>
                  </a:cxn>
                  <a:cxn ang="0">
                    <a:pos x="79" y="680"/>
                  </a:cxn>
                  <a:cxn ang="0">
                    <a:pos x="100" y="607"/>
                  </a:cxn>
                  <a:cxn ang="0">
                    <a:pos x="118" y="534"/>
                  </a:cxn>
                  <a:cxn ang="0">
                    <a:pos x="133" y="467"/>
                  </a:cxn>
                  <a:cxn ang="0">
                    <a:pos x="144" y="399"/>
                  </a:cxn>
                  <a:cxn ang="0">
                    <a:pos x="164" y="263"/>
                  </a:cxn>
                  <a:cxn ang="0">
                    <a:pos x="176" y="194"/>
                  </a:cxn>
                  <a:cxn ang="0">
                    <a:pos x="188" y="126"/>
                  </a:cxn>
                  <a:cxn ang="0">
                    <a:pos x="193" y="94"/>
                  </a:cxn>
                  <a:cxn ang="0">
                    <a:pos x="198" y="61"/>
                  </a:cxn>
                  <a:cxn ang="0">
                    <a:pos x="205" y="38"/>
                  </a:cxn>
                  <a:cxn ang="0">
                    <a:pos x="213" y="25"/>
                  </a:cxn>
                  <a:cxn ang="0">
                    <a:pos x="224" y="13"/>
                  </a:cxn>
                  <a:cxn ang="0">
                    <a:pos x="230" y="9"/>
                  </a:cxn>
                  <a:cxn ang="0">
                    <a:pos x="232" y="5"/>
                  </a:cxn>
                  <a:cxn ang="0">
                    <a:pos x="232" y="2"/>
                  </a:cxn>
                  <a:cxn ang="0">
                    <a:pos x="229" y="0"/>
                  </a:cxn>
                  <a:cxn ang="0">
                    <a:pos x="226" y="1"/>
                  </a:cxn>
                </a:cxnLst>
                <a:rect l="0" t="0" r="r" b="b"/>
                <a:pathLst>
                  <a:path w="232" h="1029">
                    <a:moveTo>
                      <a:pt x="226" y="1"/>
                    </a:moveTo>
                    <a:lnTo>
                      <a:pt x="226" y="1"/>
                    </a:lnTo>
                    <a:lnTo>
                      <a:pt x="216" y="7"/>
                    </a:lnTo>
                    <a:lnTo>
                      <a:pt x="209" y="14"/>
                    </a:lnTo>
                    <a:lnTo>
                      <a:pt x="203" y="22"/>
                    </a:lnTo>
                    <a:lnTo>
                      <a:pt x="198" y="30"/>
                    </a:lnTo>
                    <a:lnTo>
                      <a:pt x="195" y="39"/>
                    </a:lnTo>
                    <a:lnTo>
                      <a:pt x="192" y="48"/>
                    </a:lnTo>
                    <a:lnTo>
                      <a:pt x="189" y="59"/>
                    </a:lnTo>
                    <a:lnTo>
                      <a:pt x="187" y="69"/>
                    </a:lnTo>
                    <a:lnTo>
                      <a:pt x="187" y="69"/>
                    </a:lnTo>
                    <a:lnTo>
                      <a:pt x="177" y="145"/>
                    </a:lnTo>
                    <a:lnTo>
                      <a:pt x="171" y="182"/>
                    </a:lnTo>
                    <a:lnTo>
                      <a:pt x="164" y="219"/>
                    </a:lnTo>
                    <a:lnTo>
                      <a:pt x="164" y="219"/>
                    </a:lnTo>
                    <a:lnTo>
                      <a:pt x="156" y="254"/>
                    </a:lnTo>
                    <a:lnTo>
                      <a:pt x="151" y="288"/>
                    </a:lnTo>
                    <a:lnTo>
                      <a:pt x="142" y="357"/>
                    </a:lnTo>
                    <a:lnTo>
                      <a:pt x="142" y="357"/>
                    </a:lnTo>
                    <a:lnTo>
                      <a:pt x="136" y="392"/>
                    </a:lnTo>
                    <a:lnTo>
                      <a:pt x="130" y="428"/>
                    </a:lnTo>
                    <a:lnTo>
                      <a:pt x="116" y="498"/>
                    </a:lnTo>
                    <a:lnTo>
                      <a:pt x="116" y="498"/>
                    </a:lnTo>
                    <a:lnTo>
                      <a:pt x="109" y="533"/>
                    </a:lnTo>
                    <a:lnTo>
                      <a:pt x="100" y="568"/>
                    </a:lnTo>
                    <a:lnTo>
                      <a:pt x="81" y="637"/>
                    </a:lnTo>
                    <a:lnTo>
                      <a:pt x="71" y="672"/>
                    </a:lnTo>
                    <a:lnTo>
                      <a:pt x="62" y="707"/>
                    </a:lnTo>
                    <a:lnTo>
                      <a:pt x="54" y="743"/>
                    </a:lnTo>
                    <a:lnTo>
                      <a:pt x="49" y="779"/>
                    </a:lnTo>
                    <a:lnTo>
                      <a:pt x="49" y="779"/>
                    </a:lnTo>
                    <a:lnTo>
                      <a:pt x="45" y="813"/>
                    </a:lnTo>
                    <a:lnTo>
                      <a:pt x="43" y="847"/>
                    </a:lnTo>
                    <a:lnTo>
                      <a:pt x="43" y="847"/>
                    </a:lnTo>
                    <a:lnTo>
                      <a:pt x="41" y="862"/>
                    </a:lnTo>
                    <a:lnTo>
                      <a:pt x="38" y="878"/>
                    </a:lnTo>
                    <a:lnTo>
                      <a:pt x="35" y="894"/>
                    </a:lnTo>
                    <a:lnTo>
                      <a:pt x="34" y="910"/>
                    </a:lnTo>
                    <a:lnTo>
                      <a:pt x="34" y="910"/>
                    </a:lnTo>
                    <a:lnTo>
                      <a:pt x="31" y="924"/>
                    </a:lnTo>
                    <a:lnTo>
                      <a:pt x="28" y="938"/>
                    </a:lnTo>
                    <a:lnTo>
                      <a:pt x="24" y="951"/>
                    </a:lnTo>
                    <a:lnTo>
                      <a:pt x="20" y="965"/>
                    </a:lnTo>
                    <a:lnTo>
                      <a:pt x="20" y="965"/>
                    </a:lnTo>
                    <a:lnTo>
                      <a:pt x="15" y="987"/>
                    </a:lnTo>
                    <a:lnTo>
                      <a:pt x="12" y="999"/>
                    </a:lnTo>
                    <a:lnTo>
                      <a:pt x="8" y="1010"/>
                    </a:lnTo>
                    <a:lnTo>
                      <a:pt x="8" y="1010"/>
                    </a:lnTo>
                    <a:lnTo>
                      <a:pt x="5" y="1010"/>
                    </a:lnTo>
                    <a:lnTo>
                      <a:pt x="3" y="1010"/>
                    </a:lnTo>
                    <a:lnTo>
                      <a:pt x="0" y="1012"/>
                    </a:lnTo>
                    <a:lnTo>
                      <a:pt x="0" y="1014"/>
                    </a:lnTo>
                    <a:lnTo>
                      <a:pt x="0" y="1024"/>
                    </a:lnTo>
                    <a:lnTo>
                      <a:pt x="0" y="1024"/>
                    </a:lnTo>
                    <a:lnTo>
                      <a:pt x="1" y="1027"/>
                    </a:lnTo>
                    <a:lnTo>
                      <a:pt x="4" y="1029"/>
                    </a:lnTo>
                    <a:lnTo>
                      <a:pt x="7" y="1028"/>
                    </a:lnTo>
                    <a:lnTo>
                      <a:pt x="9" y="1027"/>
                    </a:lnTo>
                    <a:lnTo>
                      <a:pt x="9" y="1027"/>
                    </a:lnTo>
                    <a:lnTo>
                      <a:pt x="12" y="1021"/>
                    </a:lnTo>
                    <a:lnTo>
                      <a:pt x="14" y="1017"/>
                    </a:lnTo>
                    <a:lnTo>
                      <a:pt x="18" y="1007"/>
                    </a:lnTo>
                    <a:lnTo>
                      <a:pt x="20" y="998"/>
                    </a:lnTo>
                    <a:lnTo>
                      <a:pt x="24" y="987"/>
                    </a:lnTo>
                    <a:lnTo>
                      <a:pt x="24" y="987"/>
                    </a:lnTo>
                    <a:lnTo>
                      <a:pt x="31" y="964"/>
                    </a:lnTo>
                    <a:lnTo>
                      <a:pt x="38" y="940"/>
                    </a:lnTo>
                    <a:lnTo>
                      <a:pt x="38" y="940"/>
                    </a:lnTo>
                    <a:lnTo>
                      <a:pt x="41" y="926"/>
                    </a:lnTo>
                    <a:lnTo>
                      <a:pt x="42" y="912"/>
                    </a:lnTo>
                    <a:lnTo>
                      <a:pt x="43" y="899"/>
                    </a:lnTo>
                    <a:lnTo>
                      <a:pt x="45" y="884"/>
                    </a:lnTo>
                    <a:lnTo>
                      <a:pt x="45" y="884"/>
                    </a:lnTo>
                    <a:lnTo>
                      <a:pt x="48" y="869"/>
                    </a:lnTo>
                    <a:lnTo>
                      <a:pt x="51" y="853"/>
                    </a:lnTo>
                    <a:lnTo>
                      <a:pt x="54" y="822"/>
                    </a:lnTo>
                    <a:lnTo>
                      <a:pt x="54" y="822"/>
                    </a:lnTo>
                    <a:lnTo>
                      <a:pt x="57" y="786"/>
                    </a:lnTo>
                    <a:lnTo>
                      <a:pt x="62" y="750"/>
                    </a:lnTo>
                    <a:lnTo>
                      <a:pt x="70" y="715"/>
                    </a:lnTo>
                    <a:lnTo>
                      <a:pt x="74" y="697"/>
                    </a:lnTo>
                    <a:lnTo>
                      <a:pt x="79" y="680"/>
                    </a:lnTo>
                    <a:lnTo>
                      <a:pt x="79" y="680"/>
                    </a:lnTo>
                    <a:lnTo>
                      <a:pt x="100" y="607"/>
                    </a:lnTo>
                    <a:lnTo>
                      <a:pt x="118" y="534"/>
                    </a:lnTo>
                    <a:lnTo>
                      <a:pt x="118" y="534"/>
                    </a:lnTo>
                    <a:lnTo>
                      <a:pt x="125" y="501"/>
                    </a:lnTo>
                    <a:lnTo>
                      <a:pt x="133" y="467"/>
                    </a:lnTo>
                    <a:lnTo>
                      <a:pt x="139" y="433"/>
                    </a:lnTo>
                    <a:lnTo>
                      <a:pt x="144" y="399"/>
                    </a:lnTo>
                    <a:lnTo>
                      <a:pt x="164" y="263"/>
                    </a:lnTo>
                    <a:lnTo>
                      <a:pt x="164" y="263"/>
                    </a:lnTo>
                    <a:lnTo>
                      <a:pt x="169" y="228"/>
                    </a:lnTo>
                    <a:lnTo>
                      <a:pt x="176" y="194"/>
                    </a:lnTo>
                    <a:lnTo>
                      <a:pt x="182" y="160"/>
                    </a:lnTo>
                    <a:lnTo>
                      <a:pt x="188" y="126"/>
                    </a:lnTo>
                    <a:lnTo>
                      <a:pt x="188" y="126"/>
                    </a:lnTo>
                    <a:lnTo>
                      <a:pt x="193" y="94"/>
                    </a:lnTo>
                    <a:lnTo>
                      <a:pt x="195" y="77"/>
                    </a:lnTo>
                    <a:lnTo>
                      <a:pt x="198" y="61"/>
                    </a:lnTo>
                    <a:lnTo>
                      <a:pt x="202" y="45"/>
                    </a:lnTo>
                    <a:lnTo>
                      <a:pt x="205" y="38"/>
                    </a:lnTo>
                    <a:lnTo>
                      <a:pt x="208" y="32"/>
                    </a:lnTo>
                    <a:lnTo>
                      <a:pt x="213" y="25"/>
                    </a:lnTo>
                    <a:lnTo>
                      <a:pt x="217" y="18"/>
                    </a:lnTo>
                    <a:lnTo>
                      <a:pt x="224" y="13"/>
                    </a:lnTo>
                    <a:lnTo>
                      <a:pt x="230" y="9"/>
                    </a:lnTo>
                    <a:lnTo>
                      <a:pt x="230" y="9"/>
                    </a:lnTo>
                    <a:lnTo>
                      <a:pt x="232" y="7"/>
                    </a:lnTo>
                    <a:lnTo>
                      <a:pt x="232" y="5"/>
                    </a:lnTo>
                    <a:lnTo>
                      <a:pt x="232" y="4"/>
                    </a:lnTo>
                    <a:lnTo>
                      <a:pt x="232" y="2"/>
                    </a:lnTo>
                    <a:lnTo>
                      <a:pt x="231" y="1"/>
                    </a:lnTo>
                    <a:lnTo>
                      <a:pt x="229" y="0"/>
                    </a:lnTo>
                    <a:lnTo>
                      <a:pt x="228" y="0"/>
                    </a:lnTo>
                    <a:lnTo>
                      <a:pt x="226" y="1"/>
                    </a:lnTo>
                    <a:lnTo>
                      <a:pt x="22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1" name="chenying0907 729"/>
              <p:cNvSpPr/>
              <p:nvPr/>
            </p:nvSpPr>
            <p:spPr bwMode="auto">
              <a:xfrm>
                <a:off x="5638801" y="4605338"/>
                <a:ext cx="34925" cy="111125"/>
              </a:xfrm>
              <a:custGeom>
                <a:avLst/>
                <a:gdLst/>
                <a:ahLst/>
                <a:cxnLst>
                  <a:cxn ang="0">
                    <a:pos x="58" y="1"/>
                  </a:cxn>
                  <a:cxn ang="0">
                    <a:pos x="58" y="1"/>
                  </a:cxn>
                  <a:cxn ang="0">
                    <a:pos x="52" y="10"/>
                  </a:cxn>
                  <a:cxn ang="0">
                    <a:pos x="48" y="20"/>
                  </a:cxn>
                  <a:cxn ang="0">
                    <a:pos x="44" y="31"/>
                  </a:cxn>
                  <a:cxn ang="0">
                    <a:pos x="41" y="42"/>
                  </a:cxn>
                  <a:cxn ang="0">
                    <a:pos x="36" y="66"/>
                  </a:cxn>
                  <a:cxn ang="0">
                    <a:pos x="32" y="87"/>
                  </a:cxn>
                  <a:cxn ang="0">
                    <a:pos x="32" y="87"/>
                  </a:cxn>
                  <a:cxn ang="0">
                    <a:pos x="24" y="117"/>
                  </a:cxn>
                  <a:cxn ang="0">
                    <a:pos x="15" y="147"/>
                  </a:cxn>
                  <a:cxn ang="0">
                    <a:pos x="6" y="176"/>
                  </a:cxn>
                  <a:cxn ang="0">
                    <a:pos x="3" y="192"/>
                  </a:cxn>
                  <a:cxn ang="0">
                    <a:pos x="0" y="207"/>
                  </a:cxn>
                  <a:cxn ang="0">
                    <a:pos x="0" y="207"/>
                  </a:cxn>
                  <a:cxn ang="0">
                    <a:pos x="0" y="209"/>
                  </a:cxn>
                  <a:cxn ang="0">
                    <a:pos x="1" y="210"/>
                  </a:cxn>
                  <a:cxn ang="0">
                    <a:pos x="4" y="212"/>
                  </a:cxn>
                  <a:cxn ang="0">
                    <a:pos x="5" y="212"/>
                  </a:cxn>
                  <a:cxn ang="0">
                    <a:pos x="8" y="212"/>
                  </a:cxn>
                  <a:cxn ang="0">
                    <a:pos x="9" y="211"/>
                  </a:cxn>
                  <a:cxn ang="0">
                    <a:pos x="10" y="209"/>
                  </a:cxn>
                  <a:cxn ang="0">
                    <a:pos x="10" y="209"/>
                  </a:cxn>
                  <a:cxn ang="0">
                    <a:pos x="14" y="184"/>
                  </a:cxn>
                  <a:cxn ang="0">
                    <a:pos x="21" y="161"/>
                  </a:cxn>
                  <a:cxn ang="0">
                    <a:pos x="35" y="112"/>
                  </a:cxn>
                  <a:cxn ang="0">
                    <a:pos x="35" y="112"/>
                  </a:cxn>
                  <a:cxn ang="0">
                    <a:pos x="42" y="89"/>
                  </a:cxn>
                  <a:cxn ang="0">
                    <a:pos x="47" y="66"/>
                  </a:cxn>
                  <a:cxn ang="0">
                    <a:pos x="47" y="66"/>
                  </a:cxn>
                  <a:cxn ang="0">
                    <a:pos x="50" y="51"/>
                  </a:cxn>
                  <a:cxn ang="0">
                    <a:pos x="53" y="36"/>
                  </a:cxn>
                  <a:cxn ang="0">
                    <a:pos x="55" y="27"/>
                  </a:cxn>
                  <a:cxn ang="0">
                    <a:pos x="58" y="20"/>
                  </a:cxn>
                  <a:cxn ang="0">
                    <a:pos x="61" y="13"/>
                  </a:cxn>
                  <a:cxn ang="0">
                    <a:pos x="65" y="8"/>
                  </a:cxn>
                  <a:cxn ang="0">
                    <a:pos x="65" y="8"/>
                  </a:cxn>
                  <a:cxn ang="0">
                    <a:pos x="66" y="6"/>
                  </a:cxn>
                  <a:cxn ang="0">
                    <a:pos x="66" y="4"/>
                  </a:cxn>
                  <a:cxn ang="0">
                    <a:pos x="64" y="1"/>
                  </a:cxn>
                  <a:cxn ang="0">
                    <a:pos x="63" y="0"/>
                  </a:cxn>
                  <a:cxn ang="0">
                    <a:pos x="61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8" y="1"/>
                  </a:cxn>
                </a:cxnLst>
                <a:rect l="0" t="0" r="r" b="b"/>
                <a:pathLst>
                  <a:path w="66" h="212">
                    <a:moveTo>
                      <a:pt x="58" y="1"/>
                    </a:moveTo>
                    <a:lnTo>
                      <a:pt x="58" y="1"/>
                    </a:lnTo>
                    <a:lnTo>
                      <a:pt x="52" y="10"/>
                    </a:lnTo>
                    <a:lnTo>
                      <a:pt x="48" y="20"/>
                    </a:lnTo>
                    <a:lnTo>
                      <a:pt x="44" y="31"/>
                    </a:lnTo>
                    <a:lnTo>
                      <a:pt x="41" y="42"/>
                    </a:lnTo>
                    <a:lnTo>
                      <a:pt x="36" y="66"/>
                    </a:lnTo>
                    <a:lnTo>
                      <a:pt x="32" y="87"/>
                    </a:lnTo>
                    <a:lnTo>
                      <a:pt x="32" y="87"/>
                    </a:lnTo>
                    <a:lnTo>
                      <a:pt x="24" y="117"/>
                    </a:lnTo>
                    <a:lnTo>
                      <a:pt x="15" y="147"/>
                    </a:lnTo>
                    <a:lnTo>
                      <a:pt x="6" y="176"/>
                    </a:lnTo>
                    <a:lnTo>
                      <a:pt x="3" y="192"/>
                    </a:lnTo>
                    <a:lnTo>
                      <a:pt x="0" y="207"/>
                    </a:lnTo>
                    <a:lnTo>
                      <a:pt x="0" y="207"/>
                    </a:lnTo>
                    <a:lnTo>
                      <a:pt x="0" y="209"/>
                    </a:lnTo>
                    <a:lnTo>
                      <a:pt x="1" y="210"/>
                    </a:lnTo>
                    <a:lnTo>
                      <a:pt x="4" y="212"/>
                    </a:lnTo>
                    <a:lnTo>
                      <a:pt x="5" y="212"/>
                    </a:lnTo>
                    <a:lnTo>
                      <a:pt x="8" y="212"/>
                    </a:lnTo>
                    <a:lnTo>
                      <a:pt x="9" y="211"/>
                    </a:lnTo>
                    <a:lnTo>
                      <a:pt x="10" y="209"/>
                    </a:lnTo>
                    <a:lnTo>
                      <a:pt x="10" y="209"/>
                    </a:lnTo>
                    <a:lnTo>
                      <a:pt x="14" y="184"/>
                    </a:lnTo>
                    <a:lnTo>
                      <a:pt x="21" y="161"/>
                    </a:lnTo>
                    <a:lnTo>
                      <a:pt x="35" y="112"/>
                    </a:lnTo>
                    <a:lnTo>
                      <a:pt x="35" y="112"/>
                    </a:lnTo>
                    <a:lnTo>
                      <a:pt x="42" y="89"/>
                    </a:lnTo>
                    <a:lnTo>
                      <a:pt x="47" y="66"/>
                    </a:lnTo>
                    <a:lnTo>
                      <a:pt x="47" y="66"/>
                    </a:lnTo>
                    <a:lnTo>
                      <a:pt x="50" y="51"/>
                    </a:lnTo>
                    <a:lnTo>
                      <a:pt x="53" y="36"/>
                    </a:lnTo>
                    <a:lnTo>
                      <a:pt x="55" y="27"/>
                    </a:lnTo>
                    <a:lnTo>
                      <a:pt x="58" y="20"/>
                    </a:lnTo>
                    <a:lnTo>
                      <a:pt x="61" y="13"/>
                    </a:lnTo>
                    <a:lnTo>
                      <a:pt x="65" y="8"/>
                    </a:lnTo>
                    <a:lnTo>
                      <a:pt x="65" y="8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4" y="1"/>
                    </a:lnTo>
                    <a:lnTo>
                      <a:pt x="63" y="0"/>
                    </a:lnTo>
                    <a:lnTo>
                      <a:pt x="61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8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2" name="chenying0907 730"/>
              <p:cNvSpPr/>
              <p:nvPr/>
            </p:nvSpPr>
            <p:spPr bwMode="auto">
              <a:xfrm>
                <a:off x="5664201" y="4646613"/>
                <a:ext cx="25400" cy="76200"/>
              </a:xfrm>
              <a:custGeom>
                <a:avLst/>
                <a:gdLst/>
                <a:ahLst/>
                <a:cxnLst>
                  <a:cxn ang="0">
                    <a:pos x="37" y="4"/>
                  </a:cxn>
                  <a:cxn ang="0">
                    <a:pos x="37" y="4"/>
                  </a:cxn>
                  <a:cxn ang="0">
                    <a:pos x="36" y="12"/>
                  </a:cxn>
                  <a:cxn ang="0">
                    <a:pos x="35" y="21"/>
                  </a:cxn>
                  <a:cxn ang="0">
                    <a:pos x="30" y="35"/>
                  </a:cxn>
                  <a:cxn ang="0">
                    <a:pos x="25" y="51"/>
                  </a:cxn>
                  <a:cxn ang="0">
                    <a:pos x="20" y="66"/>
                  </a:cxn>
                  <a:cxn ang="0">
                    <a:pos x="20" y="66"/>
                  </a:cxn>
                  <a:cxn ang="0">
                    <a:pos x="15" y="84"/>
                  </a:cxn>
                  <a:cxn ang="0">
                    <a:pos x="9" y="101"/>
                  </a:cxn>
                  <a:cxn ang="0">
                    <a:pos x="4" y="119"/>
                  </a:cxn>
                  <a:cxn ang="0">
                    <a:pos x="0" y="136"/>
                  </a:cxn>
                  <a:cxn ang="0">
                    <a:pos x="0" y="136"/>
                  </a:cxn>
                  <a:cxn ang="0">
                    <a:pos x="0" y="139"/>
                  </a:cxn>
                  <a:cxn ang="0">
                    <a:pos x="1" y="140"/>
                  </a:cxn>
                  <a:cxn ang="0">
                    <a:pos x="2" y="142"/>
                  </a:cxn>
                  <a:cxn ang="0">
                    <a:pos x="3" y="142"/>
                  </a:cxn>
                  <a:cxn ang="0">
                    <a:pos x="5" y="142"/>
                  </a:cxn>
                  <a:cxn ang="0">
                    <a:pos x="7" y="142"/>
                  </a:cxn>
                  <a:cxn ang="0">
                    <a:pos x="8" y="141"/>
                  </a:cxn>
                  <a:cxn ang="0">
                    <a:pos x="9" y="139"/>
                  </a:cxn>
                  <a:cxn ang="0">
                    <a:pos x="9" y="139"/>
                  </a:cxn>
                  <a:cxn ang="0">
                    <a:pos x="13" y="121"/>
                  </a:cxn>
                  <a:cxn ang="0">
                    <a:pos x="18" y="103"/>
                  </a:cxn>
                  <a:cxn ang="0">
                    <a:pos x="29" y="69"/>
                  </a:cxn>
                  <a:cxn ang="0">
                    <a:pos x="29" y="69"/>
                  </a:cxn>
                  <a:cxn ang="0">
                    <a:pos x="34" y="53"/>
                  </a:cxn>
                  <a:cxn ang="0">
                    <a:pos x="40" y="37"/>
                  </a:cxn>
                  <a:cxn ang="0">
                    <a:pos x="44" y="21"/>
                  </a:cxn>
                  <a:cxn ang="0">
                    <a:pos x="46" y="12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6" y="2"/>
                  </a:cxn>
                  <a:cxn ang="0">
                    <a:pos x="45" y="1"/>
                  </a:cxn>
                  <a:cxn ang="0">
                    <a:pos x="44" y="0"/>
                  </a:cxn>
                  <a:cxn ang="0">
                    <a:pos x="42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7" y="4"/>
                  </a:cxn>
                  <a:cxn ang="0">
                    <a:pos x="37" y="4"/>
                  </a:cxn>
                </a:cxnLst>
                <a:rect l="0" t="0" r="r" b="b"/>
                <a:pathLst>
                  <a:path w="47" h="142">
                    <a:moveTo>
                      <a:pt x="37" y="4"/>
                    </a:moveTo>
                    <a:lnTo>
                      <a:pt x="37" y="4"/>
                    </a:lnTo>
                    <a:lnTo>
                      <a:pt x="36" y="12"/>
                    </a:lnTo>
                    <a:lnTo>
                      <a:pt x="35" y="21"/>
                    </a:lnTo>
                    <a:lnTo>
                      <a:pt x="30" y="35"/>
                    </a:lnTo>
                    <a:lnTo>
                      <a:pt x="25" y="51"/>
                    </a:lnTo>
                    <a:lnTo>
                      <a:pt x="20" y="66"/>
                    </a:lnTo>
                    <a:lnTo>
                      <a:pt x="20" y="66"/>
                    </a:lnTo>
                    <a:lnTo>
                      <a:pt x="15" y="84"/>
                    </a:lnTo>
                    <a:lnTo>
                      <a:pt x="9" y="101"/>
                    </a:lnTo>
                    <a:lnTo>
                      <a:pt x="4" y="119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0" y="139"/>
                    </a:lnTo>
                    <a:lnTo>
                      <a:pt x="1" y="140"/>
                    </a:lnTo>
                    <a:lnTo>
                      <a:pt x="2" y="142"/>
                    </a:lnTo>
                    <a:lnTo>
                      <a:pt x="3" y="142"/>
                    </a:lnTo>
                    <a:lnTo>
                      <a:pt x="5" y="142"/>
                    </a:lnTo>
                    <a:lnTo>
                      <a:pt x="7" y="142"/>
                    </a:lnTo>
                    <a:lnTo>
                      <a:pt x="8" y="141"/>
                    </a:lnTo>
                    <a:lnTo>
                      <a:pt x="9" y="139"/>
                    </a:lnTo>
                    <a:lnTo>
                      <a:pt x="9" y="139"/>
                    </a:lnTo>
                    <a:lnTo>
                      <a:pt x="13" y="121"/>
                    </a:lnTo>
                    <a:lnTo>
                      <a:pt x="18" y="103"/>
                    </a:lnTo>
                    <a:lnTo>
                      <a:pt x="29" y="69"/>
                    </a:lnTo>
                    <a:lnTo>
                      <a:pt x="29" y="69"/>
                    </a:lnTo>
                    <a:lnTo>
                      <a:pt x="34" y="53"/>
                    </a:lnTo>
                    <a:lnTo>
                      <a:pt x="40" y="37"/>
                    </a:lnTo>
                    <a:lnTo>
                      <a:pt x="44" y="21"/>
                    </a:lnTo>
                    <a:lnTo>
                      <a:pt x="46" y="12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6" y="2"/>
                    </a:lnTo>
                    <a:lnTo>
                      <a:pt x="45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7" y="4"/>
                    </a:lnTo>
                    <a:lnTo>
                      <a:pt x="3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3" name="chenying0907 731"/>
              <p:cNvSpPr/>
              <p:nvPr/>
            </p:nvSpPr>
            <p:spPr bwMode="auto">
              <a:xfrm>
                <a:off x="5680076" y="4684713"/>
                <a:ext cx="19050" cy="61913"/>
              </a:xfrm>
              <a:custGeom>
                <a:avLst/>
                <a:gdLst/>
                <a:ahLst/>
                <a:cxnLst>
                  <a:cxn ang="0">
                    <a:pos x="30" y="2"/>
                  </a:cxn>
                  <a:cxn ang="0">
                    <a:pos x="30" y="2"/>
                  </a:cxn>
                  <a:cxn ang="0">
                    <a:pos x="26" y="9"/>
                  </a:cxn>
                  <a:cxn ang="0">
                    <a:pos x="22" y="15"/>
                  </a:cxn>
                  <a:cxn ang="0">
                    <a:pos x="17" y="28"/>
                  </a:cxn>
                  <a:cxn ang="0">
                    <a:pos x="13" y="42"/>
                  </a:cxn>
                  <a:cxn ang="0">
                    <a:pos x="11" y="56"/>
                  </a:cxn>
                  <a:cxn ang="0">
                    <a:pos x="7" y="86"/>
                  </a:cxn>
                  <a:cxn ang="0">
                    <a:pos x="4" y="99"/>
                  </a:cxn>
                  <a:cxn ang="0">
                    <a:pos x="0" y="114"/>
                  </a:cxn>
                  <a:cxn ang="0">
                    <a:pos x="0" y="114"/>
                  </a:cxn>
                  <a:cxn ang="0">
                    <a:pos x="0" y="116"/>
                  </a:cxn>
                  <a:cxn ang="0">
                    <a:pos x="1" y="117"/>
                  </a:cxn>
                  <a:cxn ang="0">
                    <a:pos x="2" y="118"/>
                  </a:cxn>
                  <a:cxn ang="0">
                    <a:pos x="3" y="119"/>
                  </a:cxn>
                  <a:cxn ang="0">
                    <a:pos x="7" y="119"/>
                  </a:cxn>
                  <a:cxn ang="0">
                    <a:pos x="8" y="118"/>
                  </a:cxn>
                  <a:cxn ang="0">
                    <a:pos x="9" y="116"/>
                  </a:cxn>
                  <a:cxn ang="0">
                    <a:pos x="9" y="116"/>
                  </a:cxn>
                  <a:cxn ang="0">
                    <a:pos x="13" y="104"/>
                  </a:cxn>
                  <a:cxn ang="0">
                    <a:pos x="15" y="89"/>
                  </a:cxn>
                  <a:cxn ang="0">
                    <a:pos x="19" y="61"/>
                  </a:cxn>
                  <a:cxn ang="0">
                    <a:pos x="21" y="47"/>
                  </a:cxn>
                  <a:cxn ang="0">
                    <a:pos x="24" y="33"/>
                  </a:cxn>
                  <a:cxn ang="0">
                    <a:pos x="30" y="21"/>
                  </a:cxn>
                  <a:cxn ang="0">
                    <a:pos x="33" y="15"/>
                  </a:cxn>
                  <a:cxn ang="0">
                    <a:pos x="37" y="10"/>
                  </a:cxn>
                  <a:cxn ang="0">
                    <a:pos x="37" y="10"/>
                  </a:cxn>
                  <a:cxn ang="0">
                    <a:pos x="38" y="8"/>
                  </a:cxn>
                  <a:cxn ang="0">
                    <a:pos x="38" y="5"/>
                  </a:cxn>
                  <a:cxn ang="0">
                    <a:pos x="36" y="2"/>
                  </a:cxn>
                  <a:cxn ang="0">
                    <a:pos x="35" y="1"/>
                  </a:cxn>
                  <a:cxn ang="0">
                    <a:pos x="33" y="0"/>
                  </a:cxn>
                  <a:cxn ang="0">
                    <a:pos x="32" y="1"/>
                  </a:cxn>
                  <a:cxn ang="0">
                    <a:pos x="30" y="2"/>
                  </a:cxn>
                  <a:cxn ang="0">
                    <a:pos x="30" y="2"/>
                  </a:cxn>
                </a:cxnLst>
                <a:rect l="0" t="0" r="r" b="b"/>
                <a:pathLst>
                  <a:path w="38" h="119">
                    <a:moveTo>
                      <a:pt x="30" y="2"/>
                    </a:moveTo>
                    <a:lnTo>
                      <a:pt x="30" y="2"/>
                    </a:lnTo>
                    <a:lnTo>
                      <a:pt x="26" y="9"/>
                    </a:lnTo>
                    <a:lnTo>
                      <a:pt x="22" y="15"/>
                    </a:lnTo>
                    <a:lnTo>
                      <a:pt x="17" y="28"/>
                    </a:lnTo>
                    <a:lnTo>
                      <a:pt x="13" y="42"/>
                    </a:lnTo>
                    <a:lnTo>
                      <a:pt x="11" y="56"/>
                    </a:lnTo>
                    <a:lnTo>
                      <a:pt x="7" y="86"/>
                    </a:lnTo>
                    <a:lnTo>
                      <a:pt x="4" y="99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16"/>
                    </a:lnTo>
                    <a:lnTo>
                      <a:pt x="1" y="117"/>
                    </a:lnTo>
                    <a:lnTo>
                      <a:pt x="2" y="118"/>
                    </a:lnTo>
                    <a:lnTo>
                      <a:pt x="3" y="119"/>
                    </a:lnTo>
                    <a:lnTo>
                      <a:pt x="7" y="119"/>
                    </a:lnTo>
                    <a:lnTo>
                      <a:pt x="8" y="118"/>
                    </a:lnTo>
                    <a:lnTo>
                      <a:pt x="9" y="116"/>
                    </a:lnTo>
                    <a:lnTo>
                      <a:pt x="9" y="116"/>
                    </a:lnTo>
                    <a:lnTo>
                      <a:pt x="13" y="104"/>
                    </a:lnTo>
                    <a:lnTo>
                      <a:pt x="15" y="89"/>
                    </a:lnTo>
                    <a:lnTo>
                      <a:pt x="19" y="61"/>
                    </a:lnTo>
                    <a:lnTo>
                      <a:pt x="21" y="47"/>
                    </a:lnTo>
                    <a:lnTo>
                      <a:pt x="24" y="33"/>
                    </a:lnTo>
                    <a:lnTo>
                      <a:pt x="30" y="21"/>
                    </a:lnTo>
                    <a:lnTo>
                      <a:pt x="33" y="15"/>
                    </a:lnTo>
                    <a:lnTo>
                      <a:pt x="37" y="10"/>
                    </a:lnTo>
                    <a:lnTo>
                      <a:pt x="37" y="10"/>
                    </a:lnTo>
                    <a:lnTo>
                      <a:pt x="38" y="8"/>
                    </a:lnTo>
                    <a:lnTo>
                      <a:pt x="38" y="5"/>
                    </a:lnTo>
                    <a:lnTo>
                      <a:pt x="36" y="2"/>
                    </a:lnTo>
                    <a:lnTo>
                      <a:pt x="35" y="1"/>
                    </a:lnTo>
                    <a:lnTo>
                      <a:pt x="33" y="0"/>
                    </a:lnTo>
                    <a:lnTo>
                      <a:pt x="32" y="1"/>
                    </a:lnTo>
                    <a:lnTo>
                      <a:pt x="30" y="2"/>
                    </a:lnTo>
                    <a:lnTo>
                      <a:pt x="3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4" name="chenying0907 732"/>
              <p:cNvSpPr/>
              <p:nvPr/>
            </p:nvSpPr>
            <p:spPr bwMode="auto">
              <a:xfrm>
                <a:off x="5694363" y="4205288"/>
                <a:ext cx="63500" cy="346075"/>
              </a:xfrm>
              <a:custGeom>
                <a:avLst/>
                <a:gdLst/>
                <a:ahLst/>
                <a:cxnLst>
                  <a:cxn ang="0">
                    <a:pos x="111" y="4"/>
                  </a:cxn>
                  <a:cxn ang="0">
                    <a:pos x="100" y="44"/>
                  </a:cxn>
                  <a:cxn ang="0">
                    <a:pos x="91" y="83"/>
                  </a:cxn>
                  <a:cxn ang="0">
                    <a:pos x="81" y="165"/>
                  </a:cxn>
                  <a:cxn ang="0">
                    <a:pos x="78" y="186"/>
                  </a:cxn>
                  <a:cxn ang="0">
                    <a:pos x="69" y="230"/>
                  </a:cxn>
                  <a:cxn ang="0">
                    <a:pos x="64" y="250"/>
                  </a:cxn>
                  <a:cxn ang="0">
                    <a:pos x="58" y="272"/>
                  </a:cxn>
                  <a:cxn ang="0">
                    <a:pos x="51" y="319"/>
                  </a:cxn>
                  <a:cxn ang="0">
                    <a:pos x="47" y="341"/>
                  </a:cxn>
                  <a:cxn ang="0">
                    <a:pos x="32" y="412"/>
                  </a:cxn>
                  <a:cxn ang="0">
                    <a:pos x="20" y="482"/>
                  </a:cxn>
                  <a:cxn ang="0">
                    <a:pos x="17" y="506"/>
                  </a:cxn>
                  <a:cxn ang="0">
                    <a:pos x="7" y="550"/>
                  </a:cxn>
                  <a:cxn ang="0">
                    <a:pos x="2" y="573"/>
                  </a:cxn>
                  <a:cxn ang="0">
                    <a:pos x="0" y="591"/>
                  </a:cxn>
                  <a:cxn ang="0">
                    <a:pos x="1" y="631"/>
                  </a:cxn>
                  <a:cxn ang="0">
                    <a:pos x="2" y="650"/>
                  </a:cxn>
                  <a:cxn ang="0">
                    <a:pos x="3" y="653"/>
                  </a:cxn>
                  <a:cxn ang="0">
                    <a:pos x="6" y="654"/>
                  </a:cxn>
                  <a:cxn ang="0">
                    <a:pos x="10" y="653"/>
                  </a:cxn>
                  <a:cxn ang="0">
                    <a:pos x="11" y="650"/>
                  </a:cxn>
                  <a:cxn ang="0">
                    <a:pos x="10" y="608"/>
                  </a:cxn>
                  <a:cxn ang="0">
                    <a:pos x="11" y="577"/>
                  </a:cxn>
                  <a:cxn ang="0">
                    <a:pos x="12" y="567"/>
                  </a:cxn>
                  <a:cxn ang="0">
                    <a:pos x="22" y="528"/>
                  </a:cxn>
                  <a:cxn ang="0">
                    <a:pos x="28" y="498"/>
                  </a:cxn>
                  <a:cxn ang="0">
                    <a:pos x="29" y="489"/>
                  </a:cxn>
                  <a:cxn ang="0">
                    <a:pos x="35" y="454"/>
                  </a:cxn>
                  <a:cxn ang="0">
                    <a:pos x="41" y="420"/>
                  </a:cxn>
                  <a:cxn ang="0">
                    <a:pos x="51" y="362"/>
                  </a:cxn>
                  <a:cxn ang="0">
                    <a:pos x="56" y="343"/>
                  </a:cxn>
                  <a:cxn ang="0">
                    <a:pos x="65" y="303"/>
                  </a:cxn>
                  <a:cxn ang="0">
                    <a:pos x="71" y="262"/>
                  </a:cxn>
                  <a:cxn ang="0">
                    <a:pos x="80" y="219"/>
                  </a:cxn>
                  <a:cxn ang="0">
                    <a:pos x="88" y="176"/>
                  </a:cxn>
                  <a:cxn ang="0">
                    <a:pos x="95" y="134"/>
                  </a:cxn>
                  <a:cxn ang="0">
                    <a:pos x="104" y="70"/>
                  </a:cxn>
                  <a:cxn ang="0">
                    <a:pos x="113" y="27"/>
                  </a:cxn>
                  <a:cxn ang="0">
                    <a:pos x="119" y="7"/>
                  </a:cxn>
                  <a:cxn ang="0">
                    <a:pos x="119" y="3"/>
                  </a:cxn>
                  <a:cxn ang="0">
                    <a:pos x="116" y="0"/>
                  </a:cxn>
                  <a:cxn ang="0">
                    <a:pos x="113" y="2"/>
                  </a:cxn>
                  <a:cxn ang="0">
                    <a:pos x="111" y="4"/>
                  </a:cxn>
                </a:cxnLst>
                <a:rect l="0" t="0" r="r" b="b"/>
                <a:pathLst>
                  <a:path w="120" h="654">
                    <a:moveTo>
                      <a:pt x="111" y="4"/>
                    </a:moveTo>
                    <a:lnTo>
                      <a:pt x="111" y="4"/>
                    </a:lnTo>
                    <a:lnTo>
                      <a:pt x="104" y="24"/>
                    </a:lnTo>
                    <a:lnTo>
                      <a:pt x="100" y="44"/>
                    </a:lnTo>
                    <a:lnTo>
                      <a:pt x="96" y="63"/>
                    </a:lnTo>
                    <a:lnTo>
                      <a:pt x="91" y="83"/>
                    </a:lnTo>
                    <a:lnTo>
                      <a:pt x="86" y="123"/>
                    </a:lnTo>
                    <a:lnTo>
                      <a:pt x="81" y="165"/>
                    </a:lnTo>
                    <a:lnTo>
                      <a:pt x="81" y="165"/>
                    </a:lnTo>
                    <a:lnTo>
                      <a:pt x="78" y="186"/>
                    </a:lnTo>
                    <a:lnTo>
                      <a:pt x="74" y="208"/>
                    </a:lnTo>
                    <a:lnTo>
                      <a:pt x="69" y="230"/>
                    </a:lnTo>
                    <a:lnTo>
                      <a:pt x="64" y="250"/>
                    </a:lnTo>
                    <a:lnTo>
                      <a:pt x="64" y="250"/>
                    </a:lnTo>
                    <a:lnTo>
                      <a:pt x="60" y="262"/>
                    </a:lnTo>
                    <a:lnTo>
                      <a:pt x="58" y="272"/>
                    </a:lnTo>
                    <a:lnTo>
                      <a:pt x="54" y="296"/>
                    </a:lnTo>
                    <a:lnTo>
                      <a:pt x="51" y="319"/>
                    </a:lnTo>
                    <a:lnTo>
                      <a:pt x="47" y="341"/>
                    </a:lnTo>
                    <a:lnTo>
                      <a:pt x="47" y="341"/>
                    </a:lnTo>
                    <a:lnTo>
                      <a:pt x="39" y="375"/>
                    </a:lnTo>
                    <a:lnTo>
                      <a:pt x="32" y="412"/>
                    </a:lnTo>
                    <a:lnTo>
                      <a:pt x="25" y="447"/>
                    </a:lnTo>
                    <a:lnTo>
                      <a:pt x="20" y="482"/>
                    </a:lnTo>
                    <a:lnTo>
                      <a:pt x="20" y="482"/>
                    </a:lnTo>
                    <a:lnTo>
                      <a:pt x="17" y="506"/>
                    </a:lnTo>
                    <a:lnTo>
                      <a:pt x="12" y="527"/>
                    </a:lnTo>
                    <a:lnTo>
                      <a:pt x="7" y="550"/>
                    </a:lnTo>
                    <a:lnTo>
                      <a:pt x="2" y="573"/>
                    </a:lnTo>
                    <a:lnTo>
                      <a:pt x="2" y="573"/>
                    </a:lnTo>
                    <a:lnTo>
                      <a:pt x="1" y="582"/>
                    </a:lnTo>
                    <a:lnTo>
                      <a:pt x="0" y="591"/>
                    </a:lnTo>
                    <a:lnTo>
                      <a:pt x="0" y="611"/>
                    </a:lnTo>
                    <a:lnTo>
                      <a:pt x="1" y="631"/>
                    </a:lnTo>
                    <a:lnTo>
                      <a:pt x="2" y="650"/>
                    </a:lnTo>
                    <a:lnTo>
                      <a:pt x="2" y="650"/>
                    </a:lnTo>
                    <a:lnTo>
                      <a:pt x="2" y="652"/>
                    </a:lnTo>
                    <a:lnTo>
                      <a:pt x="3" y="653"/>
                    </a:lnTo>
                    <a:lnTo>
                      <a:pt x="5" y="654"/>
                    </a:lnTo>
                    <a:lnTo>
                      <a:pt x="6" y="654"/>
                    </a:lnTo>
                    <a:lnTo>
                      <a:pt x="8" y="654"/>
                    </a:lnTo>
                    <a:lnTo>
                      <a:pt x="10" y="653"/>
                    </a:lnTo>
                    <a:lnTo>
                      <a:pt x="11" y="652"/>
                    </a:lnTo>
                    <a:lnTo>
                      <a:pt x="11" y="650"/>
                    </a:lnTo>
                    <a:lnTo>
                      <a:pt x="11" y="650"/>
                    </a:lnTo>
                    <a:lnTo>
                      <a:pt x="10" y="608"/>
                    </a:lnTo>
                    <a:lnTo>
                      <a:pt x="10" y="587"/>
                    </a:lnTo>
                    <a:lnTo>
                      <a:pt x="11" y="577"/>
                    </a:lnTo>
                    <a:lnTo>
                      <a:pt x="12" y="567"/>
                    </a:lnTo>
                    <a:lnTo>
                      <a:pt x="12" y="567"/>
                    </a:lnTo>
                    <a:lnTo>
                      <a:pt x="17" y="548"/>
                    </a:lnTo>
                    <a:lnTo>
                      <a:pt x="22" y="528"/>
                    </a:lnTo>
                    <a:lnTo>
                      <a:pt x="27" y="509"/>
                    </a:lnTo>
                    <a:lnTo>
                      <a:pt x="28" y="498"/>
                    </a:lnTo>
                    <a:lnTo>
                      <a:pt x="29" y="489"/>
                    </a:lnTo>
                    <a:lnTo>
                      <a:pt x="29" y="489"/>
                    </a:lnTo>
                    <a:lnTo>
                      <a:pt x="32" y="471"/>
                    </a:lnTo>
                    <a:lnTo>
                      <a:pt x="35" y="454"/>
                    </a:lnTo>
                    <a:lnTo>
                      <a:pt x="41" y="420"/>
                    </a:lnTo>
                    <a:lnTo>
                      <a:pt x="41" y="420"/>
                    </a:lnTo>
                    <a:lnTo>
                      <a:pt x="47" y="382"/>
                    </a:lnTo>
                    <a:lnTo>
                      <a:pt x="51" y="362"/>
                    </a:lnTo>
                    <a:lnTo>
                      <a:pt x="56" y="343"/>
                    </a:lnTo>
                    <a:lnTo>
                      <a:pt x="56" y="343"/>
                    </a:lnTo>
                    <a:lnTo>
                      <a:pt x="60" y="324"/>
                    </a:lnTo>
                    <a:lnTo>
                      <a:pt x="65" y="303"/>
                    </a:lnTo>
                    <a:lnTo>
                      <a:pt x="71" y="262"/>
                    </a:lnTo>
                    <a:lnTo>
                      <a:pt x="71" y="262"/>
                    </a:lnTo>
                    <a:lnTo>
                      <a:pt x="75" y="240"/>
                    </a:lnTo>
                    <a:lnTo>
                      <a:pt x="80" y="219"/>
                    </a:lnTo>
                    <a:lnTo>
                      <a:pt x="84" y="198"/>
                    </a:lnTo>
                    <a:lnTo>
                      <a:pt x="88" y="176"/>
                    </a:lnTo>
                    <a:lnTo>
                      <a:pt x="88" y="176"/>
                    </a:lnTo>
                    <a:lnTo>
                      <a:pt x="95" y="134"/>
                    </a:lnTo>
                    <a:lnTo>
                      <a:pt x="100" y="90"/>
                    </a:lnTo>
                    <a:lnTo>
                      <a:pt x="104" y="70"/>
                    </a:lnTo>
                    <a:lnTo>
                      <a:pt x="108" y="48"/>
                    </a:lnTo>
                    <a:lnTo>
                      <a:pt x="113" y="27"/>
                    </a:lnTo>
                    <a:lnTo>
                      <a:pt x="119" y="7"/>
                    </a:lnTo>
                    <a:lnTo>
                      <a:pt x="119" y="7"/>
                    </a:lnTo>
                    <a:lnTo>
                      <a:pt x="120" y="5"/>
                    </a:lnTo>
                    <a:lnTo>
                      <a:pt x="119" y="3"/>
                    </a:lnTo>
                    <a:lnTo>
                      <a:pt x="118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2"/>
                    </a:lnTo>
                    <a:lnTo>
                      <a:pt x="112" y="3"/>
                    </a:lnTo>
                    <a:lnTo>
                      <a:pt x="111" y="4"/>
                    </a:lnTo>
                    <a:lnTo>
                      <a:pt x="111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5" name="chenying0907 733"/>
              <p:cNvSpPr/>
              <p:nvPr/>
            </p:nvSpPr>
            <p:spPr bwMode="auto">
              <a:xfrm>
                <a:off x="5746751" y="4235450"/>
                <a:ext cx="46038" cy="26035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0" y="31"/>
                  </a:cxn>
                  <a:cxn ang="0">
                    <a:pos x="69" y="60"/>
                  </a:cxn>
                  <a:cxn ang="0">
                    <a:pos x="70" y="106"/>
                  </a:cxn>
                  <a:cxn ang="0">
                    <a:pos x="70" y="120"/>
                  </a:cxn>
                  <a:cxn ang="0">
                    <a:pos x="65" y="152"/>
                  </a:cxn>
                  <a:cxn ang="0">
                    <a:pos x="50" y="215"/>
                  </a:cxn>
                  <a:cxn ang="0">
                    <a:pos x="44" y="248"/>
                  </a:cxn>
                  <a:cxn ang="0">
                    <a:pos x="40" y="279"/>
                  </a:cxn>
                  <a:cxn ang="0">
                    <a:pos x="30" y="342"/>
                  </a:cxn>
                  <a:cxn ang="0">
                    <a:pos x="21" y="373"/>
                  </a:cxn>
                  <a:cxn ang="0">
                    <a:pos x="7" y="430"/>
                  </a:cxn>
                  <a:cxn ang="0">
                    <a:pos x="1" y="473"/>
                  </a:cxn>
                  <a:cxn ang="0">
                    <a:pos x="0" y="488"/>
                  </a:cxn>
                  <a:cxn ang="0">
                    <a:pos x="2" y="491"/>
                  </a:cxn>
                  <a:cxn ang="0">
                    <a:pos x="5" y="492"/>
                  </a:cxn>
                  <a:cxn ang="0">
                    <a:pos x="8" y="491"/>
                  </a:cxn>
                  <a:cxn ang="0">
                    <a:pos x="9" y="488"/>
                  </a:cxn>
                  <a:cxn ang="0">
                    <a:pos x="10" y="472"/>
                  </a:cxn>
                  <a:cxn ang="0">
                    <a:pos x="17" y="428"/>
                  </a:cxn>
                  <a:cxn ang="0">
                    <a:pos x="33" y="369"/>
                  </a:cxn>
                  <a:cxn ang="0">
                    <a:pos x="40" y="341"/>
                  </a:cxn>
                  <a:cxn ang="0">
                    <a:pos x="49" y="284"/>
                  </a:cxn>
                  <a:cxn ang="0">
                    <a:pos x="53" y="256"/>
                  </a:cxn>
                  <a:cxn ang="0">
                    <a:pos x="58" y="224"/>
                  </a:cxn>
                  <a:cxn ang="0">
                    <a:pos x="72" y="161"/>
                  </a:cxn>
                  <a:cxn ang="0">
                    <a:pos x="78" y="129"/>
                  </a:cxn>
                  <a:cxn ang="0">
                    <a:pos x="80" y="103"/>
                  </a:cxn>
                  <a:cxn ang="0">
                    <a:pos x="80" y="76"/>
                  </a:cxn>
                  <a:cxn ang="0">
                    <a:pos x="81" y="22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3" y="0"/>
                  </a:cxn>
                  <a:cxn ang="0">
                    <a:pos x="78" y="0"/>
                  </a:cxn>
                  <a:cxn ang="0">
                    <a:pos x="76" y="2"/>
                  </a:cxn>
                </a:cxnLst>
                <a:rect l="0" t="0" r="r" b="b"/>
                <a:pathLst>
                  <a:path w="85" h="492">
                    <a:moveTo>
                      <a:pt x="76" y="2"/>
                    </a:moveTo>
                    <a:lnTo>
                      <a:pt x="76" y="2"/>
                    </a:lnTo>
                    <a:lnTo>
                      <a:pt x="72" y="17"/>
                    </a:lnTo>
                    <a:lnTo>
                      <a:pt x="70" y="31"/>
                    </a:lnTo>
                    <a:lnTo>
                      <a:pt x="69" y="46"/>
                    </a:lnTo>
                    <a:lnTo>
                      <a:pt x="69" y="60"/>
                    </a:lnTo>
                    <a:lnTo>
                      <a:pt x="70" y="91"/>
                    </a:lnTo>
                    <a:lnTo>
                      <a:pt x="70" y="106"/>
                    </a:lnTo>
                    <a:lnTo>
                      <a:pt x="70" y="120"/>
                    </a:lnTo>
                    <a:lnTo>
                      <a:pt x="70" y="120"/>
                    </a:lnTo>
                    <a:lnTo>
                      <a:pt x="68" y="136"/>
                    </a:lnTo>
                    <a:lnTo>
                      <a:pt x="65" y="152"/>
                    </a:lnTo>
                    <a:lnTo>
                      <a:pt x="58" y="184"/>
                    </a:lnTo>
                    <a:lnTo>
                      <a:pt x="50" y="215"/>
                    </a:lnTo>
                    <a:lnTo>
                      <a:pt x="47" y="232"/>
                    </a:lnTo>
                    <a:lnTo>
                      <a:pt x="44" y="248"/>
                    </a:lnTo>
                    <a:lnTo>
                      <a:pt x="44" y="248"/>
                    </a:lnTo>
                    <a:lnTo>
                      <a:pt x="40" y="279"/>
                    </a:lnTo>
                    <a:lnTo>
                      <a:pt x="36" y="311"/>
                    </a:lnTo>
                    <a:lnTo>
                      <a:pt x="30" y="342"/>
                    </a:lnTo>
                    <a:lnTo>
                      <a:pt x="21" y="373"/>
                    </a:lnTo>
                    <a:lnTo>
                      <a:pt x="21" y="373"/>
                    </a:lnTo>
                    <a:lnTo>
                      <a:pt x="14" y="401"/>
                    </a:lnTo>
                    <a:lnTo>
                      <a:pt x="7" y="430"/>
                    </a:lnTo>
                    <a:lnTo>
                      <a:pt x="3" y="459"/>
                    </a:lnTo>
                    <a:lnTo>
                      <a:pt x="1" y="473"/>
                    </a:lnTo>
                    <a:lnTo>
                      <a:pt x="0" y="488"/>
                    </a:lnTo>
                    <a:lnTo>
                      <a:pt x="0" y="488"/>
                    </a:lnTo>
                    <a:lnTo>
                      <a:pt x="1" y="490"/>
                    </a:lnTo>
                    <a:lnTo>
                      <a:pt x="2" y="491"/>
                    </a:lnTo>
                    <a:lnTo>
                      <a:pt x="3" y="492"/>
                    </a:lnTo>
                    <a:lnTo>
                      <a:pt x="5" y="492"/>
                    </a:lnTo>
                    <a:lnTo>
                      <a:pt x="6" y="492"/>
                    </a:lnTo>
                    <a:lnTo>
                      <a:pt x="8" y="491"/>
                    </a:lnTo>
                    <a:lnTo>
                      <a:pt x="9" y="490"/>
                    </a:lnTo>
                    <a:lnTo>
                      <a:pt x="9" y="488"/>
                    </a:lnTo>
                    <a:lnTo>
                      <a:pt x="9" y="488"/>
                    </a:lnTo>
                    <a:lnTo>
                      <a:pt x="10" y="472"/>
                    </a:lnTo>
                    <a:lnTo>
                      <a:pt x="12" y="458"/>
                    </a:lnTo>
                    <a:lnTo>
                      <a:pt x="17" y="428"/>
                    </a:lnTo>
                    <a:lnTo>
                      <a:pt x="25" y="398"/>
                    </a:lnTo>
                    <a:lnTo>
                      <a:pt x="33" y="369"/>
                    </a:lnTo>
                    <a:lnTo>
                      <a:pt x="33" y="369"/>
                    </a:lnTo>
                    <a:lnTo>
                      <a:pt x="40" y="341"/>
                    </a:lnTo>
                    <a:lnTo>
                      <a:pt x="45" y="313"/>
                    </a:lnTo>
                    <a:lnTo>
                      <a:pt x="49" y="284"/>
                    </a:lnTo>
                    <a:lnTo>
                      <a:pt x="53" y="256"/>
                    </a:lnTo>
                    <a:lnTo>
                      <a:pt x="53" y="256"/>
                    </a:lnTo>
                    <a:lnTo>
                      <a:pt x="55" y="240"/>
                    </a:lnTo>
                    <a:lnTo>
                      <a:pt x="58" y="224"/>
                    </a:lnTo>
                    <a:lnTo>
                      <a:pt x="65" y="192"/>
                    </a:lnTo>
                    <a:lnTo>
                      <a:pt x="72" y="161"/>
                    </a:lnTo>
                    <a:lnTo>
                      <a:pt x="78" y="129"/>
                    </a:lnTo>
                    <a:lnTo>
                      <a:pt x="78" y="129"/>
                    </a:lnTo>
                    <a:lnTo>
                      <a:pt x="79" y="116"/>
                    </a:lnTo>
                    <a:lnTo>
                      <a:pt x="80" y="103"/>
                    </a:lnTo>
                    <a:lnTo>
                      <a:pt x="80" y="76"/>
                    </a:lnTo>
                    <a:lnTo>
                      <a:pt x="80" y="76"/>
                    </a:lnTo>
                    <a:lnTo>
                      <a:pt x="80" y="40"/>
                    </a:lnTo>
                    <a:lnTo>
                      <a:pt x="81" y="22"/>
                    </a:lnTo>
                    <a:lnTo>
                      <a:pt x="82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3" y="0"/>
                    </a:lnTo>
                    <a:lnTo>
                      <a:pt x="82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6" name="chenying0907 734"/>
              <p:cNvSpPr/>
              <p:nvPr/>
            </p:nvSpPr>
            <p:spPr bwMode="auto">
              <a:xfrm>
                <a:off x="5780088" y="4264025"/>
                <a:ext cx="34925" cy="1968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51"/>
                  </a:cxn>
                  <a:cxn ang="0">
                    <a:pos x="52" y="96"/>
                  </a:cxn>
                  <a:cxn ang="0">
                    <a:pos x="47" y="141"/>
                  </a:cxn>
                  <a:cxn ang="0">
                    <a:pos x="41" y="187"/>
                  </a:cxn>
                  <a:cxn ang="0">
                    <a:pos x="41" y="187"/>
                  </a:cxn>
                  <a:cxn ang="0">
                    <a:pos x="37" y="210"/>
                  </a:cxn>
                  <a:cxn ang="0">
                    <a:pos x="32" y="232"/>
                  </a:cxn>
                  <a:cxn ang="0">
                    <a:pos x="20" y="278"/>
                  </a:cxn>
                  <a:cxn ang="0">
                    <a:pos x="9" y="322"/>
                  </a:cxn>
                  <a:cxn ang="0">
                    <a:pos x="4" y="345"/>
                  </a:cxn>
                  <a:cxn ang="0">
                    <a:pos x="0" y="368"/>
                  </a:cxn>
                  <a:cxn ang="0">
                    <a:pos x="0" y="368"/>
                  </a:cxn>
                  <a:cxn ang="0">
                    <a:pos x="0" y="370"/>
                  </a:cxn>
                  <a:cxn ang="0">
                    <a:pos x="1" y="372"/>
                  </a:cxn>
                  <a:cxn ang="0">
                    <a:pos x="4" y="374"/>
                  </a:cxn>
                  <a:cxn ang="0">
                    <a:pos x="5" y="374"/>
                  </a:cxn>
                  <a:cxn ang="0">
                    <a:pos x="7" y="374"/>
                  </a:cxn>
                  <a:cxn ang="0">
                    <a:pos x="8" y="373"/>
                  </a:cxn>
                  <a:cxn ang="0">
                    <a:pos x="9" y="371"/>
                  </a:cxn>
                  <a:cxn ang="0">
                    <a:pos x="9" y="371"/>
                  </a:cxn>
                  <a:cxn ang="0">
                    <a:pos x="13" y="348"/>
                  </a:cxn>
                  <a:cxn ang="0">
                    <a:pos x="18" y="325"/>
                  </a:cxn>
                  <a:cxn ang="0">
                    <a:pos x="30" y="280"/>
                  </a:cxn>
                  <a:cxn ang="0">
                    <a:pos x="41" y="235"/>
                  </a:cxn>
                  <a:cxn ang="0">
                    <a:pos x="46" y="213"/>
                  </a:cxn>
                  <a:cxn ang="0">
                    <a:pos x="50" y="190"/>
                  </a:cxn>
                  <a:cxn ang="0">
                    <a:pos x="50" y="190"/>
                  </a:cxn>
                  <a:cxn ang="0">
                    <a:pos x="58" y="144"/>
                  </a:cxn>
                  <a:cxn ang="0">
                    <a:pos x="62" y="97"/>
                  </a:cxn>
                  <a:cxn ang="0">
                    <a:pos x="65" y="51"/>
                  </a:cxn>
                  <a:cxn ang="0">
                    <a:pos x="66" y="4"/>
                  </a:cxn>
                  <a:cxn ang="0">
                    <a:pos x="66" y="4"/>
                  </a:cxn>
                  <a:cxn ang="0">
                    <a:pos x="66" y="2"/>
                  </a:cxn>
                  <a:cxn ang="0">
                    <a:pos x="65" y="1"/>
                  </a:cxn>
                  <a:cxn ang="0">
                    <a:pos x="63" y="0"/>
                  </a:cxn>
                  <a:cxn ang="0">
                    <a:pos x="62" y="0"/>
                  </a:cxn>
                  <a:cxn ang="0">
                    <a:pos x="60" y="0"/>
                  </a:cxn>
                  <a:cxn ang="0">
                    <a:pos x="58" y="1"/>
                  </a:cxn>
                  <a:cxn ang="0">
                    <a:pos x="57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6" h="374">
                    <a:moveTo>
                      <a:pt x="57" y="4"/>
                    </a:moveTo>
                    <a:lnTo>
                      <a:pt x="57" y="4"/>
                    </a:lnTo>
                    <a:lnTo>
                      <a:pt x="56" y="51"/>
                    </a:lnTo>
                    <a:lnTo>
                      <a:pt x="52" y="96"/>
                    </a:lnTo>
                    <a:lnTo>
                      <a:pt x="47" y="141"/>
                    </a:lnTo>
                    <a:lnTo>
                      <a:pt x="41" y="187"/>
                    </a:lnTo>
                    <a:lnTo>
                      <a:pt x="41" y="187"/>
                    </a:lnTo>
                    <a:lnTo>
                      <a:pt x="37" y="210"/>
                    </a:lnTo>
                    <a:lnTo>
                      <a:pt x="32" y="232"/>
                    </a:lnTo>
                    <a:lnTo>
                      <a:pt x="20" y="278"/>
                    </a:lnTo>
                    <a:lnTo>
                      <a:pt x="9" y="322"/>
                    </a:lnTo>
                    <a:lnTo>
                      <a:pt x="4" y="345"/>
                    </a:lnTo>
                    <a:lnTo>
                      <a:pt x="0" y="368"/>
                    </a:lnTo>
                    <a:lnTo>
                      <a:pt x="0" y="368"/>
                    </a:lnTo>
                    <a:lnTo>
                      <a:pt x="0" y="370"/>
                    </a:lnTo>
                    <a:lnTo>
                      <a:pt x="1" y="372"/>
                    </a:lnTo>
                    <a:lnTo>
                      <a:pt x="4" y="374"/>
                    </a:lnTo>
                    <a:lnTo>
                      <a:pt x="5" y="374"/>
                    </a:lnTo>
                    <a:lnTo>
                      <a:pt x="7" y="374"/>
                    </a:lnTo>
                    <a:lnTo>
                      <a:pt x="8" y="373"/>
                    </a:lnTo>
                    <a:lnTo>
                      <a:pt x="9" y="371"/>
                    </a:lnTo>
                    <a:lnTo>
                      <a:pt x="9" y="371"/>
                    </a:lnTo>
                    <a:lnTo>
                      <a:pt x="13" y="348"/>
                    </a:lnTo>
                    <a:lnTo>
                      <a:pt x="18" y="325"/>
                    </a:lnTo>
                    <a:lnTo>
                      <a:pt x="30" y="280"/>
                    </a:lnTo>
                    <a:lnTo>
                      <a:pt x="41" y="235"/>
                    </a:lnTo>
                    <a:lnTo>
                      <a:pt x="46" y="213"/>
                    </a:lnTo>
                    <a:lnTo>
                      <a:pt x="50" y="190"/>
                    </a:lnTo>
                    <a:lnTo>
                      <a:pt x="50" y="190"/>
                    </a:lnTo>
                    <a:lnTo>
                      <a:pt x="58" y="144"/>
                    </a:lnTo>
                    <a:lnTo>
                      <a:pt x="62" y="97"/>
                    </a:lnTo>
                    <a:lnTo>
                      <a:pt x="65" y="51"/>
                    </a:lnTo>
                    <a:lnTo>
                      <a:pt x="66" y="4"/>
                    </a:lnTo>
                    <a:lnTo>
                      <a:pt x="66" y="4"/>
                    </a:lnTo>
                    <a:lnTo>
                      <a:pt x="66" y="2"/>
                    </a:lnTo>
                    <a:lnTo>
                      <a:pt x="65" y="1"/>
                    </a:lnTo>
                    <a:lnTo>
                      <a:pt x="63" y="0"/>
                    </a:lnTo>
                    <a:lnTo>
                      <a:pt x="62" y="0"/>
                    </a:lnTo>
                    <a:lnTo>
                      <a:pt x="60" y="0"/>
                    </a:lnTo>
                    <a:lnTo>
                      <a:pt x="58" y="1"/>
                    </a:lnTo>
                    <a:lnTo>
                      <a:pt x="57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7" name="chenying0907 735"/>
              <p:cNvSpPr/>
              <p:nvPr/>
            </p:nvSpPr>
            <p:spPr bwMode="auto">
              <a:xfrm>
                <a:off x="5805488" y="4286250"/>
                <a:ext cx="42863" cy="160338"/>
              </a:xfrm>
              <a:custGeom>
                <a:avLst/>
                <a:gdLst/>
                <a:ahLst/>
                <a:cxnLst>
                  <a:cxn ang="0">
                    <a:pos x="72" y="4"/>
                  </a:cxn>
                  <a:cxn ang="0">
                    <a:pos x="72" y="4"/>
                  </a:cxn>
                  <a:cxn ang="0">
                    <a:pos x="70" y="24"/>
                  </a:cxn>
                  <a:cxn ang="0">
                    <a:pos x="68" y="44"/>
                  </a:cxn>
                  <a:cxn ang="0">
                    <a:pos x="65" y="63"/>
                  </a:cxn>
                  <a:cxn ang="0">
                    <a:pos x="61" y="82"/>
                  </a:cxn>
                  <a:cxn ang="0">
                    <a:pos x="54" y="120"/>
                  </a:cxn>
                  <a:cxn ang="0">
                    <a:pos x="47" y="158"/>
                  </a:cxn>
                  <a:cxn ang="0">
                    <a:pos x="47" y="158"/>
                  </a:cxn>
                  <a:cxn ang="0">
                    <a:pos x="43" y="177"/>
                  </a:cxn>
                  <a:cxn ang="0">
                    <a:pos x="36" y="195"/>
                  </a:cxn>
                  <a:cxn ang="0">
                    <a:pos x="24" y="230"/>
                  </a:cxn>
                  <a:cxn ang="0">
                    <a:pos x="24" y="230"/>
                  </a:cxn>
                  <a:cxn ang="0">
                    <a:pos x="20" y="246"/>
                  </a:cxn>
                  <a:cxn ang="0">
                    <a:pos x="16" y="264"/>
                  </a:cxn>
                  <a:cxn ang="0">
                    <a:pos x="14" y="272"/>
                  </a:cxn>
                  <a:cxn ang="0">
                    <a:pos x="11" y="280"/>
                  </a:cxn>
                  <a:cxn ang="0">
                    <a:pos x="6" y="289"/>
                  </a:cxn>
                  <a:cxn ang="0">
                    <a:pos x="1" y="296"/>
                  </a:cxn>
                  <a:cxn ang="0">
                    <a:pos x="1" y="296"/>
                  </a:cxn>
                  <a:cxn ang="0">
                    <a:pos x="0" y="298"/>
                  </a:cxn>
                  <a:cxn ang="0">
                    <a:pos x="0" y="299"/>
                  </a:cxn>
                  <a:cxn ang="0">
                    <a:pos x="2" y="302"/>
                  </a:cxn>
                  <a:cxn ang="0">
                    <a:pos x="3" y="303"/>
                  </a:cxn>
                  <a:cxn ang="0">
                    <a:pos x="4" y="304"/>
                  </a:cxn>
                  <a:cxn ang="0">
                    <a:pos x="6" y="303"/>
                  </a:cxn>
                  <a:cxn ang="0">
                    <a:pos x="9" y="302"/>
                  </a:cxn>
                  <a:cxn ang="0">
                    <a:pos x="9" y="302"/>
                  </a:cxn>
                  <a:cxn ang="0">
                    <a:pos x="13" y="297"/>
                  </a:cxn>
                  <a:cxn ang="0">
                    <a:pos x="16" y="291"/>
                  </a:cxn>
                  <a:cxn ang="0">
                    <a:pos x="21" y="279"/>
                  </a:cxn>
                  <a:cxn ang="0">
                    <a:pos x="24" y="267"/>
                  </a:cxn>
                  <a:cxn ang="0">
                    <a:pos x="27" y="253"/>
                  </a:cxn>
                  <a:cxn ang="0">
                    <a:pos x="27" y="253"/>
                  </a:cxn>
                  <a:cxn ang="0">
                    <a:pos x="32" y="232"/>
                  </a:cxn>
                  <a:cxn ang="0">
                    <a:pos x="39" y="211"/>
                  </a:cxn>
                  <a:cxn ang="0">
                    <a:pos x="48" y="190"/>
                  </a:cxn>
                  <a:cxn ang="0">
                    <a:pos x="54" y="170"/>
                  </a:cxn>
                  <a:cxn ang="0">
                    <a:pos x="54" y="170"/>
                  </a:cxn>
                  <a:cxn ang="0">
                    <a:pos x="63" y="129"/>
                  </a:cxn>
                  <a:cxn ang="0">
                    <a:pos x="72" y="88"/>
                  </a:cxn>
                  <a:cxn ang="0">
                    <a:pos x="76" y="67"/>
                  </a:cxn>
                  <a:cxn ang="0">
                    <a:pos x="78" y="47"/>
                  </a:cxn>
                  <a:cxn ang="0">
                    <a:pos x="80" y="25"/>
                  </a:cxn>
                  <a:cxn ang="0">
                    <a:pos x="81" y="4"/>
                  </a:cxn>
                  <a:cxn ang="0">
                    <a:pos x="81" y="4"/>
                  </a:cxn>
                  <a:cxn ang="0">
                    <a:pos x="80" y="3"/>
                  </a:cxn>
                  <a:cxn ang="0">
                    <a:pos x="79" y="1"/>
                  </a:cxn>
                  <a:cxn ang="0">
                    <a:pos x="78" y="0"/>
                  </a:cxn>
                  <a:cxn ang="0">
                    <a:pos x="76" y="0"/>
                  </a:cxn>
                  <a:cxn ang="0">
                    <a:pos x="75" y="0"/>
                  </a:cxn>
                  <a:cxn ang="0">
                    <a:pos x="73" y="1"/>
                  </a:cxn>
                  <a:cxn ang="0">
                    <a:pos x="72" y="3"/>
                  </a:cxn>
                  <a:cxn ang="0">
                    <a:pos x="72" y="4"/>
                  </a:cxn>
                  <a:cxn ang="0">
                    <a:pos x="72" y="4"/>
                  </a:cxn>
                </a:cxnLst>
                <a:rect l="0" t="0" r="r" b="b"/>
                <a:pathLst>
                  <a:path w="81" h="304">
                    <a:moveTo>
                      <a:pt x="72" y="4"/>
                    </a:moveTo>
                    <a:lnTo>
                      <a:pt x="72" y="4"/>
                    </a:lnTo>
                    <a:lnTo>
                      <a:pt x="70" y="24"/>
                    </a:lnTo>
                    <a:lnTo>
                      <a:pt x="68" y="44"/>
                    </a:lnTo>
                    <a:lnTo>
                      <a:pt x="65" y="63"/>
                    </a:lnTo>
                    <a:lnTo>
                      <a:pt x="61" y="82"/>
                    </a:lnTo>
                    <a:lnTo>
                      <a:pt x="54" y="120"/>
                    </a:lnTo>
                    <a:lnTo>
                      <a:pt x="47" y="158"/>
                    </a:lnTo>
                    <a:lnTo>
                      <a:pt x="47" y="158"/>
                    </a:lnTo>
                    <a:lnTo>
                      <a:pt x="43" y="177"/>
                    </a:lnTo>
                    <a:lnTo>
                      <a:pt x="36" y="195"/>
                    </a:lnTo>
                    <a:lnTo>
                      <a:pt x="24" y="230"/>
                    </a:lnTo>
                    <a:lnTo>
                      <a:pt x="24" y="230"/>
                    </a:lnTo>
                    <a:lnTo>
                      <a:pt x="20" y="246"/>
                    </a:lnTo>
                    <a:lnTo>
                      <a:pt x="16" y="264"/>
                    </a:lnTo>
                    <a:lnTo>
                      <a:pt x="14" y="272"/>
                    </a:lnTo>
                    <a:lnTo>
                      <a:pt x="11" y="280"/>
                    </a:lnTo>
                    <a:lnTo>
                      <a:pt x="6" y="289"/>
                    </a:lnTo>
                    <a:lnTo>
                      <a:pt x="1" y="296"/>
                    </a:lnTo>
                    <a:lnTo>
                      <a:pt x="1" y="296"/>
                    </a:lnTo>
                    <a:lnTo>
                      <a:pt x="0" y="298"/>
                    </a:lnTo>
                    <a:lnTo>
                      <a:pt x="0" y="299"/>
                    </a:lnTo>
                    <a:lnTo>
                      <a:pt x="2" y="302"/>
                    </a:lnTo>
                    <a:lnTo>
                      <a:pt x="3" y="303"/>
                    </a:lnTo>
                    <a:lnTo>
                      <a:pt x="4" y="304"/>
                    </a:lnTo>
                    <a:lnTo>
                      <a:pt x="6" y="303"/>
                    </a:lnTo>
                    <a:lnTo>
                      <a:pt x="9" y="302"/>
                    </a:lnTo>
                    <a:lnTo>
                      <a:pt x="9" y="302"/>
                    </a:lnTo>
                    <a:lnTo>
                      <a:pt x="13" y="297"/>
                    </a:lnTo>
                    <a:lnTo>
                      <a:pt x="16" y="291"/>
                    </a:lnTo>
                    <a:lnTo>
                      <a:pt x="21" y="279"/>
                    </a:lnTo>
                    <a:lnTo>
                      <a:pt x="24" y="267"/>
                    </a:lnTo>
                    <a:lnTo>
                      <a:pt x="27" y="253"/>
                    </a:lnTo>
                    <a:lnTo>
                      <a:pt x="27" y="253"/>
                    </a:lnTo>
                    <a:lnTo>
                      <a:pt x="32" y="232"/>
                    </a:lnTo>
                    <a:lnTo>
                      <a:pt x="39" y="211"/>
                    </a:lnTo>
                    <a:lnTo>
                      <a:pt x="48" y="190"/>
                    </a:lnTo>
                    <a:lnTo>
                      <a:pt x="54" y="170"/>
                    </a:lnTo>
                    <a:lnTo>
                      <a:pt x="54" y="170"/>
                    </a:lnTo>
                    <a:lnTo>
                      <a:pt x="63" y="129"/>
                    </a:lnTo>
                    <a:lnTo>
                      <a:pt x="72" y="88"/>
                    </a:lnTo>
                    <a:lnTo>
                      <a:pt x="76" y="67"/>
                    </a:lnTo>
                    <a:lnTo>
                      <a:pt x="78" y="47"/>
                    </a:lnTo>
                    <a:lnTo>
                      <a:pt x="80" y="25"/>
                    </a:lnTo>
                    <a:lnTo>
                      <a:pt x="81" y="4"/>
                    </a:lnTo>
                    <a:lnTo>
                      <a:pt x="81" y="4"/>
                    </a:lnTo>
                    <a:lnTo>
                      <a:pt x="80" y="3"/>
                    </a:lnTo>
                    <a:lnTo>
                      <a:pt x="79" y="1"/>
                    </a:lnTo>
                    <a:lnTo>
                      <a:pt x="78" y="0"/>
                    </a:lnTo>
                    <a:lnTo>
                      <a:pt x="76" y="0"/>
                    </a:lnTo>
                    <a:lnTo>
                      <a:pt x="75" y="0"/>
                    </a:lnTo>
                    <a:lnTo>
                      <a:pt x="73" y="1"/>
                    </a:lnTo>
                    <a:lnTo>
                      <a:pt x="72" y="3"/>
                    </a:lnTo>
                    <a:lnTo>
                      <a:pt x="72" y="4"/>
                    </a:lnTo>
                    <a:lnTo>
                      <a:pt x="7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8" name="chenying0907 736"/>
              <p:cNvSpPr/>
              <p:nvPr/>
            </p:nvSpPr>
            <p:spPr bwMode="auto">
              <a:xfrm>
                <a:off x="5845176" y="4311650"/>
                <a:ext cx="38100" cy="122238"/>
              </a:xfrm>
              <a:custGeom>
                <a:avLst/>
                <a:gdLst/>
                <a:ahLst/>
                <a:cxnLst>
                  <a:cxn ang="0">
                    <a:pos x="62" y="4"/>
                  </a:cxn>
                  <a:cxn ang="0">
                    <a:pos x="62" y="4"/>
                  </a:cxn>
                  <a:cxn ang="0">
                    <a:pos x="59" y="36"/>
                  </a:cxn>
                  <a:cxn ang="0">
                    <a:pos x="55" y="69"/>
                  </a:cxn>
                  <a:cxn ang="0">
                    <a:pos x="53" y="86"/>
                  </a:cxn>
                  <a:cxn ang="0">
                    <a:pos x="50" y="101"/>
                  </a:cxn>
                  <a:cxn ang="0">
                    <a:pos x="47" y="117"/>
                  </a:cxn>
                  <a:cxn ang="0">
                    <a:pos x="42" y="132"/>
                  </a:cxn>
                  <a:cxn ang="0">
                    <a:pos x="42" y="132"/>
                  </a:cxn>
                  <a:cxn ang="0">
                    <a:pos x="36" y="145"/>
                  </a:cxn>
                  <a:cxn ang="0">
                    <a:pos x="30" y="159"/>
                  </a:cxn>
                  <a:cxn ang="0">
                    <a:pos x="17" y="185"/>
                  </a:cxn>
                  <a:cxn ang="0">
                    <a:pos x="17" y="185"/>
                  </a:cxn>
                  <a:cxn ang="0">
                    <a:pos x="16" y="189"/>
                  </a:cxn>
                  <a:cxn ang="0">
                    <a:pos x="15" y="194"/>
                  </a:cxn>
                  <a:cxn ang="0">
                    <a:pos x="13" y="206"/>
                  </a:cxn>
                  <a:cxn ang="0">
                    <a:pos x="12" y="212"/>
                  </a:cxn>
                  <a:cxn ang="0">
                    <a:pos x="10" y="217"/>
                  </a:cxn>
                  <a:cxn ang="0">
                    <a:pos x="7" y="221"/>
                  </a:cxn>
                  <a:cxn ang="0">
                    <a:pos x="4" y="223"/>
                  </a:cxn>
                  <a:cxn ang="0">
                    <a:pos x="4" y="223"/>
                  </a:cxn>
                  <a:cxn ang="0">
                    <a:pos x="2" y="224"/>
                  </a:cxn>
                  <a:cxn ang="0">
                    <a:pos x="1" y="225"/>
                  </a:cxn>
                  <a:cxn ang="0">
                    <a:pos x="0" y="227"/>
                  </a:cxn>
                  <a:cxn ang="0">
                    <a:pos x="1" y="228"/>
                  </a:cxn>
                  <a:cxn ang="0">
                    <a:pos x="1" y="230"/>
                  </a:cxn>
                  <a:cxn ang="0">
                    <a:pos x="2" y="231"/>
                  </a:cxn>
                  <a:cxn ang="0">
                    <a:pos x="4" y="232"/>
                  </a:cxn>
                  <a:cxn ang="0">
                    <a:pos x="6" y="232"/>
                  </a:cxn>
                  <a:cxn ang="0">
                    <a:pos x="6" y="232"/>
                  </a:cxn>
                  <a:cxn ang="0">
                    <a:pos x="9" y="230"/>
                  </a:cxn>
                  <a:cxn ang="0">
                    <a:pos x="12" y="229"/>
                  </a:cxn>
                  <a:cxn ang="0">
                    <a:pos x="15" y="225"/>
                  </a:cxn>
                  <a:cxn ang="0">
                    <a:pos x="18" y="219"/>
                  </a:cxn>
                  <a:cxn ang="0">
                    <a:pos x="20" y="213"/>
                  </a:cxn>
                  <a:cxn ang="0">
                    <a:pos x="20" y="213"/>
                  </a:cxn>
                  <a:cxn ang="0">
                    <a:pos x="22" y="205"/>
                  </a:cxn>
                  <a:cxn ang="0">
                    <a:pos x="24" y="198"/>
                  </a:cxn>
                  <a:cxn ang="0">
                    <a:pos x="25" y="191"/>
                  </a:cxn>
                  <a:cxn ang="0">
                    <a:pos x="29" y="184"/>
                  </a:cxn>
                  <a:cxn ang="0">
                    <a:pos x="29" y="184"/>
                  </a:cxn>
                  <a:cxn ang="0">
                    <a:pos x="44" y="150"/>
                  </a:cxn>
                  <a:cxn ang="0">
                    <a:pos x="44" y="150"/>
                  </a:cxn>
                  <a:cxn ang="0">
                    <a:pos x="51" y="133"/>
                  </a:cxn>
                  <a:cxn ang="0">
                    <a:pos x="56" y="116"/>
                  </a:cxn>
                  <a:cxn ang="0">
                    <a:pos x="61" y="97"/>
                  </a:cxn>
                  <a:cxn ang="0">
                    <a:pos x="63" y="78"/>
                  </a:cxn>
                  <a:cxn ang="0">
                    <a:pos x="67" y="41"/>
                  </a:cxn>
                  <a:cxn ang="0">
                    <a:pos x="71" y="4"/>
                  </a:cxn>
                  <a:cxn ang="0">
                    <a:pos x="71" y="4"/>
                  </a:cxn>
                  <a:cxn ang="0">
                    <a:pos x="71" y="2"/>
                  </a:cxn>
                  <a:cxn ang="0">
                    <a:pos x="70" y="1"/>
                  </a:cxn>
                  <a:cxn ang="0">
                    <a:pos x="69" y="0"/>
                  </a:cxn>
                  <a:cxn ang="0">
                    <a:pos x="67" y="0"/>
                  </a:cxn>
                  <a:cxn ang="0">
                    <a:pos x="64" y="1"/>
                  </a:cxn>
                  <a:cxn ang="0">
                    <a:pos x="63" y="2"/>
                  </a:cxn>
                  <a:cxn ang="0">
                    <a:pos x="62" y="4"/>
                  </a:cxn>
                  <a:cxn ang="0">
                    <a:pos x="62" y="4"/>
                  </a:cxn>
                </a:cxnLst>
                <a:rect l="0" t="0" r="r" b="b"/>
                <a:pathLst>
                  <a:path w="71" h="232">
                    <a:moveTo>
                      <a:pt x="62" y="4"/>
                    </a:moveTo>
                    <a:lnTo>
                      <a:pt x="62" y="4"/>
                    </a:lnTo>
                    <a:lnTo>
                      <a:pt x="59" y="36"/>
                    </a:lnTo>
                    <a:lnTo>
                      <a:pt x="55" y="69"/>
                    </a:lnTo>
                    <a:lnTo>
                      <a:pt x="53" y="86"/>
                    </a:lnTo>
                    <a:lnTo>
                      <a:pt x="50" y="101"/>
                    </a:lnTo>
                    <a:lnTo>
                      <a:pt x="47" y="117"/>
                    </a:lnTo>
                    <a:lnTo>
                      <a:pt x="42" y="132"/>
                    </a:lnTo>
                    <a:lnTo>
                      <a:pt x="42" y="132"/>
                    </a:lnTo>
                    <a:lnTo>
                      <a:pt x="36" y="145"/>
                    </a:lnTo>
                    <a:lnTo>
                      <a:pt x="30" y="159"/>
                    </a:lnTo>
                    <a:lnTo>
                      <a:pt x="17" y="185"/>
                    </a:lnTo>
                    <a:lnTo>
                      <a:pt x="17" y="185"/>
                    </a:lnTo>
                    <a:lnTo>
                      <a:pt x="16" y="189"/>
                    </a:lnTo>
                    <a:lnTo>
                      <a:pt x="15" y="194"/>
                    </a:lnTo>
                    <a:lnTo>
                      <a:pt x="13" y="206"/>
                    </a:lnTo>
                    <a:lnTo>
                      <a:pt x="12" y="212"/>
                    </a:lnTo>
                    <a:lnTo>
                      <a:pt x="10" y="217"/>
                    </a:lnTo>
                    <a:lnTo>
                      <a:pt x="7" y="221"/>
                    </a:lnTo>
                    <a:lnTo>
                      <a:pt x="4" y="223"/>
                    </a:lnTo>
                    <a:lnTo>
                      <a:pt x="4" y="223"/>
                    </a:lnTo>
                    <a:lnTo>
                      <a:pt x="2" y="224"/>
                    </a:lnTo>
                    <a:lnTo>
                      <a:pt x="1" y="225"/>
                    </a:lnTo>
                    <a:lnTo>
                      <a:pt x="0" y="227"/>
                    </a:lnTo>
                    <a:lnTo>
                      <a:pt x="1" y="228"/>
                    </a:lnTo>
                    <a:lnTo>
                      <a:pt x="1" y="230"/>
                    </a:lnTo>
                    <a:lnTo>
                      <a:pt x="2" y="231"/>
                    </a:lnTo>
                    <a:lnTo>
                      <a:pt x="4" y="232"/>
                    </a:lnTo>
                    <a:lnTo>
                      <a:pt x="6" y="232"/>
                    </a:lnTo>
                    <a:lnTo>
                      <a:pt x="6" y="232"/>
                    </a:lnTo>
                    <a:lnTo>
                      <a:pt x="9" y="230"/>
                    </a:lnTo>
                    <a:lnTo>
                      <a:pt x="12" y="229"/>
                    </a:lnTo>
                    <a:lnTo>
                      <a:pt x="15" y="225"/>
                    </a:lnTo>
                    <a:lnTo>
                      <a:pt x="18" y="219"/>
                    </a:lnTo>
                    <a:lnTo>
                      <a:pt x="20" y="213"/>
                    </a:lnTo>
                    <a:lnTo>
                      <a:pt x="20" y="213"/>
                    </a:lnTo>
                    <a:lnTo>
                      <a:pt x="22" y="205"/>
                    </a:lnTo>
                    <a:lnTo>
                      <a:pt x="24" y="198"/>
                    </a:lnTo>
                    <a:lnTo>
                      <a:pt x="25" y="191"/>
                    </a:lnTo>
                    <a:lnTo>
                      <a:pt x="29" y="184"/>
                    </a:lnTo>
                    <a:lnTo>
                      <a:pt x="29" y="184"/>
                    </a:lnTo>
                    <a:lnTo>
                      <a:pt x="44" y="150"/>
                    </a:lnTo>
                    <a:lnTo>
                      <a:pt x="44" y="150"/>
                    </a:lnTo>
                    <a:lnTo>
                      <a:pt x="51" y="133"/>
                    </a:lnTo>
                    <a:lnTo>
                      <a:pt x="56" y="116"/>
                    </a:lnTo>
                    <a:lnTo>
                      <a:pt x="61" y="97"/>
                    </a:lnTo>
                    <a:lnTo>
                      <a:pt x="63" y="78"/>
                    </a:lnTo>
                    <a:lnTo>
                      <a:pt x="67" y="41"/>
                    </a:lnTo>
                    <a:lnTo>
                      <a:pt x="71" y="4"/>
                    </a:lnTo>
                    <a:lnTo>
                      <a:pt x="71" y="4"/>
                    </a:lnTo>
                    <a:lnTo>
                      <a:pt x="71" y="2"/>
                    </a:lnTo>
                    <a:lnTo>
                      <a:pt x="70" y="1"/>
                    </a:lnTo>
                    <a:lnTo>
                      <a:pt x="69" y="0"/>
                    </a:lnTo>
                    <a:lnTo>
                      <a:pt x="67" y="0"/>
                    </a:lnTo>
                    <a:lnTo>
                      <a:pt x="64" y="1"/>
                    </a:lnTo>
                    <a:lnTo>
                      <a:pt x="63" y="2"/>
                    </a:lnTo>
                    <a:lnTo>
                      <a:pt x="62" y="4"/>
                    </a:lnTo>
                    <a:lnTo>
                      <a:pt x="62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9" name="chenying0907 737"/>
              <p:cNvSpPr>
                <a:spLocks noEditPoints="1"/>
              </p:cNvSpPr>
              <p:nvPr/>
            </p:nvSpPr>
            <p:spPr bwMode="auto">
              <a:xfrm>
                <a:off x="5284788" y="4124325"/>
                <a:ext cx="636588" cy="654050"/>
              </a:xfrm>
              <a:custGeom>
                <a:avLst/>
                <a:gdLst/>
                <a:ahLst/>
                <a:cxnLst>
                  <a:cxn ang="0">
                    <a:pos x="758" y="1226"/>
                  </a:cxn>
                  <a:cxn ang="0">
                    <a:pos x="680" y="1170"/>
                  </a:cxn>
                  <a:cxn ang="0">
                    <a:pos x="470" y="963"/>
                  </a:cxn>
                  <a:cxn ang="0">
                    <a:pos x="211" y="691"/>
                  </a:cxn>
                  <a:cxn ang="0">
                    <a:pos x="48" y="528"/>
                  </a:cxn>
                  <a:cxn ang="0">
                    <a:pos x="0" y="453"/>
                  </a:cxn>
                  <a:cxn ang="0">
                    <a:pos x="29" y="394"/>
                  </a:cxn>
                  <a:cxn ang="0">
                    <a:pos x="72" y="374"/>
                  </a:cxn>
                  <a:cxn ang="0">
                    <a:pos x="164" y="413"/>
                  </a:cxn>
                  <a:cxn ang="0">
                    <a:pos x="255" y="461"/>
                  </a:cxn>
                  <a:cxn ang="0">
                    <a:pos x="308" y="497"/>
                  </a:cxn>
                  <a:cxn ang="0">
                    <a:pos x="631" y="168"/>
                  </a:cxn>
                  <a:cxn ang="0">
                    <a:pos x="619" y="78"/>
                  </a:cxn>
                  <a:cxn ang="0">
                    <a:pos x="679" y="7"/>
                  </a:cxn>
                  <a:cxn ang="0">
                    <a:pos x="745" y="4"/>
                  </a:cxn>
                  <a:cxn ang="0">
                    <a:pos x="863" y="85"/>
                  </a:cxn>
                  <a:cxn ang="0">
                    <a:pos x="1020" y="246"/>
                  </a:cxn>
                  <a:cxn ang="0">
                    <a:pos x="1174" y="417"/>
                  </a:cxn>
                  <a:cxn ang="0">
                    <a:pos x="1203" y="504"/>
                  </a:cxn>
                  <a:cxn ang="0">
                    <a:pos x="1174" y="569"/>
                  </a:cxn>
                  <a:cxn ang="0">
                    <a:pos x="1108" y="602"/>
                  </a:cxn>
                  <a:cxn ang="0">
                    <a:pos x="1042" y="592"/>
                  </a:cxn>
                  <a:cxn ang="0">
                    <a:pos x="836" y="812"/>
                  </a:cxn>
                  <a:cxn ang="0">
                    <a:pos x="742" y="946"/>
                  </a:cxn>
                  <a:cxn ang="0">
                    <a:pos x="805" y="1026"/>
                  </a:cxn>
                  <a:cxn ang="0">
                    <a:pos x="848" y="1140"/>
                  </a:cxn>
                  <a:cxn ang="0">
                    <a:pos x="846" y="1212"/>
                  </a:cxn>
                  <a:cxn ang="0">
                    <a:pos x="807" y="1236"/>
                  </a:cxn>
                  <a:cxn ang="0">
                    <a:pos x="55" y="431"/>
                  </a:cxn>
                  <a:cxn ang="0">
                    <a:pos x="48" y="453"/>
                  </a:cxn>
                  <a:cxn ang="0">
                    <a:pos x="200" y="613"/>
                  </a:cxn>
                  <a:cxn ang="0">
                    <a:pos x="478" y="907"/>
                  </a:cxn>
                  <a:cxn ang="0">
                    <a:pos x="666" y="1093"/>
                  </a:cxn>
                  <a:cxn ang="0">
                    <a:pos x="780" y="1186"/>
                  </a:cxn>
                  <a:cxn ang="0">
                    <a:pos x="805" y="1181"/>
                  </a:cxn>
                  <a:cxn ang="0">
                    <a:pos x="795" y="1129"/>
                  </a:cxn>
                  <a:cxn ang="0">
                    <a:pos x="725" y="996"/>
                  </a:cxn>
                  <a:cxn ang="0">
                    <a:pos x="690" y="931"/>
                  </a:cxn>
                  <a:cxn ang="0">
                    <a:pos x="687" y="904"/>
                  </a:cxn>
                  <a:cxn ang="0">
                    <a:pos x="816" y="768"/>
                  </a:cxn>
                  <a:cxn ang="0">
                    <a:pos x="1010" y="557"/>
                  </a:cxn>
                  <a:cxn ang="0">
                    <a:pos x="1025" y="536"/>
                  </a:cxn>
                  <a:cxn ang="0">
                    <a:pos x="1050" y="540"/>
                  </a:cxn>
                  <a:cxn ang="0">
                    <a:pos x="1110" y="559"/>
                  </a:cxn>
                  <a:cxn ang="0">
                    <a:pos x="1143" y="535"/>
                  </a:cxn>
                  <a:cxn ang="0">
                    <a:pos x="1158" y="486"/>
                  </a:cxn>
                  <a:cxn ang="0">
                    <a:pos x="1111" y="411"/>
                  </a:cxn>
                  <a:cxn ang="0">
                    <a:pos x="996" y="286"/>
                  </a:cxn>
                  <a:cxn ang="0">
                    <a:pos x="822" y="108"/>
                  </a:cxn>
                  <a:cxn ang="0">
                    <a:pos x="747" y="50"/>
                  </a:cxn>
                  <a:cxn ang="0">
                    <a:pos x="688" y="57"/>
                  </a:cxn>
                  <a:cxn ang="0">
                    <a:pos x="658" y="111"/>
                  </a:cxn>
                  <a:cxn ang="0">
                    <a:pos x="679" y="159"/>
                  </a:cxn>
                  <a:cxn ang="0">
                    <a:pos x="674" y="184"/>
                  </a:cxn>
                  <a:cxn ang="0">
                    <a:pos x="425" y="444"/>
                  </a:cxn>
                  <a:cxn ang="0">
                    <a:pos x="324" y="533"/>
                  </a:cxn>
                  <a:cxn ang="0">
                    <a:pos x="301" y="542"/>
                  </a:cxn>
                  <a:cxn ang="0">
                    <a:pos x="235" y="502"/>
                  </a:cxn>
                  <a:cxn ang="0">
                    <a:pos x="170" y="470"/>
                  </a:cxn>
                  <a:cxn ang="0">
                    <a:pos x="116" y="434"/>
                  </a:cxn>
                </a:cxnLst>
                <a:rect l="0" t="0" r="r" b="b"/>
                <a:pathLst>
                  <a:path w="1204" h="1236">
                    <a:moveTo>
                      <a:pt x="799" y="1236"/>
                    </a:moveTo>
                    <a:lnTo>
                      <a:pt x="799" y="1236"/>
                    </a:lnTo>
                    <a:lnTo>
                      <a:pt x="792" y="1236"/>
                    </a:lnTo>
                    <a:lnTo>
                      <a:pt x="784" y="1235"/>
                    </a:lnTo>
                    <a:lnTo>
                      <a:pt x="777" y="1233"/>
                    </a:lnTo>
                    <a:lnTo>
                      <a:pt x="769" y="1231"/>
                    </a:lnTo>
                    <a:lnTo>
                      <a:pt x="769" y="1231"/>
                    </a:lnTo>
                    <a:lnTo>
                      <a:pt x="758" y="1226"/>
                    </a:lnTo>
                    <a:lnTo>
                      <a:pt x="747" y="1220"/>
                    </a:lnTo>
                    <a:lnTo>
                      <a:pt x="735" y="1214"/>
                    </a:lnTo>
                    <a:lnTo>
                      <a:pt x="724" y="1207"/>
                    </a:lnTo>
                    <a:lnTo>
                      <a:pt x="713" y="1199"/>
                    </a:lnTo>
                    <a:lnTo>
                      <a:pt x="701" y="1191"/>
                    </a:lnTo>
                    <a:lnTo>
                      <a:pt x="691" y="1180"/>
                    </a:lnTo>
                    <a:lnTo>
                      <a:pt x="680" y="1170"/>
                    </a:lnTo>
                    <a:lnTo>
                      <a:pt x="680" y="1170"/>
                    </a:lnTo>
                    <a:lnTo>
                      <a:pt x="656" y="1147"/>
                    </a:lnTo>
                    <a:lnTo>
                      <a:pt x="631" y="1124"/>
                    </a:lnTo>
                    <a:lnTo>
                      <a:pt x="631" y="1124"/>
                    </a:lnTo>
                    <a:lnTo>
                      <a:pt x="606" y="1103"/>
                    </a:lnTo>
                    <a:lnTo>
                      <a:pt x="582" y="1080"/>
                    </a:lnTo>
                    <a:lnTo>
                      <a:pt x="582" y="1080"/>
                    </a:lnTo>
                    <a:lnTo>
                      <a:pt x="526" y="1022"/>
                    </a:lnTo>
                    <a:lnTo>
                      <a:pt x="470" y="963"/>
                    </a:lnTo>
                    <a:lnTo>
                      <a:pt x="470" y="963"/>
                    </a:lnTo>
                    <a:lnTo>
                      <a:pt x="422" y="915"/>
                    </a:lnTo>
                    <a:lnTo>
                      <a:pt x="375" y="865"/>
                    </a:lnTo>
                    <a:lnTo>
                      <a:pt x="375" y="865"/>
                    </a:lnTo>
                    <a:lnTo>
                      <a:pt x="321" y="809"/>
                    </a:lnTo>
                    <a:lnTo>
                      <a:pt x="268" y="752"/>
                    </a:lnTo>
                    <a:lnTo>
                      <a:pt x="268" y="752"/>
                    </a:lnTo>
                    <a:lnTo>
                      <a:pt x="211" y="691"/>
                    </a:lnTo>
                    <a:lnTo>
                      <a:pt x="182" y="660"/>
                    </a:lnTo>
                    <a:lnTo>
                      <a:pt x="152" y="629"/>
                    </a:lnTo>
                    <a:lnTo>
                      <a:pt x="152" y="629"/>
                    </a:lnTo>
                    <a:lnTo>
                      <a:pt x="108" y="587"/>
                    </a:lnTo>
                    <a:lnTo>
                      <a:pt x="108" y="587"/>
                    </a:lnTo>
                    <a:lnTo>
                      <a:pt x="77" y="558"/>
                    </a:lnTo>
                    <a:lnTo>
                      <a:pt x="48" y="528"/>
                    </a:lnTo>
                    <a:lnTo>
                      <a:pt x="48" y="528"/>
                    </a:lnTo>
                    <a:lnTo>
                      <a:pt x="33" y="511"/>
                    </a:lnTo>
                    <a:lnTo>
                      <a:pt x="26" y="503"/>
                    </a:lnTo>
                    <a:lnTo>
                      <a:pt x="18" y="493"/>
                    </a:lnTo>
                    <a:lnTo>
                      <a:pt x="12" y="483"/>
                    </a:lnTo>
                    <a:lnTo>
                      <a:pt x="7" y="474"/>
                    </a:lnTo>
                    <a:lnTo>
                      <a:pt x="3" y="463"/>
                    </a:lnTo>
                    <a:lnTo>
                      <a:pt x="0" y="453"/>
                    </a:lnTo>
                    <a:lnTo>
                      <a:pt x="0" y="453"/>
                    </a:lnTo>
                    <a:lnTo>
                      <a:pt x="0" y="448"/>
                    </a:lnTo>
                    <a:lnTo>
                      <a:pt x="0" y="443"/>
                    </a:lnTo>
                    <a:lnTo>
                      <a:pt x="1" y="437"/>
                    </a:lnTo>
                    <a:lnTo>
                      <a:pt x="2" y="432"/>
                    </a:lnTo>
                    <a:lnTo>
                      <a:pt x="6" y="422"/>
                    </a:lnTo>
                    <a:lnTo>
                      <a:pt x="13" y="412"/>
                    </a:lnTo>
                    <a:lnTo>
                      <a:pt x="21" y="402"/>
                    </a:lnTo>
                    <a:lnTo>
                      <a:pt x="29" y="394"/>
                    </a:lnTo>
                    <a:lnTo>
                      <a:pt x="38" y="387"/>
                    </a:lnTo>
                    <a:lnTo>
                      <a:pt x="47" y="382"/>
                    </a:lnTo>
                    <a:lnTo>
                      <a:pt x="47" y="382"/>
                    </a:lnTo>
                    <a:lnTo>
                      <a:pt x="53" y="379"/>
                    </a:lnTo>
                    <a:lnTo>
                      <a:pt x="59" y="377"/>
                    </a:lnTo>
                    <a:lnTo>
                      <a:pt x="65" y="376"/>
                    </a:lnTo>
                    <a:lnTo>
                      <a:pt x="72" y="374"/>
                    </a:lnTo>
                    <a:lnTo>
                      <a:pt x="72" y="374"/>
                    </a:lnTo>
                    <a:lnTo>
                      <a:pt x="83" y="376"/>
                    </a:lnTo>
                    <a:lnTo>
                      <a:pt x="95" y="378"/>
                    </a:lnTo>
                    <a:lnTo>
                      <a:pt x="106" y="382"/>
                    </a:lnTo>
                    <a:lnTo>
                      <a:pt x="120" y="387"/>
                    </a:lnTo>
                    <a:lnTo>
                      <a:pt x="120" y="387"/>
                    </a:lnTo>
                    <a:lnTo>
                      <a:pt x="131" y="392"/>
                    </a:lnTo>
                    <a:lnTo>
                      <a:pt x="142" y="399"/>
                    </a:lnTo>
                    <a:lnTo>
                      <a:pt x="164" y="413"/>
                    </a:lnTo>
                    <a:lnTo>
                      <a:pt x="164" y="413"/>
                    </a:lnTo>
                    <a:lnTo>
                      <a:pt x="191" y="429"/>
                    </a:lnTo>
                    <a:lnTo>
                      <a:pt x="205" y="436"/>
                    </a:lnTo>
                    <a:lnTo>
                      <a:pt x="219" y="443"/>
                    </a:lnTo>
                    <a:lnTo>
                      <a:pt x="219" y="443"/>
                    </a:lnTo>
                    <a:lnTo>
                      <a:pt x="228" y="447"/>
                    </a:lnTo>
                    <a:lnTo>
                      <a:pt x="237" y="451"/>
                    </a:lnTo>
                    <a:lnTo>
                      <a:pt x="255" y="461"/>
                    </a:lnTo>
                    <a:lnTo>
                      <a:pt x="255" y="461"/>
                    </a:lnTo>
                    <a:lnTo>
                      <a:pt x="275" y="472"/>
                    </a:lnTo>
                    <a:lnTo>
                      <a:pt x="275" y="472"/>
                    </a:lnTo>
                    <a:lnTo>
                      <a:pt x="283" y="478"/>
                    </a:lnTo>
                    <a:lnTo>
                      <a:pt x="292" y="485"/>
                    </a:lnTo>
                    <a:lnTo>
                      <a:pt x="292" y="485"/>
                    </a:lnTo>
                    <a:lnTo>
                      <a:pt x="305" y="494"/>
                    </a:lnTo>
                    <a:lnTo>
                      <a:pt x="308" y="497"/>
                    </a:lnTo>
                    <a:lnTo>
                      <a:pt x="312" y="494"/>
                    </a:lnTo>
                    <a:lnTo>
                      <a:pt x="312" y="494"/>
                    </a:lnTo>
                    <a:lnTo>
                      <a:pt x="393" y="412"/>
                    </a:lnTo>
                    <a:lnTo>
                      <a:pt x="474" y="328"/>
                    </a:lnTo>
                    <a:lnTo>
                      <a:pt x="474" y="328"/>
                    </a:lnTo>
                    <a:lnTo>
                      <a:pt x="550" y="249"/>
                    </a:lnTo>
                    <a:lnTo>
                      <a:pt x="628" y="171"/>
                    </a:lnTo>
                    <a:lnTo>
                      <a:pt x="631" y="168"/>
                    </a:lnTo>
                    <a:lnTo>
                      <a:pt x="629" y="164"/>
                    </a:lnTo>
                    <a:lnTo>
                      <a:pt x="629" y="164"/>
                    </a:lnTo>
                    <a:lnTo>
                      <a:pt x="623" y="151"/>
                    </a:lnTo>
                    <a:lnTo>
                      <a:pt x="618" y="137"/>
                    </a:lnTo>
                    <a:lnTo>
                      <a:pt x="615" y="122"/>
                    </a:lnTo>
                    <a:lnTo>
                      <a:pt x="614" y="108"/>
                    </a:lnTo>
                    <a:lnTo>
                      <a:pt x="615" y="92"/>
                    </a:lnTo>
                    <a:lnTo>
                      <a:pt x="619" y="78"/>
                    </a:lnTo>
                    <a:lnTo>
                      <a:pt x="624" y="64"/>
                    </a:lnTo>
                    <a:lnTo>
                      <a:pt x="630" y="50"/>
                    </a:lnTo>
                    <a:lnTo>
                      <a:pt x="630" y="50"/>
                    </a:lnTo>
                    <a:lnTo>
                      <a:pt x="638" y="39"/>
                    </a:lnTo>
                    <a:lnTo>
                      <a:pt x="646" y="28"/>
                    </a:lnTo>
                    <a:lnTo>
                      <a:pt x="656" y="20"/>
                    </a:lnTo>
                    <a:lnTo>
                      <a:pt x="667" y="13"/>
                    </a:lnTo>
                    <a:lnTo>
                      <a:pt x="679" y="7"/>
                    </a:lnTo>
                    <a:lnTo>
                      <a:pt x="690" y="3"/>
                    </a:lnTo>
                    <a:lnTo>
                      <a:pt x="703" y="1"/>
                    </a:lnTo>
                    <a:lnTo>
                      <a:pt x="716" y="0"/>
                    </a:lnTo>
                    <a:lnTo>
                      <a:pt x="716" y="0"/>
                    </a:lnTo>
                    <a:lnTo>
                      <a:pt x="725" y="1"/>
                    </a:lnTo>
                    <a:lnTo>
                      <a:pt x="734" y="2"/>
                    </a:lnTo>
                    <a:lnTo>
                      <a:pt x="734" y="2"/>
                    </a:lnTo>
                    <a:lnTo>
                      <a:pt x="745" y="4"/>
                    </a:lnTo>
                    <a:lnTo>
                      <a:pt x="754" y="6"/>
                    </a:lnTo>
                    <a:lnTo>
                      <a:pt x="763" y="9"/>
                    </a:lnTo>
                    <a:lnTo>
                      <a:pt x="773" y="13"/>
                    </a:lnTo>
                    <a:lnTo>
                      <a:pt x="789" y="21"/>
                    </a:lnTo>
                    <a:lnTo>
                      <a:pt x="806" y="33"/>
                    </a:lnTo>
                    <a:lnTo>
                      <a:pt x="820" y="44"/>
                    </a:lnTo>
                    <a:lnTo>
                      <a:pt x="834" y="57"/>
                    </a:lnTo>
                    <a:lnTo>
                      <a:pt x="863" y="85"/>
                    </a:lnTo>
                    <a:lnTo>
                      <a:pt x="865" y="87"/>
                    </a:lnTo>
                    <a:lnTo>
                      <a:pt x="865" y="87"/>
                    </a:lnTo>
                    <a:lnTo>
                      <a:pt x="903" y="125"/>
                    </a:lnTo>
                    <a:lnTo>
                      <a:pt x="939" y="163"/>
                    </a:lnTo>
                    <a:lnTo>
                      <a:pt x="939" y="163"/>
                    </a:lnTo>
                    <a:lnTo>
                      <a:pt x="976" y="201"/>
                    </a:lnTo>
                    <a:lnTo>
                      <a:pt x="1013" y="239"/>
                    </a:lnTo>
                    <a:lnTo>
                      <a:pt x="1020" y="246"/>
                    </a:lnTo>
                    <a:lnTo>
                      <a:pt x="1020" y="246"/>
                    </a:lnTo>
                    <a:lnTo>
                      <a:pt x="1053" y="279"/>
                    </a:lnTo>
                    <a:lnTo>
                      <a:pt x="1085" y="313"/>
                    </a:lnTo>
                    <a:lnTo>
                      <a:pt x="1117" y="348"/>
                    </a:lnTo>
                    <a:lnTo>
                      <a:pt x="1147" y="383"/>
                    </a:lnTo>
                    <a:lnTo>
                      <a:pt x="1155" y="391"/>
                    </a:lnTo>
                    <a:lnTo>
                      <a:pt x="1155" y="391"/>
                    </a:lnTo>
                    <a:lnTo>
                      <a:pt x="1174" y="417"/>
                    </a:lnTo>
                    <a:lnTo>
                      <a:pt x="1184" y="429"/>
                    </a:lnTo>
                    <a:lnTo>
                      <a:pt x="1192" y="443"/>
                    </a:lnTo>
                    <a:lnTo>
                      <a:pt x="1198" y="457"/>
                    </a:lnTo>
                    <a:lnTo>
                      <a:pt x="1202" y="472"/>
                    </a:lnTo>
                    <a:lnTo>
                      <a:pt x="1203" y="479"/>
                    </a:lnTo>
                    <a:lnTo>
                      <a:pt x="1204" y="487"/>
                    </a:lnTo>
                    <a:lnTo>
                      <a:pt x="1203" y="495"/>
                    </a:lnTo>
                    <a:lnTo>
                      <a:pt x="1203" y="504"/>
                    </a:lnTo>
                    <a:lnTo>
                      <a:pt x="1203" y="504"/>
                    </a:lnTo>
                    <a:lnTo>
                      <a:pt x="1201" y="514"/>
                    </a:lnTo>
                    <a:lnTo>
                      <a:pt x="1198" y="524"/>
                    </a:lnTo>
                    <a:lnTo>
                      <a:pt x="1195" y="535"/>
                    </a:lnTo>
                    <a:lnTo>
                      <a:pt x="1191" y="544"/>
                    </a:lnTo>
                    <a:lnTo>
                      <a:pt x="1186" y="552"/>
                    </a:lnTo>
                    <a:lnTo>
                      <a:pt x="1181" y="560"/>
                    </a:lnTo>
                    <a:lnTo>
                      <a:pt x="1174" y="569"/>
                    </a:lnTo>
                    <a:lnTo>
                      <a:pt x="1167" y="575"/>
                    </a:lnTo>
                    <a:lnTo>
                      <a:pt x="1160" y="581"/>
                    </a:lnTo>
                    <a:lnTo>
                      <a:pt x="1153" y="586"/>
                    </a:lnTo>
                    <a:lnTo>
                      <a:pt x="1144" y="591"/>
                    </a:lnTo>
                    <a:lnTo>
                      <a:pt x="1136" y="596"/>
                    </a:lnTo>
                    <a:lnTo>
                      <a:pt x="1127" y="599"/>
                    </a:lnTo>
                    <a:lnTo>
                      <a:pt x="1117" y="601"/>
                    </a:lnTo>
                    <a:lnTo>
                      <a:pt x="1108" y="602"/>
                    </a:lnTo>
                    <a:lnTo>
                      <a:pt x="1098" y="603"/>
                    </a:lnTo>
                    <a:lnTo>
                      <a:pt x="1098" y="603"/>
                    </a:lnTo>
                    <a:lnTo>
                      <a:pt x="1085" y="602"/>
                    </a:lnTo>
                    <a:lnTo>
                      <a:pt x="1073" y="600"/>
                    </a:lnTo>
                    <a:lnTo>
                      <a:pt x="1061" y="596"/>
                    </a:lnTo>
                    <a:lnTo>
                      <a:pt x="1048" y="591"/>
                    </a:lnTo>
                    <a:lnTo>
                      <a:pt x="1045" y="589"/>
                    </a:lnTo>
                    <a:lnTo>
                      <a:pt x="1042" y="592"/>
                    </a:lnTo>
                    <a:lnTo>
                      <a:pt x="1042" y="592"/>
                    </a:lnTo>
                    <a:lnTo>
                      <a:pt x="993" y="644"/>
                    </a:lnTo>
                    <a:lnTo>
                      <a:pt x="944" y="697"/>
                    </a:lnTo>
                    <a:lnTo>
                      <a:pt x="944" y="697"/>
                    </a:lnTo>
                    <a:lnTo>
                      <a:pt x="890" y="755"/>
                    </a:lnTo>
                    <a:lnTo>
                      <a:pt x="863" y="784"/>
                    </a:lnTo>
                    <a:lnTo>
                      <a:pt x="836" y="812"/>
                    </a:lnTo>
                    <a:lnTo>
                      <a:pt x="836" y="812"/>
                    </a:lnTo>
                    <a:lnTo>
                      <a:pt x="806" y="842"/>
                    </a:lnTo>
                    <a:lnTo>
                      <a:pt x="778" y="873"/>
                    </a:lnTo>
                    <a:lnTo>
                      <a:pt x="778" y="873"/>
                    </a:lnTo>
                    <a:lnTo>
                      <a:pt x="731" y="923"/>
                    </a:lnTo>
                    <a:lnTo>
                      <a:pt x="728" y="926"/>
                    </a:lnTo>
                    <a:lnTo>
                      <a:pt x="730" y="930"/>
                    </a:lnTo>
                    <a:lnTo>
                      <a:pt x="730" y="930"/>
                    </a:lnTo>
                    <a:lnTo>
                      <a:pt x="742" y="946"/>
                    </a:lnTo>
                    <a:lnTo>
                      <a:pt x="742" y="946"/>
                    </a:lnTo>
                    <a:lnTo>
                      <a:pt x="754" y="962"/>
                    </a:lnTo>
                    <a:lnTo>
                      <a:pt x="767" y="979"/>
                    </a:lnTo>
                    <a:lnTo>
                      <a:pt x="771" y="983"/>
                    </a:lnTo>
                    <a:lnTo>
                      <a:pt x="771" y="983"/>
                    </a:lnTo>
                    <a:lnTo>
                      <a:pt x="790" y="1004"/>
                    </a:lnTo>
                    <a:lnTo>
                      <a:pt x="798" y="1015"/>
                    </a:lnTo>
                    <a:lnTo>
                      <a:pt x="805" y="1026"/>
                    </a:lnTo>
                    <a:lnTo>
                      <a:pt x="805" y="1026"/>
                    </a:lnTo>
                    <a:lnTo>
                      <a:pt x="811" y="1041"/>
                    </a:lnTo>
                    <a:lnTo>
                      <a:pt x="817" y="1056"/>
                    </a:lnTo>
                    <a:lnTo>
                      <a:pt x="828" y="1087"/>
                    </a:lnTo>
                    <a:lnTo>
                      <a:pt x="828" y="1087"/>
                    </a:lnTo>
                    <a:lnTo>
                      <a:pt x="838" y="1114"/>
                    </a:lnTo>
                    <a:lnTo>
                      <a:pt x="848" y="1140"/>
                    </a:lnTo>
                    <a:lnTo>
                      <a:pt x="848" y="1140"/>
                    </a:lnTo>
                    <a:lnTo>
                      <a:pt x="851" y="1150"/>
                    </a:lnTo>
                    <a:lnTo>
                      <a:pt x="854" y="1160"/>
                    </a:lnTo>
                    <a:lnTo>
                      <a:pt x="855" y="1169"/>
                    </a:lnTo>
                    <a:lnTo>
                      <a:pt x="856" y="1178"/>
                    </a:lnTo>
                    <a:lnTo>
                      <a:pt x="855" y="1187"/>
                    </a:lnTo>
                    <a:lnTo>
                      <a:pt x="853" y="1197"/>
                    </a:lnTo>
                    <a:lnTo>
                      <a:pt x="850" y="1204"/>
                    </a:lnTo>
                    <a:lnTo>
                      <a:pt x="846" y="1212"/>
                    </a:lnTo>
                    <a:lnTo>
                      <a:pt x="846" y="1212"/>
                    </a:lnTo>
                    <a:lnTo>
                      <a:pt x="842" y="1217"/>
                    </a:lnTo>
                    <a:lnTo>
                      <a:pt x="837" y="1223"/>
                    </a:lnTo>
                    <a:lnTo>
                      <a:pt x="831" y="1227"/>
                    </a:lnTo>
                    <a:lnTo>
                      <a:pt x="826" y="1230"/>
                    </a:lnTo>
                    <a:lnTo>
                      <a:pt x="820" y="1233"/>
                    </a:lnTo>
                    <a:lnTo>
                      <a:pt x="813" y="1235"/>
                    </a:lnTo>
                    <a:lnTo>
                      <a:pt x="807" y="1236"/>
                    </a:lnTo>
                    <a:lnTo>
                      <a:pt x="799" y="1236"/>
                    </a:lnTo>
                    <a:lnTo>
                      <a:pt x="799" y="1236"/>
                    </a:lnTo>
                    <a:close/>
                    <a:moveTo>
                      <a:pt x="86" y="424"/>
                    </a:moveTo>
                    <a:lnTo>
                      <a:pt x="86" y="424"/>
                    </a:lnTo>
                    <a:lnTo>
                      <a:pt x="76" y="424"/>
                    </a:lnTo>
                    <a:lnTo>
                      <a:pt x="65" y="427"/>
                    </a:lnTo>
                    <a:lnTo>
                      <a:pt x="60" y="429"/>
                    </a:lnTo>
                    <a:lnTo>
                      <a:pt x="55" y="431"/>
                    </a:lnTo>
                    <a:lnTo>
                      <a:pt x="50" y="434"/>
                    </a:lnTo>
                    <a:lnTo>
                      <a:pt x="47" y="439"/>
                    </a:lnTo>
                    <a:lnTo>
                      <a:pt x="47" y="439"/>
                    </a:lnTo>
                    <a:lnTo>
                      <a:pt x="46" y="442"/>
                    </a:lnTo>
                    <a:lnTo>
                      <a:pt x="45" y="446"/>
                    </a:lnTo>
                    <a:lnTo>
                      <a:pt x="46" y="449"/>
                    </a:lnTo>
                    <a:lnTo>
                      <a:pt x="48" y="453"/>
                    </a:lnTo>
                    <a:lnTo>
                      <a:pt x="48" y="453"/>
                    </a:lnTo>
                    <a:lnTo>
                      <a:pt x="60" y="471"/>
                    </a:lnTo>
                    <a:lnTo>
                      <a:pt x="73" y="487"/>
                    </a:lnTo>
                    <a:lnTo>
                      <a:pt x="88" y="503"/>
                    </a:lnTo>
                    <a:lnTo>
                      <a:pt x="104" y="519"/>
                    </a:lnTo>
                    <a:lnTo>
                      <a:pt x="104" y="519"/>
                    </a:lnTo>
                    <a:lnTo>
                      <a:pt x="129" y="542"/>
                    </a:lnTo>
                    <a:lnTo>
                      <a:pt x="153" y="566"/>
                    </a:lnTo>
                    <a:lnTo>
                      <a:pt x="200" y="613"/>
                    </a:lnTo>
                    <a:lnTo>
                      <a:pt x="247" y="662"/>
                    </a:lnTo>
                    <a:lnTo>
                      <a:pt x="291" y="710"/>
                    </a:lnTo>
                    <a:lnTo>
                      <a:pt x="291" y="710"/>
                    </a:lnTo>
                    <a:lnTo>
                      <a:pt x="349" y="772"/>
                    </a:lnTo>
                    <a:lnTo>
                      <a:pt x="407" y="833"/>
                    </a:lnTo>
                    <a:lnTo>
                      <a:pt x="407" y="833"/>
                    </a:lnTo>
                    <a:lnTo>
                      <a:pt x="443" y="870"/>
                    </a:lnTo>
                    <a:lnTo>
                      <a:pt x="478" y="907"/>
                    </a:lnTo>
                    <a:lnTo>
                      <a:pt x="478" y="907"/>
                    </a:lnTo>
                    <a:lnTo>
                      <a:pt x="518" y="950"/>
                    </a:lnTo>
                    <a:lnTo>
                      <a:pt x="560" y="992"/>
                    </a:lnTo>
                    <a:lnTo>
                      <a:pt x="560" y="992"/>
                    </a:lnTo>
                    <a:lnTo>
                      <a:pt x="595" y="1027"/>
                    </a:lnTo>
                    <a:lnTo>
                      <a:pt x="631" y="1060"/>
                    </a:lnTo>
                    <a:lnTo>
                      <a:pt x="631" y="1060"/>
                    </a:lnTo>
                    <a:lnTo>
                      <a:pt x="666" y="1093"/>
                    </a:lnTo>
                    <a:lnTo>
                      <a:pt x="701" y="1128"/>
                    </a:lnTo>
                    <a:lnTo>
                      <a:pt x="701" y="1128"/>
                    </a:lnTo>
                    <a:lnTo>
                      <a:pt x="717" y="1143"/>
                    </a:lnTo>
                    <a:lnTo>
                      <a:pt x="736" y="1161"/>
                    </a:lnTo>
                    <a:lnTo>
                      <a:pt x="748" y="1169"/>
                    </a:lnTo>
                    <a:lnTo>
                      <a:pt x="758" y="1176"/>
                    </a:lnTo>
                    <a:lnTo>
                      <a:pt x="769" y="1182"/>
                    </a:lnTo>
                    <a:lnTo>
                      <a:pt x="780" y="1186"/>
                    </a:lnTo>
                    <a:lnTo>
                      <a:pt x="780" y="1186"/>
                    </a:lnTo>
                    <a:lnTo>
                      <a:pt x="786" y="1187"/>
                    </a:lnTo>
                    <a:lnTo>
                      <a:pt x="791" y="1188"/>
                    </a:lnTo>
                    <a:lnTo>
                      <a:pt x="791" y="1188"/>
                    </a:lnTo>
                    <a:lnTo>
                      <a:pt x="796" y="1187"/>
                    </a:lnTo>
                    <a:lnTo>
                      <a:pt x="800" y="1186"/>
                    </a:lnTo>
                    <a:lnTo>
                      <a:pt x="802" y="1183"/>
                    </a:lnTo>
                    <a:lnTo>
                      <a:pt x="805" y="1181"/>
                    </a:lnTo>
                    <a:lnTo>
                      <a:pt x="805" y="1181"/>
                    </a:lnTo>
                    <a:lnTo>
                      <a:pt x="807" y="1177"/>
                    </a:lnTo>
                    <a:lnTo>
                      <a:pt x="808" y="1172"/>
                    </a:lnTo>
                    <a:lnTo>
                      <a:pt x="808" y="1166"/>
                    </a:lnTo>
                    <a:lnTo>
                      <a:pt x="807" y="1160"/>
                    </a:lnTo>
                    <a:lnTo>
                      <a:pt x="801" y="1145"/>
                    </a:lnTo>
                    <a:lnTo>
                      <a:pt x="795" y="1129"/>
                    </a:lnTo>
                    <a:lnTo>
                      <a:pt x="795" y="1129"/>
                    </a:lnTo>
                    <a:lnTo>
                      <a:pt x="791" y="1118"/>
                    </a:lnTo>
                    <a:lnTo>
                      <a:pt x="791" y="1118"/>
                    </a:lnTo>
                    <a:lnTo>
                      <a:pt x="783" y="1097"/>
                    </a:lnTo>
                    <a:lnTo>
                      <a:pt x="774" y="1076"/>
                    </a:lnTo>
                    <a:lnTo>
                      <a:pt x="763" y="1055"/>
                    </a:lnTo>
                    <a:lnTo>
                      <a:pt x="752" y="1036"/>
                    </a:lnTo>
                    <a:lnTo>
                      <a:pt x="738" y="1016"/>
                    </a:lnTo>
                    <a:lnTo>
                      <a:pt x="725" y="996"/>
                    </a:lnTo>
                    <a:lnTo>
                      <a:pt x="709" y="977"/>
                    </a:lnTo>
                    <a:lnTo>
                      <a:pt x="694" y="956"/>
                    </a:lnTo>
                    <a:lnTo>
                      <a:pt x="694" y="956"/>
                    </a:lnTo>
                    <a:lnTo>
                      <a:pt x="691" y="951"/>
                    </a:lnTo>
                    <a:lnTo>
                      <a:pt x="689" y="946"/>
                    </a:lnTo>
                    <a:lnTo>
                      <a:pt x="688" y="940"/>
                    </a:lnTo>
                    <a:lnTo>
                      <a:pt x="689" y="934"/>
                    </a:lnTo>
                    <a:lnTo>
                      <a:pt x="690" y="931"/>
                    </a:lnTo>
                    <a:lnTo>
                      <a:pt x="688" y="929"/>
                    </a:lnTo>
                    <a:lnTo>
                      <a:pt x="688" y="929"/>
                    </a:lnTo>
                    <a:lnTo>
                      <a:pt x="685" y="923"/>
                    </a:lnTo>
                    <a:lnTo>
                      <a:pt x="684" y="919"/>
                    </a:lnTo>
                    <a:lnTo>
                      <a:pt x="684" y="916"/>
                    </a:lnTo>
                    <a:lnTo>
                      <a:pt x="684" y="912"/>
                    </a:lnTo>
                    <a:lnTo>
                      <a:pt x="685" y="907"/>
                    </a:lnTo>
                    <a:lnTo>
                      <a:pt x="687" y="904"/>
                    </a:lnTo>
                    <a:lnTo>
                      <a:pt x="690" y="900"/>
                    </a:lnTo>
                    <a:lnTo>
                      <a:pt x="690" y="900"/>
                    </a:lnTo>
                    <a:lnTo>
                      <a:pt x="721" y="867"/>
                    </a:lnTo>
                    <a:lnTo>
                      <a:pt x="752" y="835"/>
                    </a:lnTo>
                    <a:lnTo>
                      <a:pt x="752" y="835"/>
                    </a:lnTo>
                    <a:lnTo>
                      <a:pt x="783" y="801"/>
                    </a:lnTo>
                    <a:lnTo>
                      <a:pt x="816" y="768"/>
                    </a:lnTo>
                    <a:lnTo>
                      <a:pt x="816" y="768"/>
                    </a:lnTo>
                    <a:lnTo>
                      <a:pt x="842" y="741"/>
                    </a:lnTo>
                    <a:lnTo>
                      <a:pt x="868" y="713"/>
                    </a:lnTo>
                    <a:lnTo>
                      <a:pt x="918" y="659"/>
                    </a:lnTo>
                    <a:lnTo>
                      <a:pt x="918" y="659"/>
                    </a:lnTo>
                    <a:lnTo>
                      <a:pt x="963" y="610"/>
                    </a:lnTo>
                    <a:lnTo>
                      <a:pt x="1008" y="562"/>
                    </a:lnTo>
                    <a:lnTo>
                      <a:pt x="1010" y="560"/>
                    </a:lnTo>
                    <a:lnTo>
                      <a:pt x="1010" y="557"/>
                    </a:lnTo>
                    <a:lnTo>
                      <a:pt x="1010" y="557"/>
                    </a:lnTo>
                    <a:lnTo>
                      <a:pt x="1010" y="554"/>
                    </a:lnTo>
                    <a:lnTo>
                      <a:pt x="1011" y="550"/>
                    </a:lnTo>
                    <a:lnTo>
                      <a:pt x="1013" y="546"/>
                    </a:lnTo>
                    <a:lnTo>
                      <a:pt x="1016" y="543"/>
                    </a:lnTo>
                    <a:lnTo>
                      <a:pt x="1016" y="543"/>
                    </a:lnTo>
                    <a:lnTo>
                      <a:pt x="1020" y="539"/>
                    </a:lnTo>
                    <a:lnTo>
                      <a:pt x="1025" y="536"/>
                    </a:lnTo>
                    <a:lnTo>
                      <a:pt x="1030" y="535"/>
                    </a:lnTo>
                    <a:lnTo>
                      <a:pt x="1035" y="534"/>
                    </a:lnTo>
                    <a:lnTo>
                      <a:pt x="1035" y="534"/>
                    </a:lnTo>
                    <a:lnTo>
                      <a:pt x="1039" y="535"/>
                    </a:lnTo>
                    <a:lnTo>
                      <a:pt x="1043" y="536"/>
                    </a:lnTo>
                    <a:lnTo>
                      <a:pt x="1046" y="537"/>
                    </a:lnTo>
                    <a:lnTo>
                      <a:pt x="1050" y="540"/>
                    </a:lnTo>
                    <a:lnTo>
                      <a:pt x="1050" y="540"/>
                    </a:lnTo>
                    <a:lnTo>
                      <a:pt x="1061" y="547"/>
                    </a:lnTo>
                    <a:lnTo>
                      <a:pt x="1074" y="554"/>
                    </a:lnTo>
                    <a:lnTo>
                      <a:pt x="1081" y="556"/>
                    </a:lnTo>
                    <a:lnTo>
                      <a:pt x="1089" y="558"/>
                    </a:lnTo>
                    <a:lnTo>
                      <a:pt x="1096" y="559"/>
                    </a:lnTo>
                    <a:lnTo>
                      <a:pt x="1103" y="560"/>
                    </a:lnTo>
                    <a:lnTo>
                      <a:pt x="1103" y="560"/>
                    </a:lnTo>
                    <a:lnTo>
                      <a:pt x="1110" y="559"/>
                    </a:lnTo>
                    <a:lnTo>
                      <a:pt x="1117" y="558"/>
                    </a:lnTo>
                    <a:lnTo>
                      <a:pt x="1117" y="558"/>
                    </a:lnTo>
                    <a:lnTo>
                      <a:pt x="1123" y="555"/>
                    </a:lnTo>
                    <a:lnTo>
                      <a:pt x="1128" y="551"/>
                    </a:lnTo>
                    <a:lnTo>
                      <a:pt x="1136" y="542"/>
                    </a:lnTo>
                    <a:lnTo>
                      <a:pt x="1136" y="542"/>
                    </a:lnTo>
                    <a:lnTo>
                      <a:pt x="1143" y="535"/>
                    </a:lnTo>
                    <a:lnTo>
                      <a:pt x="1143" y="535"/>
                    </a:lnTo>
                    <a:lnTo>
                      <a:pt x="1150" y="529"/>
                    </a:lnTo>
                    <a:lnTo>
                      <a:pt x="1154" y="523"/>
                    </a:lnTo>
                    <a:lnTo>
                      <a:pt x="1157" y="517"/>
                    </a:lnTo>
                    <a:lnTo>
                      <a:pt x="1159" y="511"/>
                    </a:lnTo>
                    <a:lnTo>
                      <a:pt x="1160" y="505"/>
                    </a:lnTo>
                    <a:lnTo>
                      <a:pt x="1160" y="498"/>
                    </a:lnTo>
                    <a:lnTo>
                      <a:pt x="1160" y="492"/>
                    </a:lnTo>
                    <a:lnTo>
                      <a:pt x="1158" y="486"/>
                    </a:lnTo>
                    <a:lnTo>
                      <a:pt x="1154" y="474"/>
                    </a:lnTo>
                    <a:lnTo>
                      <a:pt x="1147" y="462"/>
                    </a:lnTo>
                    <a:lnTo>
                      <a:pt x="1141" y="451"/>
                    </a:lnTo>
                    <a:lnTo>
                      <a:pt x="1134" y="441"/>
                    </a:lnTo>
                    <a:lnTo>
                      <a:pt x="1130" y="434"/>
                    </a:lnTo>
                    <a:lnTo>
                      <a:pt x="1130" y="434"/>
                    </a:lnTo>
                    <a:lnTo>
                      <a:pt x="1122" y="422"/>
                    </a:lnTo>
                    <a:lnTo>
                      <a:pt x="1111" y="411"/>
                    </a:lnTo>
                    <a:lnTo>
                      <a:pt x="1091" y="389"/>
                    </a:lnTo>
                    <a:lnTo>
                      <a:pt x="1091" y="389"/>
                    </a:lnTo>
                    <a:lnTo>
                      <a:pt x="1076" y="373"/>
                    </a:lnTo>
                    <a:lnTo>
                      <a:pt x="1063" y="357"/>
                    </a:lnTo>
                    <a:lnTo>
                      <a:pt x="1063" y="357"/>
                    </a:lnTo>
                    <a:lnTo>
                      <a:pt x="1046" y="338"/>
                    </a:lnTo>
                    <a:lnTo>
                      <a:pt x="1030" y="321"/>
                    </a:lnTo>
                    <a:lnTo>
                      <a:pt x="996" y="286"/>
                    </a:lnTo>
                    <a:lnTo>
                      <a:pt x="996" y="286"/>
                    </a:lnTo>
                    <a:lnTo>
                      <a:pt x="981" y="271"/>
                    </a:lnTo>
                    <a:lnTo>
                      <a:pt x="981" y="271"/>
                    </a:lnTo>
                    <a:lnTo>
                      <a:pt x="941" y="230"/>
                    </a:lnTo>
                    <a:lnTo>
                      <a:pt x="902" y="190"/>
                    </a:lnTo>
                    <a:lnTo>
                      <a:pt x="902" y="190"/>
                    </a:lnTo>
                    <a:lnTo>
                      <a:pt x="862" y="148"/>
                    </a:lnTo>
                    <a:lnTo>
                      <a:pt x="822" y="108"/>
                    </a:lnTo>
                    <a:lnTo>
                      <a:pt x="816" y="102"/>
                    </a:lnTo>
                    <a:lnTo>
                      <a:pt x="816" y="102"/>
                    </a:lnTo>
                    <a:lnTo>
                      <a:pt x="799" y="85"/>
                    </a:lnTo>
                    <a:lnTo>
                      <a:pt x="789" y="76"/>
                    </a:lnTo>
                    <a:lnTo>
                      <a:pt x="780" y="69"/>
                    </a:lnTo>
                    <a:lnTo>
                      <a:pt x="769" y="62"/>
                    </a:lnTo>
                    <a:lnTo>
                      <a:pt x="758" y="55"/>
                    </a:lnTo>
                    <a:lnTo>
                      <a:pt x="747" y="50"/>
                    </a:lnTo>
                    <a:lnTo>
                      <a:pt x="734" y="47"/>
                    </a:lnTo>
                    <a:lnTo>
                      <a:pt x="734" y="47"/>
                    </a:lnTo>
                    <a:lnTo>
                      <a:pt x="724" y="46"/>
                    </a:lnTo>
                    <a:lnTo>
                      <a:pt x="724" y="46"/>
                    </a:lnTo>
                    <a:lnTo>
                      <a:pt x="714" y="47"/>
                    </a:lnTo>
                    <a:lnTo>
                      <a:pt x="704" y="49"/>
                    </a:lnTo>
                    <a:lnTo>
                      <a:pt x="696" y="52"/>
                    </a:lnTo>
                    <a:lnTo>
                      <a:pt x="688" y="57"/>
                    </a:lnTo>
                    <a:lnTo>
                      <a:pt x="680" y="63"/>
                    </a:lnTo>
                    <a:lnTo>
                      <a:pt x="673" y="70"/>
                    </a:lnTo>
                    <a:lnTo>
                      <a:pt x="667" y="77"/>
                    </a:lnTo>
                    <a:lnTo>
                      <a:pt x="663" y="85"/>
                    </a:lnTo>
                    <a:lnTo>
                      <a:pt x="663" y="85"/>
                    </a:lnTo>
                    <a:lnTo>
                      <a:pt x="660" y="94"/>
                    </a:lnTo>
                    <a:lnTo>
                      <a:pt x="658" y="102"/>
                    </a:lnTo>
                    <a:lnTo>
                      <a:pt x="658" y="111"/>
                    </a:lnTo>
                    <a:lnTo>
                      <a:pt x="659" y="119"/>
                    </a:lnTo>
                    <a:lnTo>
                      <a:pt x="661" y="128"/>
                    </a:lnTo>
                    <a:lnTo>
                      <a:pt x="664" y="135"/>
                    </a:lnTo>
                    <a:lnTo>
                      <a:pt x="668" y="143"/>
                    </a:lnTo>
                    <a:lnTo>
                      <a:pt x="673" y="150"/>
                    </a:lnTo>
                    <a:lnTo>
                      <a:pt x="673" y="150"/>
                    </a:lnTo>
                    <a:lnTo>
                      <a:pt x="677" y="154"/>
                    </a:lnTo>
                    <a:lnTo>
                      <a:pt x="679" y="159"/>
                    </a:lnTo>
                    <a:lnTo>
                      <a:pt x="680" y="164"/>
                    </a:lnTo>
                    <a:lnTo>
                      <a:pt x="680" y="167"/>
                    </a:lnTo>
                    <a:lnTo>
                      <a:pt x="679" y="174"/>
                    </a:lnTo>
                    <a:lnTo>
                      <a:pt x="675" y="178"/>
                    </a:lnTo>
                    <a:lnTo>
                      <a:pt x="675" y="179"/>
                    </a:lnTo>
                    <a:lnTo>
                      <a:pt x="675" y="181"/>
                    </a:lnTo>
                    <a:lnTo>
                      <a:pt x="675" y="181"/>
                    </a:lnTo>
                    <a:lnTo>
                      <a:pt x="674" y="184"/>
                    </a:lnTo>
                    <a:lnTo>
                      <a:pt x="673" y="189"/>
                    </a:lnTo>
                    <a:lnTo>
                      <a:pt x="671" y="192"/>
                    </a:lnTo>
                    <a:lnTo>
                      <a:pt x="668" y="195"/>
                    </a:lnTo>
                    <a:lnTo>
                      <a:pt x="668" y="195"/>
                    </a:lnTo>
                    <a:lnTo>
                      <a:pt x="587" y="277"/>
                    </a:lnTo>
                    <a:lnTo>
                      <a:pt x="506" y="361"/>
                    </a:lnTo>
                    <a:lnTo>
                      <a:pt x="506" y="361"/>
                    </a:lnTo>
                    <a:lnTo>
                      <a:pt x="425" y="444"/>
                    </a:lnTo>
                    <a:lnTo>
                      <a:pt x="343" y="526"/>
                    </a:lnTo>
                    <a:lnTo>
                      <a:pt x="343" y="526"/>
                    </a:lnTo>
                    <a:lnTo>
                      <a:pt x="340" y="529"/>
                    </a:lnTo>
                    <a:lnTo>
                      <a:pt x="337" y="531"/>
                    </a:lnTo>
                    <a:lnTo>
                      <a:pt x="332" y="533"/>
                    </a:lnTo>
                    <a:lnTo>
                      <a:pt x="328" y="534"/>
                    </a:lnTo>
                    <a:lnTo>
                      <a:pt x="328" y="534"/>
                    </a:lnTo>
                    <a:lnTo>
                      <a:pt x="324" y="533"/>
                    </a:lnTo>
                    <a:lnTo>
                      <a:pt x="321" y="533"/>
                    </a:lnTo>
                    <a:lnTo>
                      <a:pt x="319" y="535"/>
                    </a:lnTo>
                    <a:lnTo>
                      <a:pt x="319" y="535"/>
                    </a:lnTo>
                    <a:lnTo>
                      <a:pt x="315" y="538"/>
                    </a:lnTo>
                    <a:lnTo>
                      <a:pt x="311" y="540"/>
                    </a:lnTo>
                    <a:lnTo>
                      <a:pt x="306" y="542"/>
                    </a:lnTo>
                    <a:lnTo>
                      <a:pt x="301" y="542"/>
                    </a:lnTo>
                    <a:lnTo>
                      <a:pt x="301" y="542"/>
                    </a:lnTo>
                    <a:lnTo>
                      <a:pt x="296" y="542"/>
                    </a:lnTo>
                    <a:lnTo>
                      <a:pt x="292" y="540"/>
                    </a:lnTo>
                    <a:lnTo>
                      <a:pt x="292" y="540"/>
                    </a:lnTo>
                    <a:lnTo>
                      <a:pt x="282" y="536"/>
                    </a:lnTo>
                    <a:lnTo>
                      <a:pt x="273" y="529"/>
                    </a:lnTo>
                    <a:lnTo>
                      <a:pt x="253" y="515"/>
                    </a:lnTo>
                    <a:lnTo>
                      <a:pt x="253" y="515"/>
                    </a:lnTo>
                    <a:lnTo>
                      <a:pt x="235" y="502"/>
                    </a:lnTo>
                    <a:lnTo>
                      <a:pt x="225" y="495"/>
                    </a:lnTo>
                    <a:lnTo>
                      <a:pt x="215" y="490"/>
                    </a:lnTo>
                    <a:lnTo>
                      <a:pt x="215" y="490"/>
                    </a:lnTo>
                    <a:lnTo>
                      <a:pt x="199" y="484"/>
                    </a:lnTo>
                    <a:lnTo>
                      <a:pt x="199" y="484"/>
                    </a:lnTo>
                    <a:lnTo>
                      <a:pt x="185" y="478"/>
                    </a:lnTo>
                    <a:lnTo>
                      <a:pt x="178" y="474"/>
                    </a:lnTo>
                    <a:lnTo>
                      <a:pt x="170" y="470"/>
                    </a:lnTo>
                    <a:lnTo>
                      <a:pt x="170" y="470"/>
                    </a:lnTo>
                    <a:lnTo>
                      <a:pt x="161" y="462"/>
                    </a:lnTo>
                    <a:lnTo>
                      <a:pt x="161" y="462"/>
                    </a:lnTo>
                    <a:lnTo>
                      <a:pt x="148" y="451"/>
                    </a:lnTo>
                    <a:lnTo>
                      <a:pt x="139" y="446"/>
                    </a:lnTo>
                    <a:lnTo>
                      <a:pt x="132" y="442"/>
                    </a:lnTo>
                    <a:lnTo>
                      <a:pt x="132" y="442"/>
                    </a:lnTo>
                    <a:lnTo>
                      <a:pt x="116" y="434"/>
                    </a:lnTo>
                    <a:lnTo>
                      <a:pt x="116" y="434"/>
                    </a:lnTo>
                    <a:lnTo>
                      <a:pt x="104" y="429"/>
                    </a:lnTo>
                    <a:lnTo>
                      <a:pt x="92" y="424"/>
                    </a:lnTo>
                    <a:lnTo>
                      <a:pt x="92" y="424"/>
                    </a:lnTo>
                    <a:lnTo>
                      <a:pt x="86" y="424"/>
                    </a:lnTo>
                    <a:lnTo>
                      <a:pt x="86" y="42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0" name="chenying0907 738"/>
              <p:cNvSpPr/>
              <p:nvPr/>
            </p:nvSpPr>
            <p:spPr bwMode="auto">
              <a:xfrm>
                <a:off x="5268913" y="4529138"/>
                <a:ext cx="252413" cy="261938"/>
              </a:xfrm>
              <a:custGeom>
                <a:avLst/>
                <a:gdLst/>
                <a:ahLst/>
                <a:cxnLst>
                  <a:cxn ang="0">
                    <a:pos x="74" y="493"/>
                  </a:cxn>
                  <a:cxn ang="0">
                    <a:pos x="47" y="485"/>
                  </a:cxn>
                  <a:cxn ang="0">
                    <a:pos x="23" y="469"/>
                  </a:cxn>
                  <a:cxn ang="0">
                    <a:pos x="11" y="456"/>
                  </a:cxn>
                  <a:cxn ang="0">
                    <a:pos x="8" y="448"/>
                  </a:cxn>
                  <a:cxn ang="0">
                    <a:pos x="2" y="430"/>
                  </a:cxn>
                  <a:cxn ang="0">
                    <a:pos x="0" y="399"/>
                  </a:cxn>
                  <a:cxn ang="0">
                    <a:pos x="9" y="366"/>
                  </a:cxn>
                  <a:cxn ang="0">
                    <a:pos x="27" y="331"/>
                  </a:cxn>
                  <a:cxn ang="0">
                    <a:pos x="56" y="292"/>
                  </a:cxn>
                  <a:cxn ang="0">
                    <a:pos x="79" y="267"/>
                  </a:cxn>
                  <a:cxn ang="0">
                    <a:pos x="105" y="233"/>
                  </a:cxn>
                  <a:cxn ang="0">
                    <a:pos x="125" y="208"/>
                  </a:cxn>
                  <a:cxn ang="0">
                    <a:pos x="164" y="167"/>
                  </a:cxn>
                  <a:cxn ang="0">
                    <a:pos x="325" y="7"/>
                  </a:cxn>
                  <a:cxn ang="0">
                    <a:pos x="333" y="2"/>
                  </a:cxn>
                  <a:cxn ang="0">
                    <a:pos x="341" y="0"/>
                  </a:cxn>
                  <a:cxn ang="0">
                    <a:pos x="358" y="9"/>
                  </a:cxn>
                  <a:cxn ang="0">
                    <a:pos x="364" y="21"/>
                  </a:cxn>
                  <a:cxn ang="0">
                    <a:pos x="362" y="32"/>
                  </a:cxn>
                  <a:cxn ang="0">
                    <a:pos x="357" y="39"/>
                  </a:cxn>
                  <a:cxn ang="0">
                    <a:pos x="293" y="101"/>
                  </a:cxn>
                  <a:cxn ang="0">
                    <a:pos x="193" y="199"/>
                  </a:cxn>
                  <a:cxn ang="0">
                    <a:pos x="140" y="263"/>
                  </a:cxn>
                  <a:cxn ang="0">
                    <a:pos x="113" y="300"/>
                  </a:cxn>
                  <a:cxn ang="0">
                    <a:pos x="76" y="339"/>
                  </a:cxn>
                  <a:cxn ang="0">
                    <a:pos x="57" y="367"/>
                  </a:cxn>
                  <a:cxn ang="0">
                    <a:pos x="45" y="405"/>
                  </a:cxn>
                  <a:cxn ang="0">
                    <a:pos x="47" y="426"/>
                  </a:cxn>
                  <a:cxn ang="0">
                    <a:pos x="50" y="429"/>
                  </a:cxn>
                  <a:cxn ang="0">
                    <a:pos x="55" y="436"/>
                  </a:cxn>
                  <a:cxn ang="0">
                    <a:pos x="71" y="445"/>
                  </a:cxn>
                  <a:cxn ang="0">
                    <a:pos x="89" y="448"/>
                  </a:cxn>
                  <a:cxn ang="0">
                    <a:pos x="116" y="442"/>
                  </a:cxn>
                  <a:cxn ang="0">
                    <a:pos x="144" y="426"/>
                  </a:cxn>
                  <a:cxn ang="0">
                    <a:pos x="196" y="377"/>
                  </a:cxn>
                  <a:cxn ang="0">
                    <a:pos x="242" y="324"/>
                  </a:cxn>
                  <a:cxn ang="0">
                    <a:pos x="294" y="271"/>
                  </a:cxn>
                  <a:cxn ang="0">
                    <a:pos x="371" y="194"/>
                  </a:cxn>
                  <a:cxn ang="0">
                    <a:pos x="442" y="114"/>
                  </a:cxn>
                  <a:cxn ang="0">
                    <a:pos x="448" y="107"/>
                  </a:cxn>
                  <a:cxn ang="0">
                    <a:pos x="456" y="106"/>
                  </a:cxn>
                  <a:cxn ang="0">
                    <a:pos x="472" y="115"/>
                  </a:cxn>
                  <a:cxn ang="0">
                    <a:pos x="478" y="125"/>
                  </a:cxn>
                  <a:cxn ang="0">
                    <a:pos x="478" y="138"/>
                  </a:cxn>
                  <a:cxn ang="0">
                    <a:pos x="473" y="147"/>
                  </a:cxn>
                  <a:cxn ang="0">
                    <a:pos x="408" y="220"/>
                  </a:cxn>
                  <a:cxn ang="0">
                    <a:pos x="340" y="289"/>
                  </a:cxn>
                  <a:cxn ang="0">
                    <a:pos x="223" y="410"/>
                  </a:cxn>
                  <a:cxn ang="0">
                    <a:pos x="189" y="445"/>
                  </a:cxn>
                  <a:cxn ang="0">
                    <a:pos x="135" y="480"/>
                  </a:cxn>
                  <a:cxn ang="0">
                    <a:pos x="100" y="492"/>
                  </a:cxn>
                  <a:cxn ang="0">
                    <a:pos x="84" y="493"/>
                  </a:cxn>
                </a:cxnLst>
                <a:rect l="0" t="0" r="r" b="b"/>
                <a:pathLst>
                  <a:path w="479" h="493">
                    <a:moveTo>
                      <a:pt x="84" y="493"/>
                    </a:moveTo>
                    <a:lnTo>
                      <a:pt x="84" y="493"/>
                    </a:lnTo>
                    <a:lnTo>
                      <a:pt x="74" y="493"/>
                    </a:lnTo>
                    <a:lnTo>
                      <a:pt x="65" y="491"/>
                    </a:lnTo>
                    <a:lnTo>
                      <a:pt x="56" y="489"/>
                    </a:lnTo>
                    <a:lnTo>
                      <a:pt x="47" y="485"/>
                    </a:lnTo>
                    <a:lnTo>
                      <a:pt x="39" y="480"/>
                    </a:lnTo>
                    <a:lnTo>
                      <a:pt x="31" y="475"/>
                    </a:lnTo>
                    <a:lnTo>
                      <a:pt x="23" y="469"/>
                    </a:lnTo>
                    <a:lnTo>
                      <a:pt x="14" y="462"/>
                    </a:lnTo>
                    <a:lnTo>
                      <a:pt x="14" y="462"/>
                    </a:lnTo>
                    <a:lnTo>
                      <a:pt x="11" y="456"/>
                    </a:lnTo>
                    <a:lnTo>
                      <a:pt x="8" y="449"/>
                    </a:lnTo>
                    <a:lnTo>
                      <a:pt x="8" y="449"/>
                    </a:lnTo>
                    <a:lnTo>
                      <a:pt x="8" y="448"/>
                    </a:lnTo>
                    <a:lnTo>
                      <a:pt x="8" y="448"/>
                    </a:lnTo>
                    <a:lnTo>
                      <a:pt x="4" y="439"/>
                    </a:lnTo>
                    <a:lnTo>
                      <a:pt x="2" y="430"/>
                    </a:lnTo>
                    <a:lnTo>
                      <a:pt x="0" y="419"/>
                    </a:lnTo>
                    <a:lnTo>
                      <a:pt x="0" y="409"/>
                    </a:lnTo>
                    <a:lnTo>
                      <a:pt x="0" y="399"/>
                    </a:lnTo>
                    <a:lnTo>
                      <a:pt x="2" y="388"/>
                    </a:lnTo>
                    <a:lnTo>
                      <a:pt x="5" y="377"/>
                    </a:lnTo>
                    <a:lnTo>
                      <a:pt x="9" y="366"/>
                    </a:lnTo>
                    <a:lnTo>
                      <a:pt x="13" y="354"/>
                    </a:lnTo>
                    <a:lnTo>
                      <a:pt x="20" y="342"/>
                    </a:lnTo>
                    <a:lnTo>
                      <a:pt x="27" y="331"/>
                    </a:lnTo>
                    <a:lnTo>
                      <a:pt x="35" y="318"/>
                    </a:lnTo>
                    <a:lnTo>
                      <a:pt x="44" y="306"/>
                    </a:lnTo>
                    <a:lnTo>
                      <a:pt x="56" y="292"/>
                    </a:lnTo>
                    <a:lnTo>
                      <a:pt x="67" y="280"/>
                    </a:lnTo>
                    <a:lnTo>
                      <a:pt x="79" y="267"/>
                    </a:lnTo>
                    <a:lnTo>
                      <a:pt x="79" y="267"/>
                    </a:lnTo>
                    <a:lnTo>
                      <a:pt x="87" y="258"/>
                    </a:lnTo>
                    <a:lnTo>
                      <a:pt x="94" y="250"/>
                    </a:lnTo>
                    <a:lnTo>
                      <a:pt x="105" y="233"/>
                    </a:lnTo>
                    <a:lnTo>
                      <a:pt x="105" y="233"/>
                    </a:lnTo>
                    <a:lnTo>
                      <a:pt x="115" y="220"/>
                    </a:lnTo>
                    <a:lnTo>
                      <a:pt x="125" y="208"/>
                    </a:lnTo>
                    <a:lnTo>
                      <a:pt x="125" y="208"/>
                    </a:lnTo>
                    <a:lnTo>
                      <a:pt x="144" y="187"/>
                    </a:lnTo>
                    <a:lnTo>
                      <a:pt x="164" y="167"/>
                    </a:lnTo>
                    <a:lnTo>
                      <a:pt x="164" y="167"/>
                    </a:lnTo>
                    <a:lnTo>
                      <a:pt x="185" y="148"/>
                    </a:lnTo>
                    <a:lnTo>
                      <a:pt x="325" y="7"/>
                    </a:lnTo>
                    <a:lnTo>
                      <a:pt x="325" y="7"/>
                    </a:lnTo>
                    <a:lnTo>
                      <a:pt x="328" y="4"/>
                    </a:lnTo>
                    <a:lnTo>
                      <a:pt x="333" y="2"/>
                    </a:lnTo>
                    <a:lnTo>
                      <a:pt x="337" y="1"/>
                    </a:lnTo>
                    <a:lnTo>
                      <a:pt x="341" y="0"/>
                    </a:lnTo>
                    <a:lnTo>
                      <a:pt x="341" y="0"/>
                    </a:lnTo>
                    <a:lnTo>
                      <a:pt x="347" y="1"/>
                    </a:lnTo>
                    <a:lnTo>
                      <a:pt x="353" y="4"/>
                    </a:lnTo>
                    <a:lnTo>
                      <a:pt x="358" y="9"/>
                    </a:lnTo>
                    <a:lnTo>
                      <a:pt x="362" y="15"/>
                    </a:lnTo>
                    <a:lnTo>
                      <a:pt x="362" y="15"/>
                    </a:lnTo>
                    <a:lnTo>
                      <a:pt x="364" y="21"/>
                    </a:lnTo>
                    <a:lnTo>
                      <a:pt x="365" y="26"/>
                    </a:lnTo>
                    <a:lnTo>
                      <a:pt x="364" y="29"/>
                    </a:lnTo>
                    <a:lnTo>
                      <a:pt x="362" y="32"/>
                    </a:lnTo>
                    <a:lnTo>
                      <a:pt x="360" y="36"/>
                    </a:lnTo>
                    <a:lnTo>
                      <a:pt x="357" y="39"/>
                    </a:lnTo>
                    <a:lnTo>
                      <a:pt x="357" y="39"/>
                    </a:lnTo>
                    <a:lnTo>
                      <a:pt x="325" y="70"/>
                    </a:lnTo>
                    <a:lnTo>
                      <a:pt x="293" y="101"/>
                    </a:lnTo>
                    <a:lnTo>
                      <a:pt x="293" y="101"/>
                    </a:lnTo>
                    <a:lnTo>
                      <a:pt x="252" y="139"/>
                    </a:lnTo>
                    <a:lnTo>
                      <a:pt x="212" y="179"/>
                    </a:lnTo>
                    <a:lnTo>
                      <a:pt x="193" y="199"/>
                    </a:lnTo>
                    <a:lnTo>
                      <a:pt x="174" y="220"/>
                    </a:lnTo>
                    <a:lnTo>
                      <a:pt x="157" y="242"/>
                    </a:lnTo>
                    <a:lnTo>
                      <a:pt x="140" y="263"/>
                    </a:lnTo>
                    <a:lnTo>
                      <a:pt x="140" y="263"/>
                    </a:lnTo>
                    <a:lnTo>
                      <a:pt x="127" y="281"/>
                    </a:lnTo>
                    <a:lnTo>
                      <a:pt x="113" y="300"/>
                    </a:lnTo>
                    <a:lnTo>
                      <a:pt x="95" y="319"/>
                    </a:lnTo>
                    <a:lnTo>
                      <a:pt x="76" y="339"/>
                    </a:lnTo>
                    <a:lnTo>
                      <a:pt x="76" y="339"/>
                    </a:lnTo>
                    <a:lnTo>
                      <a:pt x="70" y="346"/>
                    </a:lnTo>
                    <a:lnTo>
                      <a:pt x="63" y="355"/>
                    </a:lnTo>
                    <a:lnTo>
                      <a:pt x="57" y="367"/>
                    </a:lnTo>
                    <a:lnTo>
                      <a:pt x="52" y="379"/>
                    </a:lnTo>
                    <a:lnTo>
                      <a:pt x="47" y="391"/>
                    </a:lnTo>
                    <a:lnTo>
                      <a:pt x="45" y="405"/>
                    </a:lnTo>
                    <a:lnTo>
                      <a:pt x="45" y="416"/>
                    </a:lnTo>
                    <a:lnTo>
                      <a:pt x="46" y="421"/>
                    </a:lnTo>
                    <a:lnTo>
                      <a:pt x="47" y="426"/>
                    </a:lnTo>
                    <a:lnTo>
                      <a:pt x="47" y="427"/>
                    </a:lnTo>
                    <a:lnTo>
                      <a:pt x="50" y="429"/>
                    </a:lnTo>
                    <a:lnTo>
                      <a:pt x="50" y="429"/>
                    </a:lnTo>
                    <a:lnTo>
                      <a:pt x="54" y="435"/>
                    </a:lnTo>
                    <a:lnTo>
                      <a:pt x="54" y="436"/>
                    </a:lnTo>
                    <a:lnTo>
                      <a:pt x="55" y="436"/>
                    </a:lnTo>
                    <a:lnTo>
                      <a:pt x="55" y="436"/>
                    </a:lnTo>
                    <a:lnTo>
                      <a:pt x="63" y="441"/>
                    </a:lnTo>
                    <a:lnTo>
                      <a:pt x="71" y="445"/>
                    </a:lnTo>
                    <a:lnTo>
                      <a:pt x="79" y="447"/>
                    </a:lnTo>
                    <a:lnTo>
                      <a:pt x="89" y="448"/>
                    </a:lnTo>
                    <a:lnTo>
                      <a:pt x="89" y="448"/>
                    </a:lnTo>
                    <a:lnTo>
                      <a:pt x="98" y="447"/>
                    </a:lnTo>
                    <a:lnTo>
                      <a:pt x="106" y="445"/>
                    </a:lnTo>
                    <a:lnTo>
                      <a:pt x="116" y="442"/>
                    </a:lnTo>
                    <a:lnTo>
                      <a:pt x="125" y="437"/>
                    </a:lnTo>
                    <a:lnTo>
                      <a:pt x="134" y="432"/>
                    </a:lnTo>
                    <a:lnTo>
                      <a:pt x="144" y="426"/>
                    </a:lnTo>
                    <a:lnTo>
                      <a:pt x="162" y="411"/>
                    </a:lnTo>
                    <a:lnTo>
                      <a:pt x="180" y="395"/>
                    </a:lnTo>
                    <a:lnTo>
                      <a:pt x="196" y="377"/>
                    </a:lnTo>
                    <a:lnTo>
                      <a:pt x="227" y="341"/>
                    </a:lnTo>
                    <a:lnTo>
                      <a:pt x="227" y="341"/>
                    </a:lnTo>
                    <a:lnTo>
                      <a:pt x="242" y="324"/>
                    </a:lnTo>
                    <a:lnTo>
                      <a:pt x="253" y="311"/>
                    </a:lnTo>
                    <a:lnTo>
                      <a:pt x="253" y="311"/>
                    </a:lnTo>
                    <a:lnTo>
                      <a:pt x="294" y="271"/>
                    </a:lnTo>
                    <a:lnTo>
                      <a:pt x="294" y="271"/>
                    </a:lnTo>
                    <a:lnTo>
                      <a:pt x="333" y="233"/>
                    </a:lnTo>
                    <a:lnTo>
                      <a:pt x="371" y="194"/>
                    </a:lnTo>
                    <a:lnTo>
                      <a:pt x="407" y="155"/>
                    </a:lnTo>
                    <a:lnTo>
                      <a:pt x="424" y="134"/>
                    </a:lnTo>
                    <a:lnTo>
                      <a:pt x="442" y="114"/>
                    </a:lnTo>
                    <a:lnTo>
                      <a:pt x="442" y="114"/>
                    </a:lnTo>
                    <a:lnTo>
                      <a:pt x="445" y="111"/>
                    </a:lnTo>
                    <a:lnTo>
                      <a:pt x="448" y="107"/>
                    </a:lnTo>
                    <a:lnTo>
                      <a:pt x="452" y="106"/>
                    </a:lnTo>
                    <a:lnTo>
                      <a:pt x="456" y="106"/>
                    </a:lnTo>
                    <a:lnTo>
                      <a:pt x="456" y="106"/>
                    </a:lnTo>
                    <a:lnTo>
                      <a:pt x="462" y="107"/>
                    </a:lnTo>
                    <a:lnTo>
                      <a:pt x="468" y="111"/>
                    </a:lnTo>
                    <a:lnTo>
                      <a:pt x="472" y="115"/>
                    </a:lnTo>
                    <a:lnTo>
                      <a:pt x="476" y="121"/>
                    </a:lnTo>
                    <a:lnTo>
                      <a:pt x="476" y="121"/>
                    </a:lnTo>
                    <a:lnTo>
                      <a:pt x="478" y="125"/>
                    </a:lnTo>
                    <a:lnTo>
                      <a:pt x="479" y="131"/>
                    </a:lnTo>
                    <a:lnTo>
                      <a:pt x="478" y="135"/>
                    </a:lnTo>
                    <a:lnTo>
                      <a:pt x="478" y="138"/>
                    </a:lnTo>
                    <a:lnTo>
                      <a:pt x="476" y="143"/>
                    </a:lnTo>
                    <a:lnTo>
                      <a:pt x="473" y="147"/>
                    </a:lnTo>
                    <a:lnTo>
                      <a:pt x="473" y="147"/>
                    </a:lnTo>
                    <a:lnTo>
                      <a:pt x="458" y="165"/>
                    </a:lnTo>
                    <a:lnTo>
                      <a:pt x="442" y="184"/>
                    </a:lnTo>
                    <a:lnTo>
                      <a:pt x="408" y="220"/>
                    </a:lnTo>
                    <a:lnTo>
                      <a:pt x="374" y="255"/>
                    </a:lnTo>
                    <a:lnTo>
                      <a:pt x="340" y="289"/>
                    </a:lnTo>
                    <a:lnTo>
                      <a:pt x="340" y="289"/>
                    </a:lnTo>
                    <a:lnTo>
                      <a:pt x="280" y="348"/>
                    </a:lnTo>
                    <a:lnTo>
                      <a:pt x="251" y="379"/>
                    </a:lnTo>
                    <a:lnTo>
                      <a:pt x="223" y="410"/>
                    </a:lnTo>
                    <a:lnTo>
                      <a:pt x="223" y="410"/>
                    </a:lnTo>
                    <a:lnTo>
                      <a:pt x="207" y="429"/>
                    </a:lnTo>
                    <a:lnTo>
                      <a:pt x="189" y="445"/>
                    </a:lnTo>
                    <a:lnTo>
                      <a:pt x="171" y="460"/>
                    </a:lnTo>
                    <a:lnTo>
                      <a:pt x="153" y="471"/>
                    </a:lnTo>
                    <a:lnTo>
                      <a:pt x="135" y="480"/>
                    </a:lnTo>
                    <a:lnTo>
                      <a:pt x="118" y="488"/>
                    </a:lnTo>
                    <a:lnTo>
                      <a:pt x="109" y="490"/>
                    </a:lnTo>
                    <a:lnTo>
                      <a:pt x="100" y="492"/>
                    </a:lnTo>
                    <a:lnTo>
                      <a:pt x="92" y="493"/>
                    </a:lnTo>
                    <a:lnTo>
                      <a:pt x="84" y="493"/>
                    </a:lnTo>
                    <a:lnTo>
                      <a:pt x="84" y="49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2" name="chenying0907 4"/>
          <p:cNvGrpSpPr/>
          <p:nvPr/>
        </p:nvGrpSpPr>
        <p:grpSpPr>
          <a:xfrm>
            <a:off x="6306773" y="2492307"/>
            <a:ext cx="1241320" cy="1254210"/>
            <a:chOff x="6306836" y="2492307"/>
            <a:chExt cx="1241703" cy="1254210"/>
          </a:xfrm>
        </p:grpSpPr>
        <p:sp>
          <p:nvSpPr>
            <p:cNvPr id="171" name="椭圆 31"/>
            <p:cNvSpPr/>
            <p:nvPr/>
          </p:nvSpPr>
          <p:spPr>
            <a:xfrm rot="15654318">
              <a:off x="6300583" y="2498560"/>
              <a:ext cx="1254210" cy="1241703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3" name="chenying0907 240"/>
            <p:cNvGrpSpPr/>
            <p:nvPr/>
          </p:nvGrpSpPr>
          <p:grpSpPr>
            <a:xfrm>
              <a:off x="6679994" y="2888964"/>
              <a:ext cx="483459" cy="489186"/>
              <a:chOff x="4194175" y="1193800"/>
              <a:chExt cx="669926" cy="677863"/>
            </a:xfrm>
            <a:solidFill>
              <a:srgbClr val="005188"/>
            </a:solidFill>
          </p:grpSpPr>
          <p:sp>
            <p:nvSpPr>
              <p:cNvPr id="242" name="chenying0907 867"/>
              <p:cNvSpPr/>
              <p:nvPr/>
            </p:nvSpPr>
            <p:spPr bwMode="auto">
              <a:xfrm>
                <a:off x="4217988" y="1674813"/>
                <a:ext cx="52388" cy="115888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94" y="0"/>
                  </a:cxn>
                  <a:cxn ang="0">
                    <a:pos x="88" y="1"/>
                  </a:cxn>
                  <a:cxn ang="0">
                    <a:pos x="84" y="3"/>
                  </a:cxn>
                  <a:cxn ang="0">
                    <a:pos x="81" y="5"/>
                  </a:cxn>
                  <a:cxn ang="0">
                    <a:pos x="78" y="7"/>
                  </a:cxn>
                  <a:cxn ang="0">
                    <a:pos x="73" y="14"/>
                  </a:cxn>
                  <a:cxn ang="0">
                    <a:pos x="69" y="22"/>
                  </a:cxn>
                  <a:cxn ang="0">
                    <a:pos x="69" y="22"/>
                  </a:cxn>
                  <a:cxn ang="0">
                    <a:pos x="62" y="37"/>
                  </a:cxn>
                  <a:cxn ang="0">
                    <a:pos x="55" y="53"/>
                  </a:cxn>
                  <a:cxn ang="0">
                    <a:pos x="44" y="83"/>
                  </a:cxn>
                  <a:cxn ang="0">
                    <a:pos x="44" y="83"/>
                  </a:cxn>
                  <a:cxn ang="0">
                    <a:pos x="31" y="118"/>
                  </a:cxn>
                  <a:cxn ang="0">
                    <a:pos x="18" y="153"/>
                  </a:cxn>
                  <a:cxn ang="0">
                    <a:pos x="18" y="153"/>
                  </a:cxn>
                  <a:cxn ang="0">
                    <a:pos x="7" y="183"/>
                  </a:cxn>
                  <a:cxn ang="0">
                    <a:pos x="3" y="197"/>
                  </a:cxn>
                  <a:cxn ang="0">
                    <a:pos x="0" y="214"/>
                  </a:cxn>
                  <a:cxn ang="0">
                    <a:pos x="0" y="214"/>
                  </a:cxn>
                  <a:cxn ang="0">
                    <a:pos x="0" y="216"/>
                  </a:cxn>
                  <a:cxn ang="0">
                    <a:pos x="1" y="217"/>
                  </a:cxn>
                  <a:cxn ang="0">
                    <a:pos x="2" y="218"/>
                  </a:cxn>
                  <a:cxn ang="0">
                    <a:pos x="4" y="218"/>
                  </a:cxn>
                  <a:cxn ang="0">
                    <a:pos x="7" y="217"/>
                  </a:cxn>
                  <a:cxn ang="0">
                    <a:pos x="9" y="216"/>
                  </a:cxn>
                  <a:cxn ang="0">
                    <a:pos x="9" y="214"/>
                  </a:cxn>
                  <a:cxn ang="0">
                    <a:pos x="9" y="214"/>
                  </a:cxn>
                  <a:cxn ang="0">
                    <a:pos x="11" y="201"/>
                  </a:cxn>
                  <a:cxn ang="0">
                    <a:pos x="14" y="189"/>
                  </a:cxn>
                  <a:cxn ang="0">
                    <a:pos x="18" y="177"/>
                  </a:cxn>
                  <a:cxn ang="0">
                    <a:pos x="22" y="164"/>
                  </a:cxn>
                  <a:cxn ang="0">
                    <a:pos x="33" y="140"/>
                  </a:cxn>
                  <a:cxn ang="0">
                    <a:pos x="42" y="117"/>
                  </a:cxn>
                  <a:cxn ang="0">
                    <a:pos x="42" y="117"/>
                  </a:cxn>
                  <a:cxn ang="0">
                    <a:pos x="52" y="89"/>
                  </a:cxn>
                  <a:cxn ang="0">
                    <a:pos x="63" y="62"/>
                  </a:cxn>
                  <a:cxn ang="0">
                    <a:pos x="63" y="62"/>
                  </a:cxn>
                  <a:cxn ang="0">
                    <a:pos x="68" y="47"/>
                  </a:cxn>
                  <a:cxn ang="0">
                    <a:pos x="74" y="31"/>
                  </a:cxn>
                  <a:cxn ang="0">
                    <a:pos x="78" y="24"/>
                  </a:cxn>
                  <a:cxn ang="0">
                    <a:pos x="82" y="16"/>
                  </a:cxn>
                  <a:cxn ang="0">
                    <a:pos x="88" y="12"/>
                  </a:cxn>
                  <a:cxn ang="0">
                    <a:pos x="92" y="10"/>
                  </a:cxn>
                  <a:cxn ang="0">
                    <a:pos x="96" y="9"/>
                  </a:cxn>
                  <a:cxn ang="0">
                    <a:pos x="96" y="9"/>
                  </a:cxn>
                  <a:cxn ang="0">
                    <a:pos x="98" y="9"/>
                  </a:cxn>
                  <a:cxn ang="0">
                    <a:pos x="99" y="7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7" y="1"/>
                  </a:cxn>
                  <a:cxn ang="0">
                    <a:pos x="96" y="1"/>
                  </a:cxn>
                  <a:cxn ang="0">
                    <a:pos x="94" y="0"/>
                  </a:cxn>
                  <a:cxn ang="0">
                    <a:pos x="94" y="0"/>
                  </a:cxn>
                </a:cxnLst>
                <a:rect l="0" t="0" r="r" b="b"/>
                <a:pathLst>
                  <a:path w="99" h="218">
                    <a:moveTo>
                      <a:pt x="94" y="0"/>
                    </a:moveTo>
                    <a:lnTo>
                      <a:pt x="94" y="0"/>
                    </a:lnTo>
                    <a:lnTo>
                      <a:pt x="88" y="1"/>
                    </a:lnTo>
                    <a:lnTo>
                      <a:pt x="84" y="3"/>
                    </a:lnTo>
                    <a:lnTo>
                      <a:pt x="81" y="5"/>
                    </a:lnTo>
                    <a:lnTo>
                      <a:pt x="78" y="7"/>
                    </a:lnTo>
                    <a:lnTo>
                      <a:pt x="73" y="14"/>
                    </a:lnTo>
                    <a:lnTo>
                      <a:pt x="69" y="22"/>
                    </a:lnTo>
                    <a:lnTo>
                      <a:pt x="69" y="22"/>
                    </a:lnTo>
                    <a:lnTo>
                      <a:pt x="62" y="37"/>
                    </a:lnTo>
                    <a:lnTo>
                      <a:pt x="55" y="53"/>
                    </a:lnTo>
                    <a:lnTo>
                      <a:pt x="44" y="83"/>
                    </a:lnTo>
                    <a:lnTo>
                      <a:pt x="44" y="83"/>
                    </a:lnTo>
                    <a:lnTo>
                      <a:pt x="31" y="118"/>
                    </a:lnTo>
                    <a:lnTo>
                      <a:pt x="18" y="153"/>
                    </a:lnTo>
                    <a:lnTo>
                      <a:pt x="18" y="153"/>
                    </a:lnTo>
                    <a:lnTo>
                      <a:pt x="7" y="183"/>
                    </a:lnTo>
                    <a:lnTo>
                      <a:pt x="3" y="197"/>
                    </a:lnTo>
                    <a:lnTo>
                      <a:pt x="0" y="214"/>
                    </a:lnTo>
                    <a:lnTo>
                      <a:pt x="0" y="214"/>
                    </a:lnTo>
                    <a:lnTo>
                      <a:pt x="0" y="216"/>
                    </a:lnTo>
                    <a:lnTo>
                      <a:pt x="1" y="217"/>
                    </a:lnTo>
                    <a:lnTo>
                      <a:pt x="2" y="218"/>
                    </a:lnTo>
                    <a:lnTo>
                      <a:pt x="4" y="218"/>
                    </a:lnTo>
                    <a:lnTo>
                      <a:pt x="7" y="217"/>
                    </a:lnTo>
                    <a:lnTo>
                      <a:pt x="9" y="216"/>
                    </a:lnTo>
                    <a:lnTo>
                      <a:pt x="9" y="214"/>
                    </a:lnTo>
                    <a:lnTo>
                      <a:pt x="9" y="214"/>
                    </a:lnTo>
                    <a:lnTo>
                      <a:pt x="11" y="201"/>
                    </a:lnTo>
                    <a:lnTo>
                      <a:pt x="14" y="189"/>
                    </a:lnTo>
                    <a:lnTo>
                      <a:pt x="18" y="177"/>
                    </a:lnTo>
                    <a:lnTo>
                      <a:pt x="22" y="164"/>
                    </a:lnTo>
                    <a:lnTo>
                      <a:pt x="33" y="140"/>
                    </a:lnTo>
                    <a:lnTo>
                      <a:pt x="42" y="117"/>
                    </a:lnTo>
                    <a:lnTo>
                      <a:pt x="42" y="117"/>
                    </a:lnTo>
                    <a:lnTo>
                      <a:pt x="52" y="89"/>
                    </a:lnTo>
                    <a:lnTo>
                      <a:pt x="63" y="62"/>
                    </a:lnTo>
                    <a:lnTo>
                      <a:pt x="63" y="62"/>
                    </a:lnTo>
                    <a:lnTo>
                      <a:pt x="68" y="47"/>
                    </a:lnTo>
                    <a:lnTo>
                      <a:pt x="74" y="31"/>
                    </a:lnTo>
                    <a:lnTo>
                      <a:pt x="78" y="24"/>
                    </a:lnTo>
                    <a:lnTo>
                      <a:pt x="82" y="16"/>
                    </a:lnTo>
                    <a:lnTo>
                      <a:pt x="88" y="12"/>
                    </a:lnTo>
                    <a:lnTo>
                      <a:pt x="92" y="10"/>
                    </a:lnTo>
                    <a:lnTo>
                      <a:pt x="96" y="9"/>
                    </a:lnTo>
                    <a:lnTo>
                      <a:pt x="96" y="9"/>
                    </a:lnTo>
                    <a:lnTo>
                      <a:pt x="98" y="9"/>
                    </a:lnTo>
                    <a:lnTo>
                      <a:pt x="99" y="7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7" y="1"/>
                    </a:lnTo>
                    <a:lnTo>
                      <a:pt x="96" y="1"/>
                    </a:lnTo>
                    <a:lnTo>
                      <a:pt x="94" y="0"/>
                    </a:lnTo>
                    <a:lnTo>
                      <a:pt x="9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3" name="chenying0907 868"/>
              <p:cNvSpPr/>
              <p:nvPr/>
            </p:nvSpPr>
            <p:spPr bwMode="auto">
              <a:xfrm>
                <a:off x="4229100" y="1665288"/>
                <a:ext cx="90488" cy="158750"/>
              </a:xfrm>
              <a:custGeom>
                <a:avLst/>
                <a:gdLst/>
                <a:ahLst/>
                <a:cxnLst>
                  <a:cxn ang="0">
                    <a:pos x="162" y="3"/>
                  </a:cxn>
                  <a:cxn ang="0">
                    <a:pos x="162" y="3"/>
                  </a:cxn>
                  <a:cxn ang="0">
                    <a:pos x="157" y="13"/>
                  </a:cxn>
                  <a:cxn ang="0">
                    <a:pos x="152" y="21"/>
                  </a:cxn>
                  <a:cxn ang="0">
                    <a:pos x="146" y="28"/>
                  </a:cxn>
                  <a:cxn ang="0">
                    <a:pos x="139" y="34"/>
                  </a:cxn>
                  <a:cxn ang="0">
                    <a:pos x="139" y="34"/>
                  </a:cxn>
                  <a:cxn ang="0">
                    <a:pos x="135" y="41"/>
                  </a:cxn>
                  <a:cxn ang="0">
                    <a:pos x="131" y="49"/>
                  </a:cxn>
                  <a:cxn ang="0">
                    <a:pos x="122" y="63"/>
                  </a:cxn>
                  <a:cxn ang="0">
                    <a:pos x="122" y="63"/>
                  </a:cxn>
                  <a:cxn ang="0">
                    <a:pos x="81" y="134"/>
                  </a:cxn>
                  <a:cxn ang="0">
                    <a:pos x="81" y="134"/>
                  </a:cxn>
                  <a:cxn ang="0">
                    <a:pos x="59" y="172"/>
                  </a:cxn>
                  <a:cxn ang="0">
                    <a:pos x="39" y="212"/>
                  </a:cxn>
                  <a:cxn ang="0">
                    <a:pos x="20" y="251"/>
                  </a:cxn>
                  <a:cxn ang="0">
                    <a:pos x="1" y="292"/>
                  </a:cxn>
                  <a:cxn ang="0">
                    <a:pos x="1" y="292"/>
                  </a:cxn>
                  <a:cxn ang="0">
                    <a:pos x="0" y="294"/>
                  </a:cxn>
                  <a:cxn ang="0">
                    <a:pos x="0" y="296"/>
                  </a:cxn>
                  <a:cxn ang="0">
                    <a:pos x="3" y="299"/>
                  </a:cxn>
                  <a:cxn ang="0">
                    <a:pos x="5" y="299"/>
                  </a:cxn>
                  <a:cxn ang="0">
                    <a:pos x="7" y="299"/>
                  </a:cxn>
                  <a:cxn ang="0">
                    <a:pos x="8" y="298"/>
                  </a:cxn>
                  <a:cxn ang="0">
                    <a:pos x="9" y="297"/>
                  </a:cxn>
                  <a:cxn ang="0">
                    <a:pos x="9" y="297"/>
                  </a:cxn>
                  <a:cxn ang="0">
                    <a:pos x="28" y="257"/>
                  </a:cxn>
                  <a:cxn ang="0">
                    <a:pos x="47" y="216"/>
                  </a:cxn>
                  <a:cxn ang="0">
                    <a:pos x="68" y="177"/>
                  </a:cxn>
                  <a:cxn ang="0">
                    <a:pos x="89" y="138"/>
                  </a:cxn>
                  <a:cxn ang="0">
                    <a:pos x="89" y="138"/>
                  </a:cxn>
                  <a:cxn ang="0">
                    <a:pos x="131" y="69"/>
                  </a:cxn>
                  <a:cxn ang="0">
                    <a:pos x="131" y="69"/>
                  </a:cxn>
                  <a:cxn ang="0">
                    <a:pos x="141" y="53"/>
                  </a:cxn>
                  <a:cxn ang="0">
                    <a:pos x="152" y="38"/>
                  </a:cxn>
                  <a:cxn ang="0">
                    <a:pos x="163" y="23"/>
                  </a:cxn>
                  <a:cxn ang="0">
                    <a:pos x="167" y="15"/>
                  </a:cxn>
                  <a:cxn ang="0">
                    <a:pos x="171" y="7"/>
                  </a:cxn>
                  <a:cxn ang="0">
                    <a:pos x="171" y="7"/>
                  </a:cxn>
                  <a:cxn ang="0">
                    <a:pos x="171" y="5"/>
                  </a:cxn>
                  <a:cxn ang="0">
                    <a:pos x="171" y="2"/>
                  </a:cxn>
                  <a:cxn ang="0">
                    <a:pos x="170" y="1"/>
                  </a:cxn>
                  <a:cxn ang="0">
                    <a:pos x="168" y="0"/>
                  </a:cxn>
                  <a:cxn ang="0">
                    <a:pos x="165" y="1"/>
                  </a:cxn>
                  <a:cxn ang="0">
                    <a:pos x="163" y="2"/>
                  </a:cxn>
                  <a:cxn ang="0">
                    <a:pos x="162" y="3"/>
                  </a:cxn>
                  <a:cxn ang="0">
                    <a:pos x="162" y="3"/>
                  </a:cxn>
                </a:cxnLst>
                <a:rect l="0" t="0" r="r" b="b"/>
                <a:pathLst>
                  <a:path w="171" h="299">
                    <a:moveTo>
                      <a:pt x="162" y="3"/>
                    </a:moveTo>
                    <a:lnTo>
                      <a:pt x="162" y="3"/>
                    </a:lnTo>
                    <a:lnTo>
                      <a:pt x="157" y="13"/>
                    </a:lnTo>
                    <a:lnTo>
                      <a:pt x="152" y="21"/>
                    </a:lnTo>
                    <a:lnTo>
                      <a:pt x="146" y="28"/>
                    </a:lnTo>
                    <a:lnTo>
                      <a:pt x="139" y="34"/>
                    </a:lnTo>
                    <a:lnTo>
                      <a:pt x="139" y="34"/>
                    </a:lnTo>
                    <a:lnTo>
                      <a:pt x="135" y="41"/>
                    </a:lnTo>
                    <a:lnTo>
                      <a:pt x="131" y="49"/>
                    </a:lnTo>
                    <a:lnTo>
                      <a:pt x="122" y="63"/>
                    </a:lnTo>
                    <a:lnTo>
                      <a:pt x="122" y="63"/>
                    </a:lnTo>
                    <a:lnTo>
                      <a:pt x="81" y="134"/>
                    </a:lnTo>
                    <a:lnTo>
                      <a:pt x="81" y="134"/>
                    </a:lnTo>
                    <a:lnTo>
                      <a:pt x="59" y="172"/>
                    </a:lnTo>
                    <a:lnTo>
                      <a:pt x="39" y="212"/>
                    </a:lnTo>
                    <a:lnTo>
                      <a:pt x="20" y="251"/>
                    </a:lnTo>
                    <a:lnTo>
                      <a:pt x="1" y="292"/>
                    </a:lnTo>
                    <a:lnTo>
                      <a:pt x="1" y="292"/>
                    </a:lnTo>
                    <a:lnTo>
                      <a:pt x="0" y="294"/>
                    </a:lnTo>
                    <a:lnTo>
                      <a:pt x="0" y="296"/>
                    </a:lnTo>
                    <a:lnTo>
                      <a:pt x="3" y="299"/>
                    </a:lnTo>
                    <a:lnTo>
                      <a:pt x="5" y="299"/>
                    </a:lnTo>
                    <a:lnTo>
                      <a:pt x="7" y="299"/>
                    </a:lnTo>
                    <a:lnTo>
                      <a:pt x="8" y="298"/>
                    </a:lnTo>
                    <a:lnTo>
                      <a:pt x="9" y="297"/>
                    </a:lnTo>
                    <a:lnTo>
                      <a:pt x="9" y="297"/>
                    </a:lnTo>
                    <a:lnTo>
                      <a:pt x="28" y="257"/>
                    </a:lnTo>
                    <a:lnTo>
                      <a:pt x="47" y="216"/>
                    </a:lnTo>
                    <a:lnTo>
                      <a:pt x="68" y="177"/>
                    </a:lnTo>
                    <a:lnTo>
                      <a:pt x="89" y="138"/>
                    </a:lnTo>
                    <a:lnTo>
                      <a:pt x="89" y="138"/>
                    </a:lnTo>
                    <a:lnTo>
                      <a:pt x="131" y="69"/>
                    </a:lnTo>
                    <a:lnTo>
                      <a:pt x="131" y="69"/>
                    </a:lnTo>
                    <a:lnTo>
                      <a:pt x="141" y="53"/>
                    </a:lnTo>
                    <a:lnTo>
                      <a:pt x="152" y="38"/>
                    </a:lnTo>
                    <a:lnTo>
                      <a:pt x="163" y="23"/>
                    </a:lnTo>
                    <a:lnTo>
                      <a:pt x="167" y="15"/>
                    </a:lnTo>
                    <a:lnTo>
                      <a:pt x="171" y="7"/>
                    </a:lnTo>
                    <a:lnTo>
                      <a:pt x="171" y="7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5" y="1"/>
                    </a:lnTo>
                    <a:lnTo>
                      <a:pt x="163" y="2"/>
                    </a:lnTo>
                    <a:lnTo>
                      <a:pt x="162" y="3"/>
                    </a:lnTo>
                    <a:lnTo>
                      <a:pt x="16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4" name="chenying0907 869"/>
              <p:cNvSpPr/>
              <p:nvPr/>
            </p:nvSpPr>
            <p:spPr bwMode="auto">
              <a:xfrm>
                <a:off x="4262438" y="1685925"/>
                <a:ext cx="85725" cy="147638"/>
              </a:xfrm>
              <a:custGeom>
                <a:avLst/>
                <a:gdLst/>
                <a:ahLst/>
                <a:cxnLst>
                  <a:cxn ang="0">
                    <a:pos x="152" y="2"/>
                  </a:cxn>
                  <a:cxn ang="0">
                    <a:pos x="152" y="2"/>
                  </a:cxn>
                  <a:cxn ang="0">
                    <a:pos x="133" y="39"/>
                  </a:cxn>
                  <a:cxn ang="0">
                    <a:pos x="112" y="76"/>
                  </a:cxn>
                  <a:cxn ang="0">
                    <a:pos x="92" y="113"/>
                  </a:cxn>
                  <a:cxn ang="0">
                    <a:pos x="74" y="150"/>
                  </a:cxn>
                  <a:cxn ang="0">
                    <a:pos x="74" y="150"/>
                  </a:cxn>
                  <a:cxn ang="0">
                    <a:pos x="69" y="160"/>
                  </a:cxn>
                  <a:cxn ang="0">
                    <a:pos x="64" y="167"/>
                  </a:cxn>
                  <a:cxn ang="0">
                    <a:pos x="53" y="183"/>
                  </a:cxn>
                  <a:cxn ang="0">
                    <a:pos x="42" y="198"/>
                  </a:cxn>
                  <a:cxn ang="0">
                    <a:pos x="30" y="213"/>
                  </a:cxn>
                  <a:cxn ang="0">
                    <a:pos x="30" y="213"/>
                  </a:cxn>
                  <a:cxn ang="0">
                    <a:pos x="21" y="228"/>
                  </a:cxn>
                  <a:cxn ang="0">
                    <a:pos x="14" y="242"/>
                  </a:cxn>
                  <a:cxn ang="0">
                    <a:pos x="7" y="258"/>
                  </a:cxn>
                  <a:cxn ang="0">
                    <a:pos x="0" y="273"/>
                  </a:cxn>
                  <a:cxn ang="0">
                    <a:pos x="0" y="273"/>
                  </a:cxn>
                  <a:cxn ang="0">
                    <a:pos x="0" y="275"/>
                  </a:cxn>
                  <a:cxn ang="0">
                    <a:pos x="0" y="276"/>
                  </a:cxn>
                  <a:cxn ang="0">
                    <a:pos x="1" y="277"/>
                  </a:cxn>
                  <a:cxn ang="0">
                    <a:pos x="3" y="278"/>
                  </a:cxn>
                  <a:cxn ang="0">
                    <a:pos x="5" y="278"/>
                  </a:cxn>
                  <a:cxn ang="0">
                    <a:pos x="7" y="278"/>
                  </a:cxn>
                  <a:cxn ang="0">
                    <a:pos x="9" y="277"/>
                  </a:cxn>
                  <a:cxn ang="0">
                    <a:pos x="10" y="275"/>
                  </a:cxn>
                  <a:cxn ang="0">
                    <a:pos x="10" y="275"/>
                  </a:cxn>
                  <a:cxn ang="0">
                    <a:pos x="16" y="259"/>
                  </a:cxn>
                  <a:cxn ang="0">
                    <a:pos x="24" y="243"/>
                  </a:cxn>
                  <a:cxn ang="0">
                    <a:pos x="32" y="229"/>
                  </a:cxn>
                  <a:cxn ang="0">
                    <a:pos x="43" y="214"/>
                  </a:cxn>
                  <a:cxn ang="0">
                    <a:pos x="62" y="186"/>
                  </a:cxn>
                  <a:cxn ang="0">
                    <a:pos x="73" y="171"/>
                  </a:cxn>
                  <a:cxn ang="0">
                    <a:pos x="81" y="156"/>
                  </a:cxn>
                  <a:cxn ang="0">
                    <a:pos x="81" y="156"/>
                  </a:cxn>
                  <a:cxn ang="0">
                    <a:pos x="121" y="81"/>
                  </a:cxn>
                  <a:cxn ang="0">
                    <a:pos x="141" y="44"/>
                  </a:cxn>
                  <a:cxn ang="0">
                    <a:pos x="160" y="7"/>
                  </a:cxn>
                  <a:cxn ang="0">
                    <a:pos x="160" y="7"/>
                  </a:cxn>
                  <a:cxn ang="0">
                    <a:pos x="162" y="5"/>
                  </a:cxn>
                  <a:cxn ang="0">
                    <a:pos x="160" y="3"/>
                  </a:cxn>
                  <a:cxn ang="0">
                    <a:pos x="159" y="1"/>
                  </a:cxn>
                  <a:cxn ang="0">
                    <a:pos x="158" y="0"/>
                  </a:cxn>
                  <a:cxn ang="0">
                    <a:pos x="156" y="0"/>
                  </a:cxn>
                  <a:cxn ang="0">
                    <a:pos x="155" y="0"/>
                  </a:cxn>
                  <a:cxn ang="0">
                    <a:pos x="153" y="0"/>
                  </a:cxn>
                  <a:cxn ang="0">
                    <a:pos x="152" y="2"/>
                  </a:cxn>
                  <a:cxn ang="0">
                    <a:pos x="152" y="2"/>
                  </a:cxn>
                </a:cxnLst>
                <a:rect l="0" t="0" r="r" b="b"/>
                <a:pathLst>
                  <a:path w="162" h="278">
                    <a:moveTo>
                      <a:pt x="152" y="2"/>
                    </a:moveTo>
                    <a:lnTo>
                      <a:pt x="152" y="2"/>
                    </a:lnTo>
                    <a:lnTo>
                      <a:pt x="133" y="39"/>
                    </a:lnTo>
                    <a:lnTo>
                      <a:pt x="112" y="76"/>
                    </a:lnTo>
                    <a:lnTo>
                      <a:pt x="92" y="113"/>
                    </a:lnTo>
                    <a:lnTo>
                      <a:pt x="74" y="150"/>
                    </a:lnTo>
                    <a:lnTo>
                      <a:pt x="74" y="150"/>
                    </a:lnTo>
                    <a:lnTo>
                      <a:pt x="69" y="160"/>
                    </a:lnTo>
                    <a:lnTo>
                      <a:pt x="64" y="167"/>
                    </a:lnTo>
                    <a:lnTo>
                      <a:pt x="53" y="183"/>
                    </a:lnTo>
                    <a:lnTo>
                      <a:pt x="42" y="198"/>
                    </a:lnTo>
                    <a:lnTo>
                      <a:pt x="30" y="213"/>
                    </a:lnTo>
                    <a:lnTo>
                      <a:pt x="30" y="213"/>
                    </a:lnTo>
                    <a:lnTo>
                      <a:pt x="21" y="228"/>
                    </a:lnTo>
                    <a:lnTo>
                      <a:pt x="14" y="242"/>
                    </a:lnTo>
                    <a:lnTo>
                      <a:pt x="7" y="258"/>
                    </a:lnTo>
                    <a:lnTo>
                      <a:pt x="0" y="273"/>
                    </a:lnTo>
                    <a:lnTo>
                      <a:pt x="0" y="273"/>
                    </a:lnTo>
                    <a:lnTo>
                      <a:pt x="0" y="275"/>
                    </a:lnTo>
                    <a:lnTo>
                      <a:pt x="0" y="276"/>
                    </a:lnTo>
                    <a:lnTo>
                      <a:pt x="1" y="277"/>
                    </a:lnTo>
                    <a:lnTo>
                      <a:pt x="3" y="278"/>
                    </a:lnTo>
                    <a:lnTo>
                      <a:pt x="5" y="278"/>
                    </a:lnTo>
                    <a:lnTo>
                      <a:pt x="7" y="278"/>
                    </a:lnTo>
                    <a:lnTo>
                      <a:pt x="9" y="277"/>
                    </a:lnTo>
                    <a:lnTo>
                      <a:pt x="10" y="275"/>
                    </a:lnTo>
                    <a:lnTo>
                      <a:pt x="10" y="275"/>
                    </a:lnTo>
                    <a:lnTo>
                      <a:pt x="16" y="259"/>
                    </a:lnTo>
                    <a:lnTo>
                      <a:pt x="24" y="243"/>
                    </a:lnTo>
                    <a:lnTo>
                      <a:pt x="32" y="229"/>
                    </a:lnTo>
                    <a:lnTo>
                      <a:pt x="43" y="214"/>
                    </a:lnTo>
                    <a:lnTo>
                      <a:pt x="62" y="186"/>
                    </a:lnTo>
                    <a:lnTo>
                      <a:pt x="73" y="171"/>
                    </a:lnTo>
                    <a:lnTo>
                      <a:pt x="81" y="156"/>
                    </a:lnTo>
                    <a:lnTo>
                      <a:pt x="81" y="156"/>
                    </a:lnTo>
                    <a:lnTo>
                      <a:pt x="121" y="81"/>
                    </a:lnTo>
                    <a:lnTo>
                      <a:pt x="141" y="44"/>
                    </a:lnTo>
                    <a:lnTo>
                      <a:pt x="160" y="7"/>
                    </a:lnTo>
                    <a:lnTo>
                      <a:pt x="160" y="7"/>
                    </a:lnTo>
                    <a:lnTo>
                      <a:pt x="162" y="5"/>
                    </a:lnTo>
                    <a:lnTo>
                      <a:pt x="160" y="3"/>
                    </a:lnTo>
                    <a:lnTo>
                      <a:pt x="159" y="1"/>
                    </a:lnTo>
                    <a:lnTo>
                      <a:pt x="158" y="0"/>
                    </a:lnTo>
                    <a:lnTo>
                      <a:pt x="156" y="0"/>
                    </a:lnTo>
                    <a:lnTo>
                      <a:pt x="155" y="0"/>
                    </a:lnTo>
                    <a:lnTo>
                      <a:pt x="153" y="0"/>
                    </a:lnTo>
                    <a:lnTo>
                      <a:pt x="152" y="2"/>
                    </a:lnTo>
                    <a:lnTo>
                      <a:pt x="152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5" name="chenying0907 870"/>
              <p:cNvSpPr/>
              <p:nvPr/>
            </p:nvSpPr>
            <p:spPr bwMode="auto">
              <a:xfrm>
                <a:off x="4297363" y="1711325"/>
                <a:ext cx="71438" cy="134938"/>
              </a:xfrm>
              <a:custGeom>
                <a:avLst/>
                <a:gdLst/>
                <a:ahLst/>
                <a:cxnLst>
                  <a:cxn ang="0">
                    <a:pos x="123" y="3"/>
                  </a:cxn>
                  <a:cxn ang="0">
                    <a:pos x="123" y="3"/>
                  </a:cxn>
                  <a:cxn ang="0">
                    <a:pos x="118" y="16"/>
                  </a:cxn>
                  <a:cxn ang="0">
                    <a:pos x="111" y="27"/>
                  </a:cxn>
                  <a:cxn ang="0">
                    <a:pos x="105" y="38"/>
                  </a:cxn>
                  <a:cxn ang="0">
                    <a:pos x="100" y="51"/>
                  </a:cxn>
                  <a:cxn ang="0">
                    <a:pos x="100" y="51"/>
                  </a:cxn>
                  <a:cxn ang="0">
                    <a:pos x="93" y="68"/>
                  </a:cxn>
                  <a:cxn ang="0">
                    <a:pos x="86" y="87"/>
                  </a:cxn>
                  <a:cxn ang="0">
                    <a:pos x="72" y="122"/>
                  </a:cxn>
                  <a:cxn ang="0">
                    <a:pos x="72" y="122"/>
                  </a:cxn>
                  <a:cxn ang="0">
                    <a:pos x="65" y="139"/>
                  </a:cxn>
                  <a:cxn ang="0">
                    <a:pos x="56" y="154"/>
                  </a:cxn>
                  <a:cxn ang="0">
                    <a:pos x="38" y="186"/>
                  </a:cxn>
                  <a:cxn ang="0">
                    <a:pos x="18" y="217"/>
                  </a:cxn>
                  <a:cxn ang="0">
                    <a:pos x="9" y="233"/>
                  </a:cxn>
                  <a:cxn ang="0">
                    <a:pos x="0" y="249"/>
                  </a:cxn>
                  <a:cxn ang="0">
                    <a:pos x="0" y="249"/>
                  </a:cxn>
                  <a:cxn ang="0">
                    <a:pos x="0" y="250"/>
                  </a:cxn>
                  <a:cxn ang="0">
                    <a:pos x="0" y="252"/>
                  </a:cxn>
                  <a:cxn ang="0">
                    <a:pos x="4" y="255"/>
                  </a:cxn>
                  <a:cxn ang="0">
                    <a:pos x="5" y="255"/>
                  </a:cxn>
                  <a:cxn ang="0">
                    <a:pos x="7" y="255"/>
                  </a:cxn>
                  <a:cxn ang="0">
                    <a:pos x="8" y="255"/>
                  </a:cxn>
                  <a:cxn ang="0">
                    <a:pos x="9" y="253"/>
                  </a:cxn>
                  <a:cxn ang="0">
                    <a:pos x="9" y="253"/>
                  </a:cxn>
                  <a:cxn ang="0">
                    <a:pos x="17" y="238"/>
                  </a:cxn>
                  <a:cxn ang="0">
                    <a:pos x="25" y="223"/>
                  </a:cxn>
                  <a:cxn ang="0">
                    <a:pos x="43" y="193"/>
                  </a:cxn>
                  <a:cxn ang="0">
                    <a:pos x="61" y="163"/>
                  </a:cxn>
                  <a:cxn ang="0">
                    <a:pos x="70" y="148"/>
                  </a:cxn>
                  <a:cxn ang="0">
                    <a:pos x="77" y="132"/>
                  </a:cxn>
                  <a:cxn ang="0">
                    <a:pos x="77" y="132"/>
                  </a:cxn>
                  <a:cxn ang="0">
                    <a:pos x="90" y="101"/>
                  </a:cxn>
                  <a:cxn ang="0">
                    <a:pos x="103" y="69"/>
                  </a:cxn>
                  <a:cxn ang="0">
                    <a:pos x="103" y="69"/>
                  </a:cxn>
                  <a:cxn ang="0">
                    <a:pos x="110" y="53"/>
                  </a:cxn>
                  <a:cxn ang="0">
                    <a:pos x="118" y="37"/>
                  </a:cxn>
                  <a:cxn ang="0">
                    <a:pos x="125" y="22"/>
                  </a:cxn>
                  <a:cxn ang="0">
                    <a:pos x="133" y="5"/>
                  </a:cxn>
                  <a:cxn ang="0">
                    <a:pos x="133" y="5"/>
                  </a:cxn>
                  <a:cxn ang="0">
                    <a:pos x="134" y="3"/>
                  </a:cxn>
                  <a:cxn ang="0">
                    <a:pos x="133" y="2"/>
                  </a:cxn>
                  <a:cxn ang="0">
                    <a:pos x="132" y="1"/>
                  </a:cxn>
                  <a:cxn ang="0">
                    <a:pos x="130" y="0"/>
                  </a:cxn>
                  <a:cxn ang="0">
                    <a:pos x="126" y="0"/>
                  </a:cxn>
                  <a:cxn ang="0">
                    <a:pos x="124" y="1"/>
                  </a:cxn>
                  <a:cxn ang="0">
                    <a:pos x="123" y="3"/>
                  </a:cxn>
                  <a:cxn ang="0">
                    <a:pos x="123" y="3"/>
                  </a:cxn>
                </a:cxnLst>
                <a:rect l="0" t="0" r="r" b="b"/>
                <a:pathLst>
                  <a:path w="134" h="255">
                    <a:moveTo>
                      <a:pt x="123" y="3"/>
                    </a:moveTo>
                    <a:lnTo>
                      <a:pt x="123" y="3"/>
                    </a:lnTo>
                    <a:lnTo>
                      <a:pt x="118" y="16"/>
                    </a:lnTo>
                    <a:lnTo>
                      <a:pt x="111" y="27"/>
                    </a:lnTo>
                    <a:lnTo>
                      <a:pt x="105" y="38"/>
                    </a:lnTo>
                    <a:lnTo>
                      <a:pt x="100" y="51"/>
                    </a:lnTo>
                    <a:lnTo>
                      <a:pt x="100" y="51"/>
                    </a:lnTo>
                    <a:lnTo>
                      <a:pt x="93" y="68"/>
                    </a:lnTo>
                    <a:lnTo>
                      <a:pt x="86" y="87"/>
                    </a:lnTo>
                    <a:lnTo>
                      <a:pt x="72" y="122"/>
                    </a:lnTo>
                    <a:lnTo>
                      <a:pt x="72" y="122"/>
                    </a:lnTo>
                    <a:lnTo>
                      <a:pt x="65" y="139"/>
                    </a:lnTo>
                    <a:lnTo>
                      <a:pt x="56" y="154"/>
                    </a:lnTo>
                    <a:lnTo>
                      <a:pt x="38" y="186"/>
                    </a:lnTo>
                    <a:lnTo>
                      <a:pt x="18" y="217"/>
                    </a:lnTo>
                    <a:lnTo>
                      <a:pt x="9" y="233"/>
                    </a:lnTo>
                    <a:lnTo>
                      <a:pt x="0" y="249"/>
                    </a:lnTo>
                    <a:lnTo>
                      <a:pt x="0" y="249"/>
                    </a:lnTo>
                    <a:lnTo>
                      <a:pt x="0" y="250"/>
                    </a:lnTo>
                    <a:lnTo>
                      <a:pt x="0" y="252"/>
                    </a:lnTo>
                    <a:lnTo>
                      <a:pt x="4" y="255"/>
                    </a:lnTo>
                    <a:lnTo>
                      <a:pt x="5" y="255"/>
                    </a:lnTo>
                    <a:lnTo>
                      <a:pt x="7" y="255"/>
                    </a:lnTo>
                    <a:lnTo>
                      <a:pt x="8" y="255"/>
                    </a:lnTo>
                    <a:lnTo>
                      <a:pt x="9" y="253"/>
                    </a:lnTo>
                    <a:lnTo>
                      <a:pt x="9" y="253"/>
                    </a:lnTo>
                    <a:lnTo>
                      <a:pt x="17" y="238"/>
                    </a:lnTo>
                    <a:lnTo>
                      <a:pt x="25" y="223"/>
                    </a:lnTo>
                    <a:lnTo>
                      <a:pt x="43" y="193"/>
                    </a:lnTo>
                    <a:lnTo>
                      <a:pt x="61" y="163"/>
                    </a:lnTo>
                    <a:lnTo>
                      <a:pt x="70" y="148"/>
                    </a:lnTo>
                    <a:lnTo>
                      <a:pt x="77" y="132"/>
                    </a:lnTo>
                    <a:lnTo>
                      <a:pt x="77" y="132"/>
                    </a:lnTo>
                    <a:lnTo>
                      <a:pt x="90" y="101"/>
                    </a:lnTo>
                    <a:lnTo>
                      <a:pt x="103" y="69"/>
                    </a:lnTo>
                    <a:lnTo>
                      <a:pt x="103" y="69"/>
                    </a:lnTo>
                    <a:lnTo>
                      <a:pt x="110" y="53"/>
                    </a:lnTo>
                    <a:lnTo>
                      <a:pt x="118" y="37"/>
                    </a:lnTo>
                    <a:lnTo>
                      <a:pt x="125" y="22"/>
                    </a:lnTo>
                    <a:lnTo>
                      <a:pt x="133" y="5"/>
                    </a:lnTo>
                    <a:lnTo>
                      <a:pt x="133" y="5"/>
                    </a:lnTo>
                    <a:lnTo>
                      <a:pt x="134" y="3"/>
                    </a:lnTo>
                    <a:lnTo>
                      <a:pt x="133" y="2"/>
                    </a:lnTo>
                    <a:lnTo>
                      <a:pt x="132" y="1"/>
                    </a:lnTo>
                    <a:lnTo>
                      <a:pt x="130" y="0"/>
                    </a:lnTo>
                    <a:lnTo>
                      <a:pt x="126" y="0"/>
                    </a:lnTo>
                    <a:lnTo>
                      <a:pt x="124" y="1"/>
                    </a:lnTo>
                    <a:lnTo>
                      <a:pt x="123" y="3"/>
                    </a:lnTo>
                    <a:lnTo>
                      <a:pt x="123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6" name="chenying0907 871"/>
              <p:cNvSpPr/>
              <p:nvPr/>
            </p:nvSpPr>
            <p:spPr bwMode="auto">
              <a:xfrm>
                <a:off x="4235450" y="1423988"/>
                <a:ext cx="49213" cy="88900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89" y="0"/>
                  </a:cxn>
                  <a:cxn ang="0">
                    <a:pos x="85" y="2"/>
                  </a:cxn>
                  <a:cxn ang="0">
                    <a:pos x="82" y="5"/>
                  </a:cxn>
                  <a:cxn ang="0">
                    <a:pos x="76" y="11"/>
                  </a:cxn>
                  <a:cxn ang="0">
                    <a:pos x="68" y="25"/>
                  </a:cxn>
                  <a:cxn ang="0">
                    <a:pos x="68" y="25"/>
                  </a:cxn>
                  <a:cxn ang="0">
                    <a:pos x="52" y="54"/>
                  </a:cxn>
                  <a:cxn ang="0">
                    <a:pos x="37" y="81"/>
                  </a:cxn>
                  <a:cxn ang="0">
                    <a:pos x="37" y="81"/>
                  </a:cxn>
                  <a:cxn ang="0">
                    <a:pos x="24" y="107"/>
                  </a:cxn>
                  <a:cxn ang="0">
                    <a:pos x="17" y="120"/>
                  </a:cxn>
                  <a:cxn ang="0">
                    <a:pos x="10" y="132"/>
                  </a:cxn>
                  <a:cxn ang="0">
                    <a:pos x="10" y="132"/>
                  </a:cxn>
                  <a:cxn ang="0">
                    <a:pos x="5" y="139"/>
                  </a:cxn>
                  <a:cxn ang="0">
                    <a:pos x="2" y="147"/>
                  </a:cxn>
                  <a:cxn ang="0">
                    <a:pos x="0" y="154"/>
                  </a:cxn>
                  <a:cxn ang="0">
                    <a:pos x="0" y="158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1" y="164"/>
                  </a:cxn>
                  <a:cxn ang="0">
                    <a:pos x="2" y="165"/>
                  </a:cxn>
                  <a:cxn ang="0">
                    <a:pos x="4" y="166"/>
                  </a:cxn>
                  <a:cxn ang="0">
                    <a:pos x="6" y="166"/>
                  </a:cxn>
                  <a:cxn ang="0">
                    <a:pos x="7" y="165"/>
                  </a:cxn>
                  <a:cxn ang="0">
                    <a:pos x="9" y="164"/>
                  </a:cxn>
                  <a:cxn ang="0">
                    <a:pos x="9" y="162"/>
                  </a:cxn>
                  <a:cxn ang="0">
                    <a:pos x="9" y="160"/>
                  </a:cxn>
                  <a:cxn ang="0">
                    <a:pos x="9" y="160"/>
                  </a:cxn>
                  <a:cxn ang="0">
                    <a:pos x="9" y="155"/>
                  </a:cxn>
                  <a:cxn ang="0">
                    <a:pos x="9" y="151"/>
                  </a:cxn>
                  <a:cxn ang="0">
                    <a:pos x="11" y="148"/>
                  </a:cxn>
                  <a:cxn ang="0">
                    <a:pos x="13" y="143"/>
                  </a:cxn>
                  <a:cxn ang="0">
                    <a:pos x="18" y="137"/>
                  </a:cxn>
                  <a:cxn ang="0">
                    <a:pos x="20" y="134"/>
                  </a:cxn>
                  <a:cxn ang="0">
                    <a:pos x="22" y="131"/>
                  </a:cxn>
                  <a:cxn ang="0">
                    <a:pos x="22" y="131"/>
                  </a:cxn>
                  <a:cxn ang="0">
                    <a:pos x="34" y="108"/>
                  </a:cxn>
                  <a:cxn ang="0">
                    <a:pos x="45" y="87"/>
                  </a:cxn>
                  <a:cxn ang="0">
                    <a:pos x="45" y="87"/>
                  </a:cxn>
                  <a:cxn ang="0">
                    <a:pos x="57" y="65"/>
                  </a:cxn>
                  <a:cxn ang="0">
                    <a:pos x="68" y="44"/>
                  </a:cxn>
                  <a:cxn ang="0">
                    <a:pos x="68" y="44"/>
                  </a:cxn>
                  <a:cxn ang="0">
                    <a:pos x="78" y="25"/>
                  </a:cxn>
                  <a:cxn ang="0">
                    <a:pos x="84" y="15"/>
                  </a:cxn>
                  <a:cxn ang="0">
                    <a:pos x="87" y="12"/>
                  </a:cxn>
                  <a:cxn ang="0">
                    <a:pos x="92" y="9"/>
                  </a:cxn>
                  <a:cxn ang="0">
                    <a:pos x="92" y="9"/>
                  </a:cxn>
                  <a:cxn ang="0">
                    <a:pos x="93" y="8"/>
                  </a:cxn>
                  <a:cxn ang="0">
                    <a:pos x="94" y="7"/>
                  </a:cxn>
                  <a:cxn ang="0">
                    <a:pos x="94" y="3"/>
                  </a:cxn>
                  <a:cxn ang="0">
                    <a:pos x="94" y="2"/>
                  </a:cxn>
                  <a:cxn ang="0">
                    <a:pos x="93" y="1"/>
                  </a:cxn>
                  <a:cxn ang="0">
                    <a:pos x="91" y="0"/>
                  </a:cxn>
                  <a:cxn ang="0">
                    <a:pos x="89" y="0"/>
                  </a:cxn>
                  <a:cxn ang="0">
                    <a:pos x="89" y="0"/>
                  </a:cxn>
                </a:cxnLst>
                <a:rect l="0" t="0" r="r" b="b"/>
                <a:pathLst>
                  <a:path w="94" h="166">
                    <a:moveTo>
                      <a:pt x="89" y="0"/>
                    </a:moveTo>
                    <a:lnTo>
                      <a:pt x="89" y="0"/>
                    </a:lnTo>
                    <a:lnTo>
                      <a:pt x="85" y="2"/>
                    </a:lnTo>
                    <a:lnTo>
                      <a:pt x="82" y="5"/>
                    </a:lnTo>
                    <a:lnTo>
                      <a:pt x="76" y="11"/>
                    </a:lnTo>
                    <a:lnTo>
                      <a:pt x="68" y="25"/>
                    </a:lnTo>
                    <a:lnTo>
                      <a:pt x="68" y="25"/>
                    </a:lnTo>
                    <a:lnTo>
                      <a:pt x="52" y="54"/>
                    </a:lnTo>
                    <a:lnTo>
                      <a:pt x="37" y="81"/>
                    </a:lnTo>
                    <a:lnTo>
                      <a:pt x="37" y="81"/>
                    </a:lnTo>
                    <a:lnTo>
                      <a:pt x="24" y="107"/>
                    </a:lnTo>
                    <a:lnTo>
                      <a:pt x="17" y="120"/>
                    </a:lnTo>
                    <a:lnTo>
                      <a:pt x="10" y="132"/>
                    </a:lnTo>
                    <a:lnTo>
                      <a:pt x="10" y="132"/>
                    </a:lnTo>
                    <a:lnTo>
                      <a:pt x="5" y="139"/>
                    </a:lnTo>
                    <a:lnTo>
                      <a:pt x="2" y="147"/>
                    </a:lnTo>
                    <a:lnTo>
                      <a:pt x="0" y="154"/>
                    </a:lnTo>
                    <a:lnTo>
                      <a:pt x="0" y="15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1" y="164"/>
                    </a:lnTo>
                    <a:lnTo>
                      <a:pt x="2" y="165"/>
                    </a:lnTo>
                    <a:lnTo>
                      <a:pt x="4" y="166"/>
                    </a:lnTo>
                    <a:lnTo>
                      <a:pt x="6" y="166"/>
                    </a:lnTo>
                    <a:lnTo>
                      <a:pt x="7" y="165"/>
                    </a:lnTo>
                    <a:lnTo>
                      <a:pt x="9" y="164"/>
                    </a:lnTo>
                    <a:lnTo>
                      <a:pt x="9" y="162"/>
                    </a:lnTo>
                    <a:lnTo>
                      <a:pt x="9" y="160"/>
                    </a:lnTo>
                    <a:lnTo>
                      <a:pt x="9" y="160"/>
                    </a:lnTo>
                    <a:lnTo>
                      <a:pt x="9" y="155"/>
                    </a:lnTo>
                    <a:lnTo>
                      <a:pt x="9" y="151"/>
                    </a:lnTo>
                    <a:lnTo>
                      <a:pt x="11" y="148"/>
                    </a:lnTo>
                    <a:lnTo>
                      <a:pt x="13" y="143"/>
                    </a:lnTo>
                    <a:lnTo>
                      <a:pt x="18" y="137"/>
                    </a:lnTo>
                    <a:lnTo>
                      <a:pt x="20" y="134"/>
                    </a:lnTo>
                    <a:lnTo>
                      <a:pt x="22" y="131"/>
                    </a:lnTo>
                    <a:lnTo>
                      <a:pt x="22" y="131"/>
                    </a:lnTo>
                    <a:lnTo>
                      <a:pt x="34" y="108"/>
                    </a:lnTo>
                    <a:lnTo>
                      <a:pt x="45" y="87"/>
                    </a:lnTo>
                    <a:lnTo>
                      <a:pt x="45" y="87"/>
                    </a:lnTo>
                    <a:lnTo>
                      <a:pt x="57" y="65"/>
                    </a:lnTo>
                    <a:lnTo>
                      <a:pt x="68" y="44"/>
                    </a:lnTo>
                    <a:lnTo>
                      <a:pt x="68" y="44"/>
                    </a:lnTo>
                    <a:lnTo>
                      <a:pt x="78" y="25"/>
                    </a:lnTo>
                    <a:lnTo>
                      <a:pt x="84" y="15"/>
                    </a:lnTo>
                    <a:lnTo>
                      <a:pt x="87" y="12"/>
                    </a:lnTo>
                    <a:lnTo>
                      <a:pt x="92" y="9"/>
                    </a:lnTo>
                    <a:lnTo>
                      <a:pt x="92" y="9"/>
                    </a:lnTo>
                    <a:lnTo>
                      <a:pt x="93" y="8"/>
                    </a:lnTo>
                    <a:lnTo>
                      <a:pt x="94" y="7"/>
                    </a:lnTo>
                    <a:lnTo>
                      <a:pt x="94" y="3"/>
                    </a:lnTo>
                    <a:lnTo>
                      <a:pt x="94" y="2"/>
                    </a:lnTo>
                    <a:lnTo>
                      <a:pt x="93" y="1"/>
                    </a:lnTo>
                    <a:lnTo>
                      <a:pt x="91" y="0"/>
                    </a:lnTo>
                    <a:lnTo>
                      <a:pt x="89" y="0"/>
                    </a:lnTo>
                    <a:lnTo>
                      <a:pt x="89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7" name="chenying0907 872"/>
              <p:cNvSpPr/>
              <p:nvPr/>
            </p:nvSpPr>
            <p:spPr bwMode="auto">
              <a:xfrm>
                <a:off x="4275138" y="1435100"/>
                <a:ext cx="65088" cy="107950"/>
              </a:xfrm>
              <a:custGeom>
                <a:avLst/>
                <a:gdLst/>
                <a:ahLst/>
                <a:cxnLst>
                  <a:cxn ang="0">
                    <a:pos x="117" y="0"/>
                  </a:cxn>
                  <a:cxn ang="0">
                    <a:pos x="117" y="0"/>
                  </a:cxn>
                  <a:cxn ang="0">
                    <a:pos x="106" y="9"/>
                  </a:cxn>
                  <a:cxn ang="0">
                    <a:pos x="97" y="18"/>
                  </a:cxn>
                  <a:cxn ang="0">
                    <a:pos x="89" y="27"/>
                  </a:cxn>
                  <a:cxn ang="0">
                    <a:pos x="82" y="39"/>
                  </a:cxn>
                  <a:cxn ang="0">
                    <a:pos x="74" y="50"/>
                  </a:cxn>
                  <a:cxn ang="0">
                    <a:pos x="68" y="61"/>
                  </a:cxn>
                  <a:cxn ang="0">
                    <a:pos x="58" y="84"/>
                  </a:cxn>
                  <a:cxn ang="0">
                    <a:pos x="58" y="84"/>
                  </a:cxn>
                  <a:cxn ang="0">
                    <a:pos x="31" y="142"/>
                  </a:cxn>
                  <a:cxn ang="0">
                    <a:pos x="18" y="170"/>
                  </a:cxn>
                  <a:cxn ang="0">
                    <a:pos x="9" y="183"/>
                  </a:cxn>
                  <a:cxn ang="0">
                    <a:pos x="1" y="197"/>
                  </a:cxn>
                  <a:cxn ang="0">
                    <a:pos x="1" y="197"/>
                  </a:cxn>
                  <a:cxn ang="0">
                    <a:pos x="0" y="199"/>
                  </a:cxn>
                  <a:cxn ang="0">
                    <a:pos x="1" y="201"/>
                  </a:cxn>
                  <a:cxn ang="0">
                    <a:pos x="1" y="202"/>
                  </a:cxn>
                  <a:cxn ang="0">
                    <a:pos x="3" y="203"/>
                  </a:cxn>
                  <a:cxn ang="0">
                    <a:pos x="4" y="204"/>
                  </a:cxn>
                  <a:cxn ang="0">
                    <a:pos x="6" y="204"/>
                  </a:cxn>
                  <a:cxn ang="0">
                    <a:pos x="8" y="203"/>
                  </a:cxn>
                  <a:cxn ang="0">
                    <a:pos x="9" y="202"/>
                  </a:cxn>
                  <a:cxn ang="0">
                    <a:pos x="9" y="202"/>
                  </a:cxn>
                  <a:cxn ang="0">
                    <a:pos x="23" y="180"/>
                  </a:cxn>
                  <a:cxn ang="0">
                    <a:pos x="36" y="157"/>
                  </a:cxn>
                  <a:cxn ang="0">
                    <a:pos x="48" y="134"/>
                  </a:cxn>
                  <a:cxn ang="0">
                    <a:pos x="57" y="110"/>
                  </a:cxn>
                  <a:cxn ang="0">
                    <a:pos x="57" y="110"/>
                  </a:cxn>
                  <a:cxn ang="0">
                    <a:pos x="68" y="83"/>
                  </a:cxn>
                  <a:cxn ang="0">
                    <a:pos x="74" y="69"/>
                  </a:cxn>
                  <a:cxn ang="0">
                    <a:pos x="82" y="54"/>
                  </a:cxn>
                  <a:cxn ang="0">
                    <a:pos x="90" y="41"/>
                  </a:cxn>
                  <a:cxn ang="0">
                    <a:pos x="100" y="28"/>
                  </a:cxn>
                  <a:cxn ang="0">
                    <a:pos x="111" y="18"/>
                  </a:cxn>
                  <a:cxn ang="0">
                    <a:pos x="122" y="9"/>
                  </a:cxn>
                  <a:cxn ang="0">
                    <a:pos x="122" y="9"/>
                  </a:cxn>
                  <a:cxn ang="0">
                    <a:pos x="123" y="8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2"/>
                  </a:cxn>
                  <a:cxn ang="0">
                    <a:pos x="120" y="0"/>
                  </a:cxn>
                  <a:cxn ang="0">
                    <a:pos x="119" y="0"/>
                  </a:cxn>
                  <a:cxn ang="0">
                    <a:pos x="117" y="0"/>
                  </a:cxn>
                  <a:cxn ang="0">
                    <a:pos x="117" y="0"/>
                  </a:cxn>
                </a:cxnLst>
                <a:rect l="0" t="0" r="r" b="b"/>
                <a:pathLst>
                  <a:path w="124" h="204">
                    <a:moveTo>
                      <a:pt x="117" y="0"/>
                    </a:moveTo>
                    <a:lnTo>
                      <a:pt x="117" y="0"/>
                    </a:lnTo>
                    <a:lnTo>
                      <a:pt x="106" y="9"/>
                    </a:lnTo>
                    <a:lnTo>
                      <a:pt x="97" y="18"/>
                    </a:lnTo>
                    <a:lnTo>
                      <a:pt x="89" y="27"/>
                    </a:lnTo>
                    <a:lnTo>
                      <a:pt x="82" y="39"/>
                    </a:lnTo>
                    <a:lnTo>
                      <a:pt x="74" y="50"/>
                    </a:lnTo>
                    <a:lnTo>
                      <a:pt x="68" y="61"/>
                    </a:lnTo>
                    <a:lnTo>
                      <a:pt x="58" y="84"/>
                    </a:lnTo>
                    <a:lnTo>
                      <a:pt x="58" y="84"/>
                    </a:lnTo>
                    <a:lnTo>
                      <a:pt x="31" y="142"/>
                    </a:lnTo>
                    <a:lnTo>
                      <a:pt x="18" y="170"/>
                    </a:lnTo>
                    <a:lnTo>
                      <a:pt x="9" y="183"/>
                    </a:lnTo>
                    <a:lnTo>
                      <a:pt x="1" y="197"/>
                    </a:lnTo>
                    <a:lnTo>
                      <a:pt x="1" y="197"/>
                    </a:lnTo>
                    <a:lnTo>
                      <a:pt x="0" y="199"/>
                    </a:lnTo>
                    <a:lnTo>
                      <a:pt x="1" y="201"/>
                    </a:lnTo>
                    <a:lnTo>
                      <a:pt x="1" y="202"/>
                    </a:lnTo>
                    <a:lnTo>
                      <a:pt x="3" y="203"/>
                    </a:lnTo>
                    <a:lnTo>
                      <a:pt x="4" y="204"/>
                    </a:lnTo>
                    <a:lnTo>
                      <a:pt x="6" y="204"/>
                    </a:lnTo>
                    <a:lnTo>
                      <a:pt x="8" y="203"/>
                    </a:lnTo>
                    <a:lnTo>
                      <a:pt x="9" y="202"/>
                    </a:lnTo>
                    <a:lnTo>
                      <a:pt x="9" y="202"/>
                    </a:lnTo>
                    <a:lnTo>
                      <a:pt x="23" y="180"/>
                    </a:lnTo>
                    <a:lnTo>
                      <a:pt x="36" y="157"/>
                    </a:lnTo>
                    <a:lnTo>
                      <a:pt x="48" y="134"/>
                    </a:lnTo>
                    <a:lnTo>
                      <a:pt x="57" y="110"/>
                    </a:lnTo>
                    <a:lnTo>
                      <a:pt x="57" y="110"/>
                    </a:lnTo>
                    <a:lnTo>
                      <a:pt x="68" y="83"/>
                    </a:lnTo>
                    <a:lnTo>
                      <a:pt x="74" y="69"/>
                    </a:lnTo>
                    <a:lnTo>
                      <a:pt x="82" y="54"/>
                    </a:lnTo>
                    <a:lnTo>
                      <a:pt x="90" y="41"/>
                    </a:lnTo>
                    <a:lnTo>
                      <a:pt x="100" y="28"/>
                    </a:lnTo>
                    <a:lnTo>
                      <a:pt x="111" y="18"/>
                    </a:lnTo>
                    <a:lnTo>
                      <a:pt x="122" y="9"/>
                    </a:lnTo>
                    <a:lnTo>
                      <a:pt x="122" y="9"/>
                    </a:lnTo>
                    <a:lnTo>
                      <a:pt x="123" y="8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2"/>
                    </a:lnTo>
                    <a:lnTo>
                      <a:pt x="120" y="0"/>
                    </a:lnTo>
                    <a:lnTo>
                      <a:pt x="119" y="0"/>
                    </a:lnTo>
                    <a:lnTo>
                      <a:pt x="117" y="0"/>
                    </a:lnTo>
                    <a:lnTo>
                      <a:pt x="117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8" name="chenying0907 873"/>
              <p:cNvSpPr/>
              <p:nvPr/>
            </p:nvSpPr>
            <p:spPr bwMode="auto">
              <a:xfrm>
                <a:off x="4318000" y="1447800"/>
                <a:ext cx="74613" cy="104775"/>
              </a:xfrm>
              <a:custGeom>
                <a:avLst/>
                <a:gdLst/>
                <a:ahLst/>
                <a:cxnLst>
                  <a:cxn ang="0">
                    <a:pos x="132" y="3"/>
                  </a:cxn>
                  <a:cxn ang="0">
                    <a:pos x="132" y="3"/>
                  </a:cxn>
                  <a:cxn ang="0">
                    <a:pos x="130" y="8"/>
                  </a:cxn>
                  <a:cxn ang="0">
                    <a:pos x="127" y="14"/>
                  </a:cxn>
                  <a:cxn ang="0">
                    <a:pos x="123" y="19"/>
                  </a:cxn>
                  <a:cxn ang="0">
                    <a:pos x="118" y="23"/>
                  </a:cxn>
                  <a:cxn ang="0">
                    <a:pos x="108" y="32"/>
                  </a:cxn>
                  <a:cxn ang="0">
                    <a:pos x="100" y="42"/>
                  </a:cxn>
                  <a:cxn ang="0">
                    <a:pos x="100" y="42"/>
                  </a:cxn>
                  <a:cxn ang="0">
                    <a:pos x="85" y="62"/>
                  </a:cxn>
                  <a:cxn ang="0">
                    <a:pos x="71" y="83"/>
                  </a:cxn>
                  <a:cxn ang="0">
                    <a:pos x="71" y="83"/>
                  </a:cxn>
                  <a:cxn ang="0">
                    <a:pos x="36" y="133"/>
                  </a:cxn>
                  <a:cxn ang="0">
                    <a:pos x="36" y="133"/>
                  </a:cxn>
                  <a:cxn ang="0">
                    <a:pos x="28" y="148"/>
                  </a:cxn>
                  <a:cxn ang="0">
                    <a:pos x="19" y="163"/>
                  </a:cxn>
                  <a:cxn ang="0">
                    <a:pos x="11" y="178"/>
                  </a:cxn>
                  <a:cxn ang="0">
                    <a:pos x="6" y="184"/>
                  </a:cxn>
                  <a:cxn ang="0">
                    <a:pos x="1" y="191"/>
                  </a:cxn>
                  <a:cxn ang="0">
                    <a:pos x="1" y="191"/>
                  </a:cxn>
                  <a:cxn ang="0">
                    <a:pos x="0" y="192"/>
                  </a:cxn>
                  <a:cxn ang="0">
                    <a:pos x="0" y="194"/>
                  </a:cxn>
                  <a:cxn ang="0">
                    <a:pos x="0" y="196"/>
                  </a:cxn>
                  <a:cxn ang="0">
                    <a:pos x="1" y="198"/>
                  </a:cxn>
                  <a:cxn ang="0">
                    <a:pos x="3" y="199"/>
                  </a:cxn>
                  <a:cxn ang="0">
                    <a:pos x="4" y="200"/>
                  </a:cxn>
                  <a:cxn ang="0">
                    <a:pos x="6" y="199"/>
                  </a:cxn>
                  <a:cxn ang="0">
                    <a:pos x="7" y="198"/>
                  </a:cxn>
                  <a:cxn ang="0">
                    <a:pos x="7" y="198"/>
                  </a:cxn>
                  <a:cxn ang="0">
                    <a:pos x="15" y="187"/>
                  </a:cxn>
                  <a:cxn ang="0">
                    <a:pos x="22" y="176"/>
                  </a:cxn>
                  <a:cxn ang="0">
                    <a:pos x="35" y="153"/>
                  </a:cxn>
                  <a:cxn ang="0">
                    <a:pos x="35" y="153"/>
                  </a:cxn>
                  <a:cxn ang="0">
                    <a:pos x="44" y="139"/>
                  </a:cxn>
                  <a:cxn ang="0">
                    <a:pos x="54" y="124"/>
                  </a:cxn>
                  <a:cxn ang="0">
                    <a:pos x="74" y="95"/>
                  </a:cxn>
                  <a:cxn ang="0">
                    <a:pos x="74" y="95"/>
                  </a:cxn>
                  <a:cxn ang="0">
                    <a:pos x="108" y="46"/>
                  </a:cxn>
                  <a:cxn ang="0">
                    <a:pos x="108" y="46"/>
                  </a:cxn>
                  <a:cxn ang="0">
                    <a:pos x="112" y="41"/>
                  </a:cxn>
                  <a:cxn ang="0">
                    <a:pos x="117" y="36"/>
                  </a:cxn>
                  <a:cxn ang="0">
                    <a:pos x="127" y="27"/>
                  </a:cxn>
                  <a:cxn ang="0">
                    <a:pos x="132" y="23"/>
                  </a:cxn>
                  <a:cxn ang="0">
                    <a:pos x="136" y="18"/>
                  </a:cxn>
                  <a:cxn ang="0">
                    <a:pos x="139" y="12"/>
                  </a:cxn>
                  <a:cxn ang="0">
                    <a:pos x="141" y="5"/>
                  </a:cxn>
                  <a:cxn ang="0">
                    <a:pos x="141" y="5"/>
                  </a:cxn>
                  <a:cxn ang="0">
                    <a:pos x="141" y="3"/>
                  </a:cxn>
                  <a:cxn ang="0">
                    <a:pos x="140" y="2"/>
                  </a:cxn>
                  <a:cxn ang="0">
                    <a:pos x="139" y="1"/>
                  </a:cxn>
                  <a:cxn ang="0">
                    <a:pos x="138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1"/>
                  </a:cxn>
                  <a:cxn ang="0">
                    <a:pos x="132" y="3"/>
                  </a:cxn>
                  <a:cxn ang="0">
                    <a:pos x="132" y="3"/>
                  </a:cxn>
                </a:cxnLst>
                <a:rect l="0" t="0" r="r" b="b"/>
                <a:pathLst>
                  <a:path w="141" h="200">
                    <a:moveTo>
                      <a:pt x="132" y="3"/>
                    </a:moveTo>
                    <a:lnTo>
                      <a:pt x="132" y="3"/>
                    </a:lnTo>
                    <a:lnTo>
                      <a:pt x="130" y="8"/>
                    </a:lnTo>
                    <a:lnTo>
                      <a:pt x="127" y="14"/>
                    </a:lnTo>
                    <a:lnTo>
                      <a:pt x="123" y="19"/>
                    </a:lnTo>
                    <a:lnTo>
                      <a:pt x="118" y="23"/>
                    </a:lnTo>
                    <a:lnTo>
                      <a:pt x="108" y="32"/>
                    </a:lnTo>
                    <a:lnTo>
                      <a:pt x="100" y="42"/>
                    </a:lnTo>
                    <a:lnTo>
                      <a:pt x="100" y="42"/>
                    </a:lnTo>
                    <a:lnTo>
                      <a:pt x="85" y="62"/>
                    </a:lnTo>
                    <a:lnTo>
                      <a:pt x="71" y="83"/>
                    </a:lnTo>
                    <a:lnTo>
                      <a:pt x="71" y="83"/>
                    </a:lnTo>
                    <a:lnTo>
                      <a:pt x="36" y="133"/>
                    </a:lnTo>
                    <a:lnTo>
                      <a:pt x="36" y="133"/>
                    </a:lnTo>
                    <a:lnTo>
                      <a:pt x="28" y="148"/>
                    </a:lnTo>
                    <a:lnTo>
                      <a:pt x="19" y="163"/>
                    </a:lnTo>
                    <a:lnTo>
                      <a:pt x="11" y="178"/>
                    </a:lnTo>
                    <a:lnTo>
                      <a:pt x="6" y="184"/>
                    </a:lnTo>
                    <a:lnTo>
                      <a:pt x="1" y="191"/>
                    </a:lnTo>
                    <a:lnTo>
                      <a:pt x="1" y="191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0" y="196"/>
                    </a:lnTo>
                    <a:lnTo>
                      <a:pt x="1" y="198"/>
                    </a:lnTo>
                    <a:lnTo>
                      <a:pt x="3" y="199"/>
                    </a:lnTo>
                    <a:lnTo>
                      <a:pt x="4" y="200"/>
                    </a:lnTo>
                    <a:lnTo>
                      <a:pt x="6" y="199"/>
                    </a:lnTo>
                    <a:lnTo>
                      <a:pt x="7" y="198"/>
                    </a:lnTo>
                    <a:lnTo>
                      <a:pt x="7" y="198"/>
                    </a:lnTo>
                    <a:lnTo>
                      <a:pt x="15" y="187"/>
                    </a:lnTo>
                    <a:lnTo>
                      <a:pt x="22" y="176"/>
                    </a:lnTo>
                    <a:lnTo>
                      <a:pt x="35" y="153"/>
                    </a:lnTo>
                    <a:lnTo>
                      <a:pt x="35" y="153"/>
                    </a:lnTo>
                    <a:lnTo>
                      <a:pt x="44" y="139"/>
                    </a:lnTo>
                    <a:lnTo>
                      <a:pt x="54" y="124"/>
                    </a:lnTo>
                    <a:lnTo>
                      <a:pt x="74" y="95"/>
                    </a:lnTo>
                    <a:lnTo>
                      <a:pt x="74" y="95"/>
                    </a:lnTo>
                    <a:lnTo>
                      <a:pt x="108" y="46"/>
                    </a:lnTo>
                    <a:lnTo>
                      <a:pt x="108" y="46"/>
                    </a:lnTo>
                    <a:lnTo>
                      <a:pt x="112" y="41"/>
                    </a:lnTo>
                    <a:lnTo>
                      <a:pt x="117" y="36"/>
                    </a:lnTo>
                    <a:lnTo>
                      <a:pt x="127" y="27"/>
                    </a:lnTo>
                    <a:lnTo>
                      <a:pt x="132" y="23"/>
                    </a:lnTo>
                    <a:lnTo>
                      <a:pt x="136" y="18"/>
                    </a:lnTo>
                    <a:lnTo>
                      <a:pt x="139" y="12"/>
                    </a:lnTo>
                    <a:lnTo>
                      <a:pt x="141" y="5"/>
                    </a:lnTo>
                    <a:lnTo>
                      <a:pt x="141" y="5"/>
                    </a:lnTo>
                    <a:lnTo>
                      <a:pt x="141" y="3"/>
                    </a:lnTo>
                    <a:lnTo>
                      <a:pt x="140" y="2"/>
                    </a:lnTo>
                    <a:lnTo>
                      <a:pt x="139" y="1"/>
                    </a:lnTo>
                    <a:lnTo>
                      <a:pt x="138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1"/>
                    </a:lnTo>
                    <a:lnTo>
                      <a:pt x="132" y="3"/>
                    </a:lnTo>
                    <a:lnTo>
                      <a:pt x="132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chenying0907 874"/>
              <p:cNvSpPr/>
              <p:nvPr/>
            </p:nvSpPr>
            <p:spPr bwMode="auto">
              <a:xfrm>
                <a:off x="4367213" y="1470025"/>
                <a:ext cx="53975" cy="92075"/>
              </a:xfrm>
              <a:custGeom>
                <a:avLst/>
                <a:gdLst/>
                <a:ahLst/>
                <a:cxnLst>
                  <a:cxn ang="0">
                    <a:pos x="100" y="3"/>
                  </a:cxn>
                  <a:cxn ang="0">
                    <a:pos x="100" y="3"/>
                  </a:cxn>
                  <a:cxn ang="0">
                    <a:pos x="98" y="1"/>
                  </a:cxn>
                  <a:cxn ang="0">
                    <a:pos x="96" y="0"/>
                  </a:cxn>
                  <a:cxn ang="0">
                    <a:pos x="94" y="0"/>
                  </a:cxn>
                  <a:cxn ang="0">
                    <a:pos x="92" y="1"/>
                  </a:cxn>
                  <a:cxn ang="0">
                    <a:pos x="86" y="6"/>
                  </a:cxn>
                  <a:cxn ang="0">
                    <a:pos x="86" y="6"/>
                  </a:cxn>
                  <a:cxn ang="0">
                    <a:pos x="85" y="8"/>
                  </a:cxn>
                  <a:cxn ang="0">
                    <a:pos x="86" y="11"/>
                  </a:cxn>
                  <a:cxn ang="0">
                    <a:pos x="87" y="13"/>
                  </a:cxn>
                  <a:cxn ang="0">
                    <a:pos x="91" y="14"/>
                  </a:cxn>
                  <a:cxn ang="0">
                    <a:pos x="91" y="14"/>
                  </a:cxn>
                  <a:cxn ang="0">
                    <a:pos x="89" y="21"/>
                  </a:cxn>
                  <a:cxn ang="0">
                    <a:pos x="85" y="31"/>
                  </a:cxn>
                  <a:cxn ang="0">
                    <a:pos x="81" y="39"/>
                  </a:cxn>
                  <a:cxn ang="0">
                    <a:pos x="77" y="47"/>
                  </a:cxn>
                  <a:cxn ang="0">
                    <a:pos x="67" y="64"/>
                  </a:cxn>
                  <a:cxn ang="0">
                    <a:pos x="58" y="77"/>
                  </a:cxn>
                  <a:cxn ang="0">
                    <a:pos x="58" y="77"/>
                  </a:cxn>
                  <a:cxn ang="0">
                    <a:pos x="44" y="99"/>
                  </a:cxn>
                  <a:cxn ang="0">
                    <a:pos x="31" y="119"/>
                  </a:cxn>
                  <a:cxn ang="0">
                    <a:pos x="18" y="141"/>
                  </a:cxn>
                  <a:cxn ang="0">
                    <a:pos x="4" y="163"/>
                  </a:cxn>
                  <a:cxn ang="0">
                    <a:pos x="4" y="163"/>
                  </a:cxn>
                  <a:cxn ang="0">
                    <a:pos x="2" y="165"/>
                  </a:cxn>
                  <a:cxn ang="0">
                    <a:pos x="1" y="169"/>
                  </a:cxn>
                  <a:cxn ang="0">
                    <a:pos x="1" y="169"/>
                  </a:cxn>
                  <a:cxn ang="0">
                    <a:pos x="0" y="171"/>
                  </a:cxn>
                  <a:cxn ang="0">
                    <a:pos x="1" y="172"/>
                  </a:cxn>
                  <a:cxn ang="0">
                    <a:pos x="3" y="174"/>
                  </a:cxn>
                  <a:cxn ang="0">
                    <a:pos x="6" y="174"/>
                  </a:cxn>
                  <a:cxn ang="0">
                    <a:pos x="8" y="174"/>
                  </a:cxn>
                  <a:cxn ang="0">
                    <a:pos x="9" y="172"/>
                  </a:cxn>
                  <a:cxn ang="0">
                    <a:pos x="9" y="172"/>
                  </a:cxn>
                  <a:cxn ang="0">
                    <a:pos x="10" y="171"/>
                  </a:cxn>
                  <a:cxn ang="0">
                    <a:pos x="11" y="170"/>
                  </a:cxn>
                  <a:cxn ang="0">
                    <a:pos x="11" y="170"/>
                  </a:cxn>
                  <a:cxn ang="0">
                    <a:pos x="13" y="169"/>
                  </a:cxn>
                  <a:cxn ang="0">
                    <a:pos x="14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30" y="141"/>
                  </a:cxn>
                  <a:cxn ang="0">
                    <a:pos x="44" y="116"/>
                  </a:cxn>
                  <a:cxn ang="0">
                    <a:pos x="60" y="93"/>
                  </a:cxn>
                  <a:cxn ang="0">
                    <a:pos x="75" y="69"/>
                  </a:cxn>
                  <a:cxn ang="0">
                    <a:pos x="75" y="69"/>
                  </a:cxn>
                  <a:cxn ang="0">
                    <a:pos x="84" y="54"/>
                  </a:cxn>
                  <a:cxn ang="0">
                    <a:pos x="93" y="37"/>
                  </a:cxn>
                  <a:cxn ang="0">
                    <a:pos x="96" y="29"/>
                  </a:cxn>
                  <a:cxn ang="0">
                    <a:pos x="99" y="19"/>
                  </a:cxn>
                  <a:cxn ang="0">
                    <a:pos x="100" y="11"/>
                  </a:cxn>
                  <a:cxn ang="0">
                    <a:pos x="100" y="3"/>
                  </a:cxn>
                  <a:cxn ang="0">
                    <a:pos x="100" y="3"/>
                  </a:cxn>
                </a:cxnLst>
                <a:rect l="0" t="0" r="r" b="b"/>
                <a:pathLst>
                  <a:path w="100" h="174">
                    <a:moveTo>
                      <a:pt x="100" y="3"/>
                    </a:moveTo>
                    <a:lnTo>
                      <a:pt x="100" y="3"/>
                    </a:lnTo>
                    <a:lnTo>
                      <a:pt x="98" y="1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2" y="1"/>
                    </a:lnTo>
                    <a:lnTo>
                      <a:pt x="86" y="6"/>
                    </a:lnTo>
                    <a:lnTo>
                      <a:pt x="86" y="6"/>
                    </a:lnTo>
                    <a:lnTo>
                      <a:pt x="85" y="8"/>
                    </a:lnTo>
                    <a:lnTo>
                      <a:pt x="86" y="11"/>
                    </a:lnTo>
                    <a:lnTo>
                      <a:pt x="87" y="13"/>
                    </a:lnTo>
                    <a:lnTo>
                      <a:pt x="91" y="14"/>
                    </a:lnTo>
                    <a:lnTo>
                      <a:pt x="91" y="14"/>
                    </a:lnTo>
                    <a:lnTo>
                      <a:pt x="89" y="21"/>
                    </a:lnTo>
                    <a:lnTo>
                      <a:pt x="85" y="31"/>
                    </a:lnTo>
                    <a:lnTo>
                      <a:pt x="81" y="39"/>
                    </a:lnTo>
                    <a:lnTo>
                      <a:pt x="77" y="47"/>
                    </a:lnTo>
                    <a:lnTo>
                      <a:pt x="67" y="64"/>
                    </a:lnTo>
                    <a:lnTo>
                      <a:pt x="58" y="77"/>
                    </a:lnTo>
                    <a:lnTo>
                      <a:pt x="58" y="77"/>
                    </a:lnTo>
                    <a:lnTo>
                      <a:pt x="44" y="99"/>
                    </a:lnTo>
                    <a:lnTo>
                      <a:pt x="31" y="119"/>
                    </a:lnTo>
                    <a:lnTo>
                      <a:pt x="18" y="141"/>
                    </a:lnTo>
                    <a:lnTo>
                      <a:pt x="4" y="163"/>
                    </a:lnTo>
                    <a:lnTo>
                      <a:pt x="4" y="163"/>
                    </a:lnTo>
                    <a:lnTo>
                      <a:pt x="2" y="165"/>
                    </a:lnTo>
                    <a:lnTo>
                      <a:pt x="1" y="169"/>
                    </a:lnTo>
                    <a:lnTo>
                      <a:pt x="1" y="169"/>
                    </a:lnTo>
                    <a:lnTo>
                      <a:pt x="0" y="171"/>
                    </a:lnTo>
                    <a:lnTo>
                      <a:pt x="1" y="172"/>
                    </a:lnTo>
                    <a:lnTo>
                      <a:pt x="3" y="174"/>
                    </a:lnTo>
                    <a:lnTo>
                      <a:pt x="6" y="174"/>
                    </a:lnTo>
                    <a:lnTo>
                      <a:pt x="8" y="174"/>
                    </a:lnTo>
                    <a:lnTo>
                      <a:pt x="9" y="172"/>
                    </a:lnTo>
                    <a:lnTo>
                      <a:pt x="9" y="172"/>
                    </a:lnTo>
                    <a:lnTo>
                      <a:pt x="10" y="171"/>
                    </a:lnTo>
                    <a:lnTo>
                      <a:pt x="11" y="170"/>
                    </a:lnTo>
                    <a:lnTo>
                      <a:pt x="11" y="170"/>
                    </a:lnTo>
                    <a:lnTo>
                      <a:pt x="13" y="169"/>
                    </a:lnTo>
                    <a:lnTo>
                      <a:pt x="14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30" y="141"/>
                    </a:lnTo>
                    <a:lnTo>
                      <a:pt x="44" y="116"/>
                    </a:lnTo>
                    <a:lnTo>
                      <a:pt x="60" y="93"/>
                    </a:lnTo>
                    <a:lnTo>
                      <a:pt x="75" y="69"/>
                    </a:lnTo>
                    <a:lnTo>
                      <a:pt x="75" y="69"/>
                    </a:lnTo>
                    <a:lnTo>
                      <a:pt x="84" y="54"/>
                    </a:lnTo>
                    <a:lnTo>
                      <a:pt x="93" y="37"/>
                    </a:lnTo>
                    <a:lnTo>
                      <a:pt x="96" y="29"/>
                    </a:lnTo>
                    <a:lnTo>
                      <a:pt x="99" y="19"/>
                    </a:lnTo>
                    <a:lnTo>
                      <a:pt x="100" y="11"/>
                    </a:lnTo>
                    <a:lnTo>
                      <a:pt x="100" y="3"/>
                    </a:lnTo>
                    <a:lnTo>
                      <a:pt x="10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0" name="chenying0907 875"/>
              <p:cNvSpPr/>
              <p:nvPr/>
            </p:nvSpPr>
            <p:spPr bwMode="auto">
              <a:xfrm>
                <a:off x="4392613" y="1492250"/>
                <a:ext cx="60325" cy="103188"/>
              </a:xfrm>
              <a:custGeom>
                <a:avLst/>
                <a:gdLst/>
                <a:ahLst/>
                <a:cxnLst>
                  <a:cxn ang="0">
                    <a:pos x="106" y="3"/>
                  </a:cxn>
                  <a:cxn ang="0">
                    <a:pos x="106" y="3"/>
                  </a:cxn>
                  <a:cxn ang="0">
                    <a:pos x="79" y="51"/>
                  </a:cxn>
                  <a:cxn ang="0">
                    <a:pos x="65" y="74"/>
                  </a:cxn>
                  <a:cxn ang="0">
                    <a:pos x="50" y="98"/>
                  </a:cxn>
                  <a:cxn ang="0">
                    <a:pos x="50" y="98"/>
                  </a:cxn>
                  <a:cxn ang="0">
                    <a:pos x="36" y="120"/>
                  </a:cxn>
                  <a:cxn ang="0">
                    <a:pos x="23" y="141"/>
                  </a:cxn>
                  <a:cxn ang="0">
                    <a:pos x="11" y="164"/>
                  </a:cxn>
                  <a:cxn ang="0">
                    <a:pos x="5" y="177"/>
                  </a:cxn>
                  <a:cxn ang="0">
                    <a:pos x="0" y="189"/>
                  </a:cxn>
                  <a:cxn ang="0">
                    <a:pos x="0" y="189"/>
                  </a:cxn>
                  <a:cxn ang="0">
                    <a:pos x="0" y="191"/>
                  </a:cxn>
                  <a:cxn ang="0">
                    <a:pos x="1" y="192"/>
                  </a:cxn>
                  <a:cxn ang="0">
                    <a:pos x="2" y="193"/>
                  </a:cxn>
                  <a:cxn ang="0">
                    <a:pos x="3" y="194"/>
                  </a:cxn>
                  <a:cxn ang="0">
                    <a:pos x="5" y="194"/>
                  </a:cxn>
                  <a:cxn ang="0">
                    <a:pos x="7" y="194"/>
                  </a:cxn>
                  <a:cxn ang="0">
                    <a:pos x="8" y="193"/>
                  </a:cxn>
                  <a:cxn ang="0">
                    <a:pos x="10" y="191"/>
                  </a:cxn>
                  <a:cxn ang="0">
                    <a:pos x="10" y="191"/>
                  </a:cxn>
                  <a:cxn ang="0">
                    <a:pos x="15" y="179"/>
                  </a:cxn>
                  <a:cxn ang="0">
                    <a:pos x="21" y="166"/>
                  </a:cxn>
                  <a:cxn ang="0">
                    <a:pos x="33" y="142"/>
                  </a:cxn>
                  <a:cxn ang="0">
                    <a:pos x="48" y="119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77" y="74"/>
                  </a:cxn>
                  <a:cxn ang="0">
                    <a:pos x="89" y="53"/>
                  </a:cxn>
                  <a:cxn ang="0">
                    <a:pos x="114" y="7"/>
                  </a:cxn>
                  <a:cxn ang="0">
                    <a:pos x="114" y="7"/>
                  </a:cxn>
                  <a:cxn ang="0">
                    <a:pos x="114" y="5"/>
                  </a:cxn>
                  <a:cxn ang="0">
                    <a:pos x="114" y="4"/>
                  </a:cxn>
                  <a:cxn ang="0">
                    <a:pos x="113" y="2"/>
                  </a:cxn>
                  <a:cxn ang="0">
                    <a:pos x="112" y="1"/>
                  </a:cxn>
                  <a:cxn ang="0">
                    <a:pos x="110" y="0"/>
                  </a:cxn>
                  <a:cxn ang="0">
                    <a:pos x="109" y="0"/>
                  </a:cxn>
                  <a:cxn ang="0">
                    <a:pos x="107" y="1"/>
                  </a:cxn>
                  <a:cxn ang="0">
                    <a:pos x="106" y="3"/>
                  </a:cxn>
                  <a:cxn ang="0">
                    <a:pos x="106" y="3"/>
                  </a:cxn>
                </a:cxnLst>
                <a:rect l="0" t="0" r="r" b="b"/>
                <a:pathLst>
                  <a:path w="114" h="194">
                    <a:moveTo>
                      <a:pt x="106" y="3"/>
                    </a:moveTo>
                    <a:lnTo>
                      <a:pt x="106" y="3"/>
                    </a:lnTo>
                    <a:lnTo>
                      <a:pt x="79" y="51"/>
                    </a:lnTo>
                    <a:lnTo>
                      <a:pt x="65" y="74"/>
                    </a:lnTo>
                    <a:lnTo>
                      <a:pt x="50" y="98"/>
                    </a:lnTo>
                    <a:lnTo>
                      <a:pt x="50" y="98"/>
                    </a:lnTo>
                    <a:lnTo>
                      <a:pt x="36" y="120"/>
                    </a:lnTo>
                    <a:lnTo>
                      <a:pt x="23" y="141"/>
                    </a:lnTo>
                    <a:lnTo>
                      <a:pt x="11" y="164"/>
                    </a:lnTo>
                    <a:lnTo>
                      <a:pt x="5" y="177"/>
                    </a:lnTo>
                    <a:lnTo>
                      <a:pt x="0" y="189"/>
                    </a:lnTo>
                    <a:lnTo>
                      <a:pt x="0" y="189"/>
                    </a:lnTo>
                    <a:lnTo>
                      <a:pt x="0" y="191"/>
                    </a:lnTo>
                    <a:lnTo>
                      <a:pt x="1" y="192"/>
                    </a:lnTo>
                    <a:lnTo>
                      <a:pt x="2" y="193"/>
                    </a:lnTo>
                    <a:lnTo>
                      <a:pt x="3" y="194"/>
                    </a:lnTo>
                    <a:lnTo>
                      <a:pt x="5" y="194"/>
                    </a:lnTo>
                    <a:lnTo>
                      <a:pt x="7" y="194"/>
                    </a:lnTo>
                    <a:lnTo>
                      <a:pt x="8" y="193"/>
                    </a:lnTo>
                    <a:lnTo>
                      <a:pt x="10" y="191"/>
                    </a:lnTo>
                    <a:lnTo>
                      <a:pt x="10" y="191"/>
                    </a:lnTo>
                    <a:lnTo>
                      <a:pt x="15" y="179"/>
                    </a:lnTo>
                    <a:lnTo>
                      <a:pt x="21" y="166"/>
                    </a:lnTo>
                    <a:lnTo>
                      <a:pt x="33" y="142"/>
                    </a:lnTo>
                    <a:lnTo>
                      <a:pt x="48" y="119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77" y="74"/>
                    </a:lnTo>
                    <a:lnTo>
                      <a:pt x="89" y="53"/>
                    </a:lnTo>
                    <a:lnTo>
                      <a:pt x="114" y="7"/>
                    </a:lnTo>
                    <a:lnTo>
                      <a:pt x="114" y="7"/>
                    </a:lnTo>
                    <a:lnTo>
                      <a:pt x="114" y="5"/>
                    </a:lnTo>
                    <a:lnTo>
                      <a:pt x="114" y="4"/>
                    </a:lnTo>
                    <a:lnTo>
                      <a:pt x="113" y="2"/>
                    </a:lnTo>
                    <a:lnTo>
                      <a:pt x="112" y="1"/>
                    </a:lnTo>
                    <a:lnTo>
                      <a:pt x="110" y="0"/>
                    </a:lnTo>
                    <a:lnTo>
                      <a:pt x="109" y="0"/>
                    </a:lnTo>
                    <a:lnTo>
                      <a:pt x="107" y="1"/>
                    </a:lnTo>
                    <a:lnTo>
                      <a:pt x="106" y="3"/>
                    </a:lnTo>
                    <a:lnTo>
                      <a:pt x="10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1" name="chenying0907 876"/>
              <p:cNvSpPr/>
              <p:nvPr/>
            </p:nvSpPr>
            <p:spPr bwMode="auto">
              <a:xfrm>
                <a:off x="4422775" y="1514475"/>
                <a:ext cx="60325" cy="95250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99" y="10"/>
                  </a:cxn>
                  <a:cxn ang="0">
                    <a:pos x="93" y="18"/>
                  </a:cxn>
                  <a:cxn ang="0">
                    <a:pos x="87" y="27"/>
                  </a:cxn>
                  <a:cxn ang="0">
                    <a:pos x="82" y="35"/>
                  </a:cxn>
                  <a:cxn ang="0">
                    <a:pos x="72" y="54"/>
                  </a:cxn>
                  <a:cxn ang="0">
                    <a:pos x="63" y="74"/>
                  </a:cxn>
                  <a:cxn ang="0">
                    <a:pos x="63" y="74"/>
                  </a:cxn>
                  <a:cxn ang="0">
                    <a:pos x="33" y="123"/>
                  </a:cxn>
                  <a:cxn ang="0">
                    <a:pos x="18" y="148"/>
                  </a:cxn>
                  <a:cxn ang="0">
                    <a:pos x="1" y="173"/>
                  </a:cxn>
                  <a:cxn ang="0">
                    <a:pos x="1" y="173"/>
                  </a:cxn>
                  <a:cxn ang="0">
                    <a:pos x="0" y="175"/>
                  </a:cxn>
                  <a:cxn ang="0">
                    <a:pos x="0" y="177"/>
                  </a:cxn>
                  <a:cxn ang="0">
                    <a:pos x="1" y="178"/>
                  </a:cxn>
                  <a:cxn ang="0">
                    <a:pos x="2" y="179"/>
                  </a:cxn>
                  <a:cxn ang="0">
                    <a:pos x="6" y="180"/>
                  </a:cxn>
                  <a:cxn ang="0">
                    <a:pos x="7" y="179"/>
                  </a:cxn>
                  <a:cxn ang="0">
                    <a:pos x="9" y="178"/>
                  </a:cxn>
                  <a:cxn ang="0">
                    <a:pos x="9" y="178"/>
                  </a:cxn>
                  <a:cxn ang="0">
                    <a:pos x="25" y="155"/>
                  </a:cxn>
                  <a:cxn ang="0">
                    <a:pos x="39" y="133"/>
                  </a:cxn>
                  <a:cxn ang="0">
                    <a:pos x="66" y="86"/>
                  </a:cxn>
                  <a:cxn ang="0">
                    <a:pos x="66" y="86"/>
                  </a:cxn>
                  <a:cxn ang="0">
                    <a:pos x="77" y="65"/>
                  </a:cxn>
                  <a:cxn ang="0">
                    <a:pos x="87" y="45"/>
                  </a:cxn>
                  <a:cxn ang="0">
                    <a:pos x="93" y="35"/>
                  </a:cxn>
                  <a:cxn ang="0">
                    <a:pos x="98" y="26"/>
                  </a:cxn>
                  <a:cxn ang="0">
                    <a:pos x="105" y="17"/>
                  </a:cxn>
                  <a:cxn ang="0">
                    <a:pos x="113" y="8"/>
                  </a:cxn>
                  <a:cxn ang="0">
                    <a:pos x="113" y="8"/>
                  </a:cxn>
                  <a:cxn ang="0">
                    <a:pos x="114" y="7"/>
                  </a:cxn>
                  <a:cxn ang="0">
                    <a:pos x="115" y="4"/>
                  </a:cxn>
                  <a:cxn ang="0">
                    <a:pos x="114" y="2"/>
                  </a:cxn>
                  <a:cxn ang="0">
                    <a:pos x="113" y="1"/>
                  </a:cxn>
                  <a:cxn ang="0">
                    <a:pos x="112" y="0"/>
                  </a:cxn>
                  <a:cxn ang="0">
                    <a:pos x="110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5" h="180">
                    <a:moveTo>
                      <a:pt x="106" y="1"/>
                    </a:moveTo>
                    <a:lnTo>
                      <a:pt x="106" y="1"/>
                    </a:lnTo>
                    <a:lnTo>
                      <a:pt x="99" y="10"/>
                    </a:lnTo>
                    <a:lnTo>
                      <a:pt x="93" y="18"/>
                    </a:lnTo>
                    <a:lnTo>
                      <a:pt x="87" y="27"/>
                    </a:lnTo>
                    <a:lnTo>
                      <a:pt x="82" y="35"/>
                    </a:lnTo>
                    <a:lnTo>
                      <a:pt x="72" y="54"/>
                    </a:lnTo>
                    <a:lnTo>
                      <a:pt x="63" y="74"/>
                    </a:lnTo>
                    <a:lnTo>
                      <a:pt x="63" y="74"/>
                    </a:lnTo>
                    <a:lnTo>
                      <a:pt x="33" y="123"/>
                    </a:lnTo>
                    <a:lnTo>
                      <a:pt x="18" y="148"/>
                    </a:lnTo>
                    <a:lnTo>
                      <a:pt x="1" y="173"/>
                    </a:lnTo>
                    <a:lnTo>
                      <a:pt x="1" y="173"/>
                    </a:lnTo>
                    <a:lnTo>
                      <a:pt x="0" y="175"/>
                    </a:lnTo>
                    <a:lnTo>
                      <a:pt x="0" y="177"/>
                    </a:lnTo>
                    <a:lnTo>
                      <a:pt x="1" y="178"/>
                    </a:lnTo>
                    <a:lnTo>
                      <a:pt x="2" y="179"/>
                    </a:lnTo>
                    <a:lnTo>
                      <a:pt x="6" y="180"/>
                    </a:lnTo>
                    <a:lnTo>
                      <a:pt x="7" y="179"/>
                    </a:lnTo>
                    <a:lnTo>
                      <a:pt x="9" y="178"/>
                    </a:lnTo>
                    <a:lnTo>
                      <a:pt x="9" y="178"/>
                    </a:lnTo>
                    <a:lnTo>
                      <a:pt x="25" y="155"/>
                    </a:lnTo>
                    <a:lnTo>
                      <a:pt x="39" y="133"/>
                    </a:lnTo>
                    <a:lnTo>
                      <a:pt x="66" y="86"/>
                    </a:lnTo>
                    <a:lnTo>
                      <a:pt x="66" y="86"/>
                    </a:lnTo>
                    <a:lnTo>
                      <a:pt x="77" y="65"/>
                    </a:lnTo>
                    <a:lnTo>
                      <a:pt x="87" y="45"/>
                    </a:lnTo>
                    <a:lnTo>
                      <a:pt x="93" y="35"/>
                    </a:lnTo>
                    <a:lnTo>
                      <a:pt x="98" y="26"/>
                    </a:lnTo>
                    <a:lnTo>
                      <a:pt x="105" y="17"/>
                    </a:lnTo>
                    <a:lnTo>
                      <a:pt x="113" y="8"/>
                    </a:lnTo>
                    <a:lnTo>
                      <a:pt x="113" y="8"/>
                    </a:lnTo>
                    <a:lnTo>
                      <a:pt x="114" y="7"/>
                    </a:lnTo>
                    <a:lnTo>
                      <a:pt x="115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2" name="chenying0907 877"/>
              <p:cNvSpPr/>
              <p:nvPr/>
            </p:nvSpPr>
            <p:spPr bwMode="auto">
              <a:xfrm>
                <a:off x="4451350" y="1538288"/>
                <a:ext cx="58738" cy="96838"/>
              </a:xfrm>
              <a:custGeom>
                <a:avLst/>
                <a:gdLst/>
                <a:ahLst/>
                <a:cxnLst>
                  <a:cxn ang="0">
                    <a:pos x="104" y="2"/>
                  </a:cxn>
                  <a:cxn ang="0">
                    <a:pos x="104" y="2"/>
                  </a:cxn>
                  <a:cxn ang="0">
                    <a:pos x="100" y="8"/>
                  </a:cxn>
                  <a:cxn ang="0">
                    <a:pos x="94" y="14"/>
                  </a:cxn>
                  <a:cxn ang="0">
                    <a:pos x="89" y="20"/>
                  </a:cxn>
                  <a:cxn ang="0">
                    <a:pos x="86" y="23"/>
                  </a:cxn>
                  <a:cxn ang="0">
                    <a:pos x="85" y="27"/>
                  </a:cxn>
                  <a:cxn ang="0">
                    <a:pos x="85" y="27"/>
                  </a:cxn>
                  <a:cxn ang="0">
                    <a:pos x="80" y="41"/>
                  </a:cxn>
                  <a:cxn ang="0">
                    <a:pos x="73" y="54"/>
                  </a:cxn>
                  <a:cxn ang="0">
                    <a:pos x="58" y="79"/>
                  </a:cxn>
                  <a:cxn ang="0">
                    <a:pos x="58" y="79"/>
                  </a:cxn>
                  <a:cxn ang="0">
                    <a:pos x="29" y="128"/>
                  </a:cxn>
                  <a:cxn ang="0">
                    <a:pos x="14" y="153"/>
                  </a:cxn>
                  <a:cxn ang="0">
                    <a:pos x="0" y="177"/>
                  </a:cxn>
                  <a:cxn ang="0">
                    <a:pos x="0" y="177"/>
                  </a:cxn>
                  <a:cxn ang="0">
                    <a:pos x="0" y="179"/>
                  </a:cxn>
                  <a:cxn ang="0">
                    <a:pos x="0" y="181"/>
                  </a:cxn>
                  <a:cxn ang="0">
                    <a:pos x="1" y="183"/>
                  </a:cxn>
                  <a:cxn ang="0">
                    <a:pos x="2" y="184"/>
                  </a:cxn>
                  <a:cxn ang="0">
                    <a:pos x="5" y="185"/>
                  </a:cxn>
                  <a:cxn ang="0">
                    <a:pos x="7" y="184"/>
                  </a:cxn>
                  <a:cxn ang="0">
                    <a:pos x="8" y="183"/>
                  </a:cxn>
                  <a:cxn ang="0">
                    <a:pos x="8" y="183"/>
                  </a:cxn>
                  <a:cxn ang="0">
                    <a:pos x="11" y="178"/>
                  </a:cxn>
                  <a:cxn ang="0">
                    <a:pos x="15" y="175"/>
                  </a:cxn>
                  <a:cxn ang="0">
                    <a:pos x="15" y="175"/>
                  </a:cxn>
                  <a:cxn ang="0">
                    <a:pos x="17" y="173"/>
                  </a:cxn>
                  <a:cxn ang="0">
                    <a:pos x="18" y="171"/>
                  </a:cxn>
                  <a:cxn ang="0">
                    <a:pos x="18" y="168"/>
                  </a:cxn>
                  <a:cxn ang="0">
                    <a:pos x="17" y="167"/>
                  </a:cxn>
                  <a:cxn ang="0">
                    <a:pos x="17" y="167"/>
                  </a:cxn>
                  <a:cxn ang="0">
                    <a:pos x="39" y="129"/>
                  </a:cxn>
                  <a:cxn ang="0">
                    <a:pos x="63" y="91"/>
                  </a:cxn>
                  <a:cxn ang="0">
                    <a:pos x="63" y="91"/>
                  </a:cxn>
                  <a:cxn ang="0">
                    <a:pos x="76" y="69"/>
                  </a:cxn>
                  <a:cxn ang="0">
                    <a:pos x="82" y="58"/>
                  </a:cxn>
                  <a:cxn ang="0">
                    <a:pos x="89" y="45"/>
                  </a:cxn>
                  <a:cxn ang="0">
                    <a:pos x="89" y="45"/>
                  </a:cxn>
                  <a:cxn ang="0">
                    <a:pos x="94" y="35"/>
                  </a:cxn>
                  <a:cxn ang="0">
                    <a:pos x="100" y="25"/>
                  </a:cxn>
                  <a:cxn ang="0">
                    <a:pos x="112" y="7"/>
                  </a:cxn>
                  <a:cxn ang="0">
                    <a:pos x="112" y="7"/>
                  </a:cxn>
                  <a:cxn ang="0">
                    <a:pos x="113" y="5"/>
                  </a:cxn>
                  <a:cxn ang="0">
                    <a:pos x="113" y="3"/>
                  </a:cxn>
                  <a:cxn ang="0">
                    <a:pos x="112" y="2"/>
                  </a:cxn>
                  <a:cxn ang="0">
                    <a:pos x="111" y="1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4" y="2"/>
                  </a:cxn>
                  <a:cxn ang="0">
                    <a:pos x="104" y="2"/>
                  </a:cxn>
                </a:cxnLst>
                <a:rect l="0" t="0" r="r" b="b"/>
                <a:pathLst>
                  <a:path w="113" h="185">
                    <a:moveTo>
                      <a:pt x="104" y="2"/>
                    </a:moveTo>
                    <a:lnTo>
                      <a:pt x="104" y="2"/>
                    </a:lnTo>
                    <a:lnTo>
                      <a:pt x="100" y="8"/>
                    </a:lnTo>
                    <a:lnTo>
                      <a:pt x="94" y="14"/>
                    </a:lnTo>
                    <a:lnTo>
                      <a:pt x="89" y="20"/>
                    </a:lnTo>
                    <a:lnTo>
                      <a:pt x="86" y="23"/>
                    </a:lnTo>
                    <a:lnTo>
                      <a:pt x="85" y="27"/>
                    </a:lnTo>
                    <a:lnTo>
                      <a:pt x="85" y="27"/>
                    </a:lnTo>
                    <a:lnTo>
                      <a:pt x="80" y="41"/>
                    </a:lnTo>
                    <a:lnTo>
                      <a:pt x="73" y="54"/>
                    </a:lnTo>
                    <a:lnTo>
                      <a:pt x="58" y="79"/>
                    </a:lnTo>
                    <a:lnTo>
                      <a:pt x="58" y="79"/>
                    </a:lnTo>
                    <a:lnTo>
                      <a:pt x="29" y="128"/>
                    </a:lnTo>
                    <a:lnTo>
                      <a:pt x="14" y="153"/>
                    </a:lnTo>
                    <a:lnTo>
                      <a:pt x="0" y="177"/>
                    </a:lnTo>
                    <a:lnTo>
                      <a:pt x="0" y="177"/>
                    </a:lnTo>
                    <a:lnTo>
                      <a:pt x="0" y="179"/>
                    </a:lnTo>
                    <a:lnTo>
                      <a:pt x="0" y="181"/>
                    </a:lnTo>
                    <a:lnTo>
                      <a:pt x="1" y="183"/>
                    </a:lnTo>
                    <a:lnTo>
                      <a:pt x="2" y="184"/>
                    </a:lnTo>
                    <a:lnTo>
                      <a:pt x="5" y="185"/>
                    </a:lnTo>
                    <a:lnTo>
                      <a:pt x="7" y="184"/>
                    </a:lnTo>
                    <a:lnTo>
                      <a:pt x="8" y="183"/>
                    </a:lnTo>
                    <a:lnTo>
                      <a:pt x="8" y="183"/>
                    </a:lnTo>
                    <a:lnTo>
                      <a:pt x="11" y="178"/>
                    </a:lnTo>
                    <a:lnTo>
                      <a:pt x="15" y="175"/>
                    </a:lnTo>
                    <a:lnTo>
                      <a:pt x="15" y="175"/>
                    </a:lnTo>
                    <a:lnTo>
                      <a:pt x="17" y="173"/>
                    </a:lnTo>
                    <a:lnTo>
                      <a:pt x="18" y="171"/>
                    </a:lnTo>
                    <a:lnTo>
                      <a:pt x="18" y="168"/>
                    </a:lnTo>
                    <a:lnTo>
                      <a:pt x="17" y="167"/>
                    </a:lnTo>
                    <a:lnTo>
                      <a:pt x="17" y="167"/>
                    </a:lnTo>
                    <a:lnTo>
                      <a:pt x="39" y="129"/>
                    </a:lnTo>
                    <a:lnTo>
                      <a:pt x="63" y="91"/>
                    </a:lnTo>
                    <a:lnTo>
                      <a:pt x="63" y="91"/>
                    </a:lnTo>
                    <a:lnTo>
                      <a:pt x="76" y="69"/>
                    </a:lnTo>
                    <a:lnTo>
                      <a:pt x="82" y="58"/>
                    </a:lnTo>
                    <a:lnTo>
                      <a:pt x="89" y="45"/>
                    </a:lnTo>
                    <a:lnTo>
                      <a:pt x="89" y="45"/>
                    </a:lnTo>
                    <a:lnTo>
                      <a:pt x="94" y="35"/>
                    </a:lnTo>
                    <a:lnTo>
                      <a:pt x="100" y="25"/>
                    </a:lnTo>
                    <a:lnTo>
                      <a:pt x="112" y="7"/>
                    </a:lnTo>
                    <a:lnTo>
                      <a:pt x="112" y="7"/>
                    </a:lnTo>
                    <a:lnTo>
                      <a:pt x="113" y="5"/>
                    </a:lnTo>
                    <a:lnTo>
                      <a:pt x="113" y="3"/>
                    </a:lnTo>
                    <a:lnTo>
                      <a:pt x="112" y="2"/>
                    </a:lnTo>
                    <a:lnTo>
                      <a:pt x="111" y="1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4" y="2"/>
                    </a:lnTo>
                    <a:lnTo>
                      <a:pt x="10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3" name="chenying0907 878"/>
              <p:cNvSpPr/>
              <p:nvPr/>
            </p:nvSpPr>
            <p:spPr bwMode="auto">
              <a:xfrm>
                <a:off x="4473575" y="1566863"/>
                <a:ext cx="66675" cy="101600"/>
              </a:xfrm>
              <a:custGeom>
                <a:avLst/>
                <a:gdLst/>
                <a:ahLst/>
                <a:cxnLst>
                  <a:cxn ang="0">
                    <a:pos x="119" y="4"/>
                  </a:cxn>
                  <a:cxn ang="0">
                    <a:pos x="119" y="4"/>
                  </a:cxn>
                  <a:cxn ang="0">
                    <a:pos x="118" y="9"/>
                  </a:cxn>
                  <a:cxn ang="0">
                    <a:pos x="116" y="13"/>
                  </a:cxn>
                  <a:cxn ang="0">
                    <a:pos x="111" y="22"/>
                  </a:cxn>
                  <a:cxn ang="0">
                    <a:pos x="99" y="40"/>
                  </a:cxn>
                  <a:cxn ang="0">
                    <a:pos x="99" y="40"/>
                  </a:cxn>
                  <a:cxn ang="0">
                    <a:pos x="91" y="51"/>
                  </a:cxn>
                  <a:cxn ang="0">
                    <a:pos x="83" y="61"/>
                  </a:cxn>
                  <a:cxn ang="0">
                    <a:pos x="74" y="73"/>
                  </a:cxn>
                  <a:cxn ang="0">
                    <a:pos x="67" y="84"/>
                  </a:cxn>
                  <a:cxn ang="0">
                    <a:pos x="67" y="84"/>
                  </a:cxn>
                  <a:cxn ang="0">
                    <a:pos x="34" y="134"/>
                  </a:cxn>
                  <a:cxn ang="0">
                    <a:pos x="18" y="159"/>
                  </a:cxn>
                  <a:cxn ang="0">
                    <a:pos x="1" y="183"/>
                  </a:cxn>
                  <a:cxn ang="0">
                    <a:pos x="1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2" y="190"/>
                  </a:cxn>
                  <a:cxn ang="0">
                    <a:pos x="4" y="190"/>
                  </a:cxn>
                  <a:cxn ang="0">
                    <a:pos x="6" y="190"/>
                  </a:cxn>
                  <a:cxn ang="0">
                    <a:pos x="7" y="190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27" y="161"/>
                  </a:cxn>
                  <a:cxn ang="0">
                    <a:pos x="44" y="135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8" y="71"/>
                  </a:cxn>
                  <a:cxn ang="0">
                    <a:pos x="96" y="59"/>
                  </a:cxn>
                  <a:cxn ang="0">
                    <a:pos x="103" y="49"/>
                  </a:cxn>
                  <a:cxn ang="0">
                    <a:pos x="111" y="38"/>
                  </a:cxn>
                  <a:cxn ang="0">
                    <a:pos x="111" y="38"/>
                  </a:cxn>
                  <a:cxn ang="0">
                    <a:pos x="121" y="23"/>
                  </a:cxn>
                  <a:cxn ang="0">
                    <a:pos x="125" y="15"/>
                  </a:cxn>
                  <a:cxn ang="0">
                    <a:pos x="128" y="7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7" y="3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3"/>
                  </a:cxn>
                  <a:cxn ang="0">
                    <a:pos x="119" y="4"/>
                  </a:cxn>
                  <a:cxn ang="0">
                    <a:pos x="119" y="4"/>
                  </a:cxn>
                </a:cxnLst>
                <a:rect l="0" t="0" r="r" b="b"/>
                <a:pathLst>
                  <a:path w="128" h="190">
                    <a:moveTo>
                      <a:pt x="119" y="4"/>
                    </a:moveTo>
                    <a:lnTo>
                      <a:pt x="119" y="4"/>
                    </a:lnTo>
                    <a:lnTo>
                      <a:pt x="118" y="9"/>
                    </a:lnTo>
                    <a:lnTo>
                      <a:pt x="116" y="13"/>
                    </a:lnTo>
                    <a:lnTo>
                      <a:pt x="111" y="22"/>
                    </a:lnTo>
                    <a:lnTo>
                      <a:pt x="99" y="40"/>
                    </a:lnTo>
                    <a:lnTo>
                      <a:pt x="99" y="40"/>
                    </a:lnTo>
                    <a:lnTo>
                      <a:pt x="91" y="51"/>
                    </a:lnTo>
                    <a:lnTo>
                      <a:pt x="83" y="61"/>
                    </a:lnTo>
                    <a:lnTo>
                      <a:pt x="74" y="73"/>
                    </a:lnTo>
                    <a:lnTo>
                      <a:pt x="67" y="84"/>
                    </a:lnTo>
                    <a:lnTo>
                      <a:pt x="67" y="84"/>
                    </a:lnTo>
                    <a:lnTo>
                      <a:pt x="34" y="134"/>
                    </a:lnTo>
                    <a:lnTo>
                      <a:pt x="18" y="159"/>
                    </a:lnTo>
                    <a:lnTo>
                      <a:pt x="1" y="183"/>
                    </a:lnTo>
                    <a:lnTo>
                      <a:pt x="1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2" y="190"/>
                    </a:lnTo>
                    <a:lnTo>
                      <a:pt x="4" y="190"/>
                    </a:lnTo>
                    <a:lnTo>
                      <a:pt x="6" y="190"/>
                    </a:lnTo>
                    <a:lnTo>
                      <a:pt x="7" y="190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27" y="161"/>
                    </a:lnTo>
                    <a:lnTo>
                      <a:pt x="44" y="135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8" y="71"/>
                    </a:lnTo>
                    <a:lnTo>
                      <a:pt x="96" y="59"/>
                    </a:lnTo>
                    <a:lnTo>
                      <a:pt x="103" y="49"/>
                    </a:lnTo>
                    <a:lnTo>
                      <a:pt x="111" y="38"/>
                    </a:lnTo>
                    <a:lnTo>
                      <a:pt x="111" y="38"/>
                    </a:lnTo>
                    <a:lnTo>
                      <a:pt x="121" y="23"/>
                    </a:lnTo>
                    <a:lnTo>
                      <a:pt x="125" y="15"/>
                    </a:lnTo>
                    <a:lnTo>
                      <a:pt x="128" y="7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7" y="3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3"/>
                    </a:lnTo>
                    <a:lnTo>
                      <a:pt x="119" y="4"/>
                    </a:lnTo>
                    <a:lnTo>
                      <a:pt x="11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4" name="chenying0907 879"/>
              <p:cNvSpPr/>
              <p:nvPr/>
            </p:nvSpPr>
            <p:spPr bwMode="auto">
              <a:xfrm>
                <a:off x="4500563" y="1595438"/>
                <a:ext cx="76200" cy="107950"/>
              </a:xfrm>
              <a:custGeom>
                <a:avLst/>
                <a:gdLst/>
                <a:ahLst/>
                <a:cxnLst>
                  <a:cxn ang="0">
                    <a:pos x="133" y="2"/>
                  </a:cxn>
                  <a:cxn ang="0">
                    <a:pos x="133" y="2"/>
                  </a:cxn>
                  <a:cxn ang="0">
                    <a:pos x="116" y="23"/>
                  </a:cxn>
                  <a:cxn ang="0">
                    <a:pos x="100" y="45"/>
                  </a:cxn>
                  <a:cxn ang="0">
                    <a:pos x="100" y="45"/>
                  </a:cxn>
                  <a:cxn ang="0">
                    <a:pos x="81" y="70"/>
                  </a:cxn>
                  <a:cxn ang="0">
                    <a:pos x="72" y="84"/>
                  </a:cxn>
                  <a:cxn ang="0">
                    <a:pos x="63" y="96"/>
                  </a:cxn>
                  <a:cxn ang="0">
                    <a:pos x="63" y="96"/>
                  </a:cxn>
                  <a:cxn ang="0">
                    <a:pos x="53" y="107"/>
                  </a:cxn>
                  <a:cxn ang="0">
                    <a:pos x="44" y="119"/>
                  </a:cxn>
                  <a:cxn ang="0">
                    <a:pos x="36" y="131"/>
                  </a:cxn>
                  <a:cxn ang="0">
                    <a:pos x="29" y="144"/>
                  </a:cxn>
                  <a:cxn ang="0">
                    <a:pos x="0" y="196"/>
                  </a:cxn>
                  <a:cxn ang="0">
                    <a:pos x="0" y="196"/>
                  </a:cxn>
                  <a:cxn ang="0">
                    <a:pos x="0" y="198"/>
                  </a:cxn>
                  <a:cxn ang="0">
                    <a:pos x="0" y="201"/>
                  </a:cxn>
                  <a:cxn ang="0">
                    <a:pos x="1" y="202"/>
                  </a:cxn>
                  <a:cxn ang="0">
                    <a:pos x="2" y="203"/>
                  </a:cxn>
                  <a:cxn ang="0">
                    <a:pos x="4" y="204"/>
                  </a:cxn>
                  <a:cxn ang="0">
                    <a:pos x="5" y="204"/>
                  </a:cxn>
                  <a:cxn ang="0">
                    <a:pos x="7" y="203"/>
                  </a:cxn>
                  <a:cxn ang="0">
                    <a:pos x="8" y="202"/>
                  </a:cxn>
                  <a:cxn ang="0">
                    <a:pos x="8" y="202"/>
                  </a:cxn>
                  <a:cxn ang="0">
                    <a:pos x="25" y="173"/>
                  </a:cxn>
                  <a:cxn ang="0">
                    <a:pos x="41" y="145"/>
                  </a:cxn>
                  <a:cxn ang="0">
                    <a:pos x="60" y="117"/>
                  </a:cxn>
                  <a:cxn ang="0">
                    <a:pos x="79" y="91"/>
                  </a:cxn>
                  <a:cxn ang="0">
                    <a:pos x="79" y="91"/>
                  </a:cxn>
                  <a:cxn ang="0">
                    <a:pos x="86" y="81"/>
                  </a:cxn>
                  <a:cxn ang="0">
                    <a:pos x="94" y="70"/>
                  </a:cxn>
                  <a:cxn ang="0">
                    <a:pos x="108" y="50"/>
                  </a:cxn>
                  <a:cxn ang="0">
                    <a:pos x="108" y="50"/>
                  </a:cxn>
                  <a:cxn ang="0">
                    <a:pos x="125" y="28"/>
                  </a:cxn>
                  <a:cxn ang="0">
                    <a:pos x="141" y="6"/>
                  </a:cxn>
                  <a:cxn ang="0">
                    <a:pos x="141" y="6"/>
                  </a:cxn>
                  <a:cxn ang="0">
                    <a:pos x="142" y="5"/>
                  </a:cxn>
                  <a:cxn ang="0">
                    <a:pos x="141" y="3"/>
                  </a:cxn>
                  <a:cxn ang="0">
                    <a:pos x="141" y="1"/>
                  </a:cxn>
                  <a:cxn ang="0">
                    <a:pos x="139" y="0"/>
                  </a:cxn>
                  <a:cxn ang="0">
                    <a:pos x="136" y="0"/>
                  </a:cxn>
                  <a:cxn ang="0">
                    <a:pos x="134" y="0"/>
                  </a:cxn>
                  <a:cxn ang="0">
                    <a:pos x="133" y="2"/>
                  </a:cxn>
                  <a:cxn ang="0">
                    <a:pos x="133" y="2"/>
                  </a:cxn>
                </a:cxnLst>
                <a:rect l="0" t="0" r="r" b="b"/>
                <a:pathLst>
                  <a:path w="142" h="204">
                    <a:moveTo>
                      <a:pt x="133" y="2"/>
                    </a:moveTo>
                    <a:lnTo>
                      <a:pt x="133" y="2"/>
                    </a:lnTo>
                    <a:lnTo>
                      <a:pt x="116" y="23"/>
                    </a:lnTo>
                    <a:lnTo>
                      <a:pt x="100" y="45"/>
                    </a:lnTo>
                    <a:lnTo>
                      <a:pt x="100" y="45"/>
                    </a:lnTo>
                    <a:lnTo>
                      <a:pt x="81" y="70"/>
                    </a:lnTo>
                    <a:lnTo>
                      <a:pt x="72" y="84"/>
                    </a:lnTo>
                    <a:lnTo>
                      <a:pt x="63" y="96"/>
                    </a:lnTo>
                    <a:lnTo>
                      <a:pt x="63" y="96"/>
                    </a:lnTo>
                    <a:lnTo>
                      <a:pt x="53" y="107"/>
                    </a:lnTo>
                    <a:lnTo>
                      <a:pt x="44" y="119"/>
                    </a:lnTo>
                    <a:lnTo>
                      <a:pt x="36" y="131"/>
                    </a:lnTo>
                    <a:lnTo>
                      <a:pt x="29" y="144"/>
                    </a:lnTo>
                    <a:lnTo>
                      <a:pt x="0" y="196"/>
                    </a:lnTo>
                    <a:lnTo>
                      <a:pt x="0" y="196"/>
                    </a:lnTo>
                    <a:lnTo>
                      <a:pt x="0" y="198"/>
                    </a:lnTo>
                    <a:lnTo>
                      <a:pt x="0" y="201"/>
                    </a:lnTo>
                    <a:lnTo>
                      <a:pt x="1" y="202"/>
                    </a:lnTo>
                    <a:lnTo>
                      <a:pt x="2" y="203"/>
                    </a:lnTo>
                    <a:lnTo>
                      <a:pt x="4" y="204"/>
                    </a:lnTo>
                    <a:lnTo>
                      <a:pt x="5" y="204"/>
                    </a:lnTo>
                    <a:lnTo>
                      <a:pt x="7" y="203"/>
                    </a:lnTo>
                    <a:lnTo>
                      <a:pt x="8" y="202"/>
                    </a:lnTo>
                    <a:lnTo>
                      <a:pt x="8" y="202"/>
                    </a:lnTo>
                    <a:lnTo>
                      <a:pt x="25" y="173"/>
                    </a:lnTo>
                    <a:lnTo>
                      <a:pt x="41" y="145"/>
                    </a:lnTo>
                    <a:lnTo>
                      <a:pt x="60" y="117"/>
                    </a:lnTo>
                    <a:lnTo>
                      <a:pt x="79" y="91"/>
                    </a:lnTo>
                    <a:lnTo>
                      <a:pt x="79" y="91"/>
                    </a:lnTo>
                    <a:lnTo>
                      <a:pt x="86" y="81"/>
                    </a:lnTo>
                    <a:lnTo>
                      <a:pt x="94" y="70"/>
                    </a:lnTo>
                    <a:lnTo>
                      <a:pt x="108" y="50"/>
                    </a:lnTo>
                    <a:lnTo>
                      <a:pt x="108" y="50"/>
                    </a:lnTo>
                    <a:lnTo>
                      <a:pt x="125" y="28"/>
                    </a:lnTo>
                    <a:lnTo>
                      <a:pt x="141" y="6"/>
                    </a:lnTo>
                    <a:lnTo>
                      <a:pt x="141" y="6"/>
                    </a:lnTo>
                    <a:lnTo>
                      <a:pt x="142" y="5"/>
                    </a:lnTo>
                    <a:lnTo>
                      <a:pt x="141" y="3"/>
                    </a:lnTo>
                    <a:lnTo>
                      <a:pt x="141" y="1"/>
                    </a:lnTo>
                    <a:lnTo>
                      <a:pt x="139" y="0"/>
                    </a:lnTo>
                    <a:lnTo>
                      <a:pt x="136" y="0"/>
                    </a:lnTo>
                    <a:lnTo>
                      <a:pt x="134" y="0"/>
                    </a:lnTo>
                    <a:lnTo>
                      <a:pt x="133" y="2"/>
                    </a:lnTo>
                    <a:lnTo>
                      <a:pt x="13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chenying0907 880"/>
              <p:cNvSpPr/>
              <p:nvPr/>
            </p:nvSpPr>
            <p:spPr bwMode="auto">
              <a:xfrm>
                <a:off x="4510088" y="1630363"/>
                <a:ext cx="80963" cy="125413"/>
              </a:xfrm>
              <a:custGeom>
                <a:avLst/>
                <a:gdLst/>
                <a:ahLst/>
                <a:cxnLst>
                  <a:cxn ang="0">
                    <a:pos x="143" y="2"/>
                  </a:cxn>
                  <a:cxn ang="0">
                    <a:pos x="143" y="2"/>
                  </a:cxn>
                  <a:cxn ang="0">
                    <a:pos x="110" y="58"/>
                  </a:cxn>
                  <a:cxn ang="0">
                    <a:pos x="77" y="114"/>
                  </a:cxn>
                  <a:cxn ang="0">
                    <a:pos x="77" y="114"/>
                  </a:cxn>
                  <a:cxn ang="0">
                    <a:pos x="58" y="143"/>
                  </a:cxn>
                  <a:cxn ang="0">
                    <a:pos x="39" y="172"/>
                  </a:cxn>
                  <a:cxn ang="0">
                    <a:pos x="20" y="201"/>
                  </a:cxn>
                  <a:cxn ang="0">
                    <a:pos x="1" y="230"/>
                  </a:cxn>
                  <a:cxn ang="0">
                    <a:pos x="1" y="230"/>
                  </a:cxn>
                  <a:cxn ang="0">
                    <a:pos x="0" y="232"/>
                  </a:cxn>
                  <a:cxn ang="0">
                    <a:pos x="0" y="234"/>
                  </a:cxn>
                  <a:cxn ang="0">
                    <a:pos x="1" y="235"/>
                  </a:cxn>
                  <a:cxn ang="0">
                    <a:pos x="2" y="236"/>
                  </a:cxn>
                  <a:cxn ang="0">
                    <a:pos x="4" y="237"/>
                  </a:cxn>
                  <a:cxn ang="0">
                    <a:pos x="7" y="237"/>
                  </a:cxn>
                  <a:cxn ang="0">
                    <a:pos x="8" y="236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44" y="180"/>
                  </a:cxn>
                  <a:cxn ang="0">
                    <a:pos x="62" y="152"/>
                  </a:cxn>
                  <a:cxn ang="0">
                    <a:pos x="80" y="125"/>
                  </a:cxn>
                  <a:cxn ang="0">
                    <a:pos x="80" y="125"/>
                  </a:cxn>
                  <a:cxn ang="0">
                    <a:pos x="99" y="96"/>
                  </a:cxn>
                  <a:cxn ang="0">
                    <a:pos x="117" y="67"/>
                  </a:cxn>
                  <a:cxn ang="0">
                    <a:pos x="134" y="36"/>
                  </a:cxn>
                  <a:cxn ang="0">
                    <a:pos x="151" y="8"/>
                  </a:cxn>
                  <a:cxn ang="0">
                    <a:pos x="151" y="8"/>
                  </a:cxn>
                  <a:cxn ang="0">
                    <a:pos x="152" y="5"/>
                  </a:cxn>
                  <a:cxn ang="0">
                    <a:pos x="152" y="3"/>
                  </a:cxn>
                  <a:cxn ang="0">
                    <a:pos x="151" y="2"/>
                  </a:cxn>
                  <a:cxn ang="0">
                    <a:pos x="150" y="1"/>
                  </a:cxn>
                  <a:cxn ang="0">
                    <a:pos x="148" y="0"/>
                  </a:cxn>
                  <a:cxn ang="0">
                    <a:pos x="146" y="0"/>
                  </a:cxn>
                  <a:cxn ang="0">
                    <a:pos x="145" y="1"/>
                  </a:cxn>
                  <a:cxn ang="0">
                    <a:pos x="143" y="2"/>
                  </a:cxn>
                  <a:cxn ang="0">
                    <a:pos x="143" y="2"/>
                  </a:cxn>
                </a:cxnLst>
                <a:rect l="0" t="0" r="r" b="b"/>
                <a:pathLst>
                  <a:path w="152" h="237">
                    <a:moveTo>
                      <a:pt x="143" y="2"/>
                    </a:moveTo>
                    <a:lnTo>
                      <a:pt x="143" y="2"/>
                    </a:lnTo>
                    <a:lnTo>
                      <a:pt x="110" y="58"/>
                    </a:lnTo>
                    <a:lnTo>
                      <a:pt x="77" y="114"/>
                    </a:lnTo>
                    <a:lnTo>
                      <a:pt x="77" y="114"/>
                    </a:lnTo>
                    <a:lnTo>
                      <a:pt x="58" y="143"/>
                    </a:lnTo>
                    <a:lnTo>
                      <a:pt x="39" y="172"/>
                    </a:lnTo>
                    <a:lnTo>
                      <a:pt x="20" y="201"/>
                    </a:lnTo>
                    <a:lnTo>
                      <a:pt x="1" y="230"/>
                    </a:lnTo>
                    <a:lnTo>
                      <a:pt x="1" y="230"/>
                    </a:lnTo>
                    <a:lnTo>
                      <a:pt x="0" y="232"/>
                    </a:lnTo>
                    <a:lnTo>
                      <a:pt x="0" y="234"/>
                    </a:lnTo>
                    <a:lnTo>
                      <a:pt x="1" y="235"/>
                    </a:lnTo>
                    <a:lnTo>
                      <a:pt x="2" y="236"/>
                    </a:lnTo>
                    <a:lnTo>
                      <a:pt x="4" y="237"/>
                    </a:lnTo>
                    <a:lnTo>
                      <a:pt x="7" y="237"/>
                    </a:lnTo>
                    <a:lnTo>
                      <a:pt x="8" y="236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44" y="180"/>
                    </a:lnTo>
                    <a:lnTo>
                      <a:pt x="62" y="152"/>
                    </a:lnTo>
                    <a:lnTo>
                      <a:pt x="80" y="125"/>
                    </a:lnTo>
                    <a:lnTo>
                      <a:pt x="80" y="125"/>
                    </a:lnTo>
                    <a:lnTo>
                      <a:pt x="99" y="96"/>
                    </a:lnTo>
                    <a:lnTo>
                      <a:pt x="117" y="67"/>
                    </a:lnTo>
                    <a:lnTo>
                      <a:pt x="134" y="36"/>
                    </a:lnTo>
                    <a:lnTo>
                      <a:pt x="151" y="8"/>
                    </a:lnTo>
                    <a:lnTo>
                      <a:pt x="151" y="8"/>
                    </a:lnTo>
                    <a:lnTo>
                      <a:pt x="152" y="5"/>
                    </a:lnTo>
                    <a:lnTo>
                      <a:pt x="152" y="3"/>
                    </a:lnTo>
                    <a:lnTo>
                      <a:pt x="151" y="2"/>
                    </a:lnTo>
                    <a:lnTo>
                      <a:pt x="150" y="1"/>
                    </a:lnTo>
                    <a:lnTo>
                      <a:pt x="148" y="0"/>
                    </a:lnTo>
                    <a:lnTo>
                      <a:pt x="146" y="0"/>
                    </a:lnTo>
                    <a:lnTo>
                      <a:pt x="145" y="1"/>
                    </a:lnTo>
                    <a:lnTo>
                      <a:pt x="143" y="2"/>
                    </a:lnTo>
                    <a:lnTo>
                      <a:pt x="14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6" name="chenying0907 881"/>
              <p:cNvSpPr/>
              <p:nvPr/>
            </p:nvSpPr>
            <p:spPr bwMode="auto">
              <a:xfrm>
                <a:off x="4525963" y="1682750"/>
                <a:ext cx="73025" cy="115888"/>
              </a:xfrm>
              <a:custGeom>
                <a:avLst/>
                <a:gdLst/>
                <a:ahLst/>
                <a:cxnLst>
                  <a:cxn ang="0">
                    <a:pos x="129" y="2"/>
                  </a:cxn>
                  <a:cxn ang="0">
                    <a:pos x="129" y="2"/>
                  </a:cxn>
                  <a:cxn ang="0">
                    <a:pos x="112" y="29"/>
                  </a:cxn>
                  <a:cxn ang="0">
                    <a:pos x="94" y="56"/>
                  </a:cxn>
                  <a:cxn ang="0">
                    <a:pos x="78" y="84"/>
                  </a:cxn>
                  <a:cxn ang="0">
                    <a:pos x="63" y="112"/>
                  </a:cxn>
                  <a:cxn ang="0">
                    <a:pos x="63" y="112"/>
                  </a:cxn>
                  <a:cxn ang="0">
                    <a:pos x="54" y="129"/>
                  </a:cxn>
                  <a:cxn ang="0">
                    <a:pos x="45" y="144"/>
                  </a:cxn>
                  <a:cxn ang="0">
                    <a:pos x="25" y="175"/>
                  </a:cxn>
                  <a:cxn ang="0">
                    <a:pos x="25" y="175"/>
                  </a:cxn>
                  <a:cxn ang="0">
                    <a:pos x="19" y="184"/>
                  </a:cxn>
                  <a:cxn ang="0">
                    <a:pos x="12" y="194"/>
                  </a:cxn>
                  <a:cxn ang="0">
                    <a:pos x="6" y="202"/>
                  </a:cxn>
                  <a:cxn ang="0">
                    <a:pos x="1" y="212"/>
                  </a:cxn>
                  <a:cxn ang="0">
                    <a:pos x="1" y="212"/>
                  </a:cxn>
                  <a:cxn ang="0">
                    <a:pos x="0" y="214"/>
                  </a:cxn>
                  <a:cxn ang="0">
                    <a:pos x="1" y="216"/>
                  </a:cxn>
                  <a:cxn ang="0">
                    <a:pos x="2" y="217"/>
                  </a:cxn>
                  <a:cxn ang="0">
                    <a:pos x="4" y="218"/>
                  </a:cxn>
                  <a:cxn ang="0">
                    <a:pos x="7" y="218"/>
                  </a:cxn>
                  <a:cxn ang="0">
                    <a:pos x="9" y="217"/>
                  </a:cxn>
                  <a:cxn ang="0">
                    <a:pos x="11" y="215"/>
                  </a:cxn>
                  <a:cxn ang="0">
                    <a:pos x="11" y="215"/>
                  </a:cxn>
                  <a:cxn ang="0">
                    <a:pos x="13" y="209"/>
                  </a:cxn>
                  <a:cxn ang="0">
                    <a:pos x="16" y="204"/>
                  </a:cxn>
                  <a:cxn ang="0">
                    <a:pos x="23" y="194"/>
                  </a:cxn>
                  <a:cxn ang="0">
                    <a:pos x="31" y="182"/>
                  </a:cxn>
                  <a:cxn ang="0">
                    <a:pos x="38" y="172"/>
                  </a:cxn>
                  <a:cxn ang="0">
                    <a:pos x="38" y="172"/>
                  </a:cxn>
                  <a:cxn ang="0">
                    <a:pos x="71" y="117"/>
                  </a:cxn>
                  <a:cxn ang="0">
                    <a:pos x="71" y="117"/>
                  </a:cxn>
                  <a:cxn ang="0">
                    <a:pos x="103" y="61"/>
                  </a:cxn>
                  <a:cxn ang="0">
                    <a:pos x="120" y="35"/>
                  </a:cxn>
                  <a:cxn ang="0">
                    <a:pos x="138" y="8"/>
                  </a:cxn>
                  <a:cxn ang="0">
                    <a:pos x="138" y="8"/>
                  </a:cxn>
                  <a:cxn ang="0">
                    <a:pos x="139" y="6"/>
                  </a:cxn>
                  <a:cxn ang="0">
                    <a:pos x="139" y="5"/>
                  </a:cxn>
                  <a:cxn ang="0">
                    <a:pos x="138" y="2"/>
                  </a:cxn>
                  <a:cxn ang="0">
                    <a:pos x="137" y="1"/>
                  </a:cxn>
                  <a:cxn ang="0">
                    <a:pos x="132" y="0"/>
                  </a:cxn>
                  <a:cxn ang="0">
                    <a:pos x="131" y="1"/>
                  </a:cxn>
                  <a:cxn ang="0">
                    <a:pos x="129" y="2"/>
                  </a:cxn>
                  <a:cxn ang="0">
                    <a:pos x="129" y="2"/>
                  </a:cxn>
                </a:cxnLst>
                <a:rect l="0" t="0" r="r" b="b"/>
                <a:pathLst>
                  <a:path w="139" h="218">
                    <a:moveTo>
                      <a:pt x="129" y="2"/>
                    </a:moveTo>
                    <a:lnTo>
                      <a:pt x="129" y="2"/>
                    </a:lnTo>
                    <a:lnTo>
                      <a:pt x="112" y="29"/>
                    </a:lnTo>
                    <a:lnTo>
                      <a:pt x="94" y="56"/>
                    </a:lnTo>
                    <a:lnTo>
                      <a:pt x="78" y="84"/>
                    </a:lnTo>
                    <a:lnTo>
                      <a:pt x="63" y="112"/>
                    </a:lnTo>
                    <a:lnTo>
                      <a:pt x="63" y="112"/>
                    </a:lnTo>
                    <a:lnTo>
                      <a:pt x="54" y="129"/>
                    </a:lnTo>
                    <a:lnTo>
                      <a:pt x="45" y="144"/>
                    </a:lnTo>
                    <a:lnTo>
                      <a:pt x="25" y="175"/>
                    </a:lnTo>
                    <a:lnTo>
                      <a:pt x="25" y="175"/>
                    </a:lnTo>
                    <a:lnTo>
                      <a:pt x="19" y="184"/>
                    </a:lnTo>
                    <a:lnTo>
                      <a:pt x="12" y="194"/>
                    </a:lnTo>
                    <a:lnTo>
                      <a:pt x="6" y="202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0" y="214"/>
                    </a:lnTo>
                    <a:lnTo>
                      <a:pt x="1" y="216"/>
                    </a:lnTo>
                    <a:lnTo>
                      <a:pt x="2" y="217"/>
                    </a:lnTo>
                    <a:lnTo>
                      <a:pt x="4" y="218"/>
                    </a:lnTo>
                    <a:lnTo>
                      <a:pt x="7" y="218"/>
                    </a:lnTo>
                    <a:lnTo>
                      <a:pt x="9" y="217"/>
                    </a:lnTo>
                    <a:lnTo>
                      <a:pt x="11" y="215"/>
                    </a:lnTo>
                    <a:lnTo>
                      <a:pt x="11" y="215"/>
                    </a:lnTo>
                    <a:lnTo>
                      <a:pt x="13" y="209"/>
                    </a:lnTo>
                    <a:lnTo>
                      <a:pt x="16" y="204"/>
                    </a:lnTo>
                    <a:lnTo>
                      <a:pt x="23" y="194"/>
                    </a:lnTo>
                    <a:lnTo>
                      <a:pt x="31" y="182"/>
                    </a:lnTo>
                    <a:lnTo>
                      <a:pt x="38" y="172"/>
                    </a:lnTo>
                    <a:lnTo>
                      <a:pt x="38" y="172"/>
                    </a:lnTo>
                    <a:lnTo>
                      <a:pt x="71" y="117"/>
                    </a:lnTo>
                    <a:lnTo>
                      <a:pt x="71" y="117"/>
                    </a:lnTo>
                    <a:lnTo>
                      <a:pt x="103" y="61"/>
                    </a:lnTo>
                    <a:lnTo>
                      <a:pt x="120" y="35"/>
                    </a:lnTo>
                    <a:lnTo>
                      <a:pt x="138" y="8"/>
                    </a:lnTo>
                    <a:lnTo>
                      <a:pt x="138" y="8"/>
                    </a:lnTo>
                    <a:lnTo>
                      <a:pt x="139" y="6"/>
                    </a:lnTo>
                    <a:lnTo>
                      <a:pt x="139" y="5"/>
                    </a:lnTo>
                    <a:lnTo>
                      <a:pt x="138" y="2"/>
                    </a:lnTo>
                    <a:lnTo>
                      <a:pt x="137" y="1"/>
                    </a:lnTo>
                    <a:lnTo>
                      <a:pt x="132" y="0"/>
                    </a:lnTo>
                    <a:lnTo>
                      <a:pt x="131" y="1"/>
                    </a:lnTo>
                    <a:lnTo>
                      <a:pt x="129" y="2"/>
                    </a:lnTo>
                    <a:lnTo>
                      <a:pt x="12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chenying0907 882"/>
              <p:cNvSpPr/>
              <p:nvPr/>
            </p:nvSpPr>
            <p:spPr bwMode="auto">
              <a:xfrm>
                <a:off x="4548188" y="1728788"/>
                <a:ext cx="57150" cy="90488"/>
              </a:xfrm>
              <a:custGeom>
                <a:avLst/>
                <a:gdLst/>
                <a:ahLst/>
                <a:cxnLst>
                  <a:cxn ang="0">
                    <a:pos x="100" y="2"/>
                  </a:cxn>
                  <a:cxn ang="0">
                    <a:pos x="100" y="2"/>
                  </a:cxn>
                  <a:cxn ang="0">
                    <a:pos x="94" y="12"/>
                  </a:cxn>
                  <a:cxn ang="0">
                    <a:pos x="85" y="20"/>
                  </a:cxn>
                  <a:cxn ang="0">
                    <a:pos x="79" y="28"/>
                  </a:cxn>
                  <a:cxn ang="0">
                    <a:pos x="73" y="37"/>
                  </a:cxn>
                  <a:cxn ang="0">
                    <a:pos x="73" y="37"/>
                  </a:cxn>
                  <a:cxn ang="0">
                    <a:pos x="63" y="58"/>
                  </a:cxn>
                  <a:cxn ang="0">
                    <a:pos x="51" y="79"/>
                  </a:cxn>
                  <a:cxn ang="0">
                    <a:pos x="51" y="79"/>
                  </a:cxn>
                  <a:cxn ang="0">
                    <a:pos x="26" y="122"/>
                  </a:cxn>
                  <a:cxn ang="0">
                    <a:pos x="14" y="143"/>
                  </a:cxn>
                  <a:cxn ang="0">
                    <a:pos x="0" y="163"/>
                  </a:cxn>
                  <a:cxn ang="0">
                    <a:pos x="0" y="163"/>
                  </a:cxn>
                  <a:cxn ang="0">
                    <a:pos x="0" y="165"/>
                  </a:cxn>
                  <a:cxn ang="0">
                    <a:pos x="0" y="166"/>
                  </a:cxn>
                  <a:cxn ang="0">
                    <a:pos x="1" y="169"/>
                  </a:cxn>
                  <a:cxn ang="0">
                    <a:pos x="2" y="170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9"/>
                  </a:cxn>
                  <a:cxn ang="0">
                    <a:pos x="8" y="169"/>
                  </a:cxn>
                  <a:cxn ang="0">
                    <a:pos x="20" y="149"/>
                  </a:cxn>
                  <a:cxn ang="0">
                    <a:pos x="32" y="129"/>
                  </a:cxn>
                  <a:cxn ang="0">
                    <a:pos x="43" y="110"/>
                  </a:cxn>
                  <a:cxn ang="0">
                    <a:pos x="55" y="91"/>
                  </a:cxn>
                  <a:cxn ang="0">
                    <a:pos x="55" y="91"/>
                  </a:cxn>
                  <a:cxn ang="0">
                    <a:pos x="62" y="81"/>
                  </a:cxn>
                  <a:cxn ang="0">
                    <a:pos x="68" y="70"/>
                  </a:cxn>
                  <a:cxn ang="0">
                    <a:pos x="78" y="49"/>
                  </a:cxn>
                  <a:cxn ang="0">
                    <a:pos x="78" y="49"/>
                  </a:cxn>
                  <a:cxn ang="0">
                    <a:pos x="81" y="43"/>
                  </a:cxn>
                  <a:cxn ang="0">
                    <a:pos x="84" y="37"/>
                  </a:cxn>
                  <a:cxn ang="0">
                    <a:pos x="93" y="27"/>
                  </a:cxn>
                  <a:cxn ang="0">
                    <a:pos x="101" y="18"/>
                  </a:cxn>
                  <a:cxn ang="0">
                    <a:pos x="108" y="7"/>
                  </a:cxn>
                  <a:cxn ang="0">
                    <a:pos x="108" y="7"/>
                  </a:cxn>
                  <a:cxn ang="0">
                    <a:pos x="108" y="5"/>
                  </a:cxn>
                  <a:cxn ang="0">
                    <a:pos x="108" y="3"/>
                  </a:cxn>
                  <a:cxn ang="0">
                    <a:pos x="107" y="2"/>
                  </a:cxn>
                  <a:cxn ang="0">
                    <a:pos x="106" y="0"/>
                  </a:cxn>
                  <a:cxn ang="0">
                    <a:pos x="105" y="0"/>
                  </a:cxn>
                  <a:cxn ang="0">
                    <a:pos x="103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100" y="2"/>
                  </a:cxn>
                </a:cxnLst>
                <a:rect l="0" t="0" r="r" b="b"/>
                <a:pathLst>
                  <a:path w="108" h="171">
                    <a:moveTo>
                      <a:pt x="100" y="2"/>
                    </a:moveTo>
                    <a:lnTo>
                      <a:pt x="100" y="2"/>
                    </a:lnTo>
                    <a:lnTo>
                      <a:pt x="94" y="12"/>
                    </a:lnTo>
                    <a:lnTo>
                      <a:pt x="85" y="20"/>
                    </a:lnTo>
                    <a:lnTo>
                      <a:pt x="79" y="2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63" y="58"/>
                    </a:lnTo>
                    <a:lnTo>
                      <a:pt x="51" y="79"/>
                    </a:lnTo>
                    <a:lnTo>
                      <a:pt x="51" y="79"/>
                    </a:lnTo>
                    <a:lnTo>
                      <a:pt x="26" y="122"/>
                    </a:lnTo>
                    <a:lnTo>
                      <a:pt x="14" y="143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165"/>
                    </a:lnTo>
                    <a:lnTo>
                      <a:pt x="0" y="166"/>
                    </a:lnTo>
                    <a:lnTo>
                      <a:pt x="1" y="169"/>
                    </a:lnTo>
                    <a:lnTo>
                      <a:pt x="2" y="170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9"/>
                    </a:lnTo>
                    <a:lnTo>
                      <a:pt x="8" y="169"/>
                    </a:lnTo>
                    <a:lnTo>
                      <a:pt x="20" y="149"/>
                    </a:lnTo>
                    <a:lnTo>
                      <a:pt x="32" y="129"/>
                    </a:lnTo>
                    <a:lnTo>
                      <a:pt x="43" y="110"/>
                    </a:lnTo>
                    <a:lnTo>
                      <a:pt x="55" y="91"/>
                    </a:lnTo>
                    <a:lnTo>
                      <a:pt x="55" y="91"/>
                    </a:lnTo>
                    <a:lnTo>
                      <a:pt x="62" y="81"/>
                    </a:lnTo>
                    <a:lnTo>
                      <a:pt x="68" y="70"/>
                    </a:lnTo>
                    <a:lnTo>
                      <a:pt x="78" y="49"/>
                    </a:lnTo>
                    <a:lnTo>
                      <a:pt x="78" y="49"/>
                    </a:lnTo>
                    <a:lnTo>
                      <a:pt x="81" y="43"/>
                    </a:lnTo>
                    <a:lnTo>
                      <a:pt x="84" y="37"/>
                    </a:lnTo>
                    <a:lnTo>
                      <a:pt x="93" y="27"/>
                    </a:lnTo>
                    <a:lnTo>
                      <a:pt x="101" y="18"/>
                    </a:lnTo>
                    <a:lnTo>
                      <a:pt x="108" y="7"/>
                    </a:lnTo>
                    <a:lnTo>
                      <a:pt x="108" y="7"/>
                    </a:lnTo>
                    <a:lnTo>
                      <a:pt x="108" y="5"/>
                    </a:lnTo>
                    <a:lnTo>
                      <a:pt x="108" y="3"/>
                    </a:lnTo>
                    <a:lnTo>
                      <a:pt x="107" y="2"/>
                    </a:lnTo>
                    <a:lnTo>
                      <a:pt x="106" y="0"/>
                    </a:lnTo>
                    <a:lnTo>
                      <a:pt x="105" y="0"/>
                    </a:lnTo>
                    <a:lnTo>
                      <a:pt x="103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10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8" name="chenying0907 883"/>
              <p:cNvSpPr/>
              <p:nvPr/>
            </p:nvSpPr>
            <p:spPr bwMode="auto">
              <a:xfrm>
                <a:off x="4575175" y="1773238"/>
                <a:ext cx="30163" cy="47625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3"/>
                  </a:cxn>
                  <a:cxn ang="0">
                    <a:pos x="57" y="3"/>
                  </a:cxn>
                  <a:cxn ang="0">
                    <a:pos x="56" y="1"/>
                  </a:cxn>
                  <a:cxn ang="0">
                    <a:pos x="54" y="0"/>
                  </a:cxn>
                  <a:cxn ang="0">
                    <a:pos x="51" y="0"/>
                  </a:cxn>
                  <a:cxn ang="0">
                    <a:pos x="49" y="1"/>
                  </a:cxn>
                  <a:cxn ang="0">
                    <a:pos x="49" y="1"/>
                  </a:cxn>
                  <a:cxn ang="0">
                    <a:pos x="45" y="6"/>
                  </a:cxn>
                  <a:cxn ang="0">
                    <a:pos x="41" y="11"/>
                  </a:cxn>
                  <a:cxn ang="0">
                    <a:pos x="34" y="23"/>
                  </a:cxn>
                  <a:cxn ang="0">
                    <a:pos x="34" y="23"/>
                  </a:cxn>
                  <a:cxn ang="0">
                    <a:pos x="27" y="38"/>
                  </a:cxn>
                  <a:cxn ang="0">
                    <a:pos x="19" y="54"/>
                  </a:cxn>
                  <a:cxn ang="0">
                    <a:pos x="1" y="84"/>
                  </a:cxn>
                  <a:cxn ang="0">
                    <a:pos x="1" y="84"/>
                  </a:cxn>
                  <a:cxn ang="0">
                    <a:pos x="0" y="86"/>
                  </a:cxn>
                  <a:cxn ang="0">
                    <a:pos x="0" y="87"/>
                  </a:cxn>
                  <a:cxn ang="0">
                    <a:pos x="1" y="89"/>
                  </a:cxn>
                  <a:cxn ang="0">
                    <a:pos x="3" y="90"/>
                  </a:cxn>
                  <a:cxn ang="0">
                    <a:pos x="4" y="90"/>
                  </a:cxn>
                  <a:cxn ang="0">
                    <a:pos x="6" y="90"/>
                  </a:cxn>
                  <a:cxn ang="0">
                    <a:pos x="8" y="90"/>
                  </a:cxn>
                  <a:cxn ang="0">
                    <a:pos x="10" y="88"/>
                  </a:cxn>
                  <a:cxn ang="0">
                    <a:pos x="10" y="88"/>
                  </a:cxn>
                  <a:cxn ang="0">
                    <a:pos x="25" y="61"/>
                  </a:cxn>
                  <a:cxn ang="0">
                    <a:pos x="41" y="33"/>
                  </a:cxn>
                  <a:cxn ang="0">
                    <a:pos x="41" y="33"/>
                  </a:cxn>
                  <a:cxn ang="0">
                    <a:pos x="47" y="21"/>
                  </a:cxn>
                  <a:cxn ang="0">
                    <a:pos x="50" y="14"/>
                  </a:cxn>
                  <a:cxn ang="0">
                    <a:pos x="54" y="9"/>
                  </a:cxn>
                  <a:cxn ang="0">
                    <a:pos x="54" y="9"/>
                  </a:cxn>
                  <a:cxn ang="0">
                    <a:pos x="57" y="7"/>
                  </a:cxn>
                  <a:cxn ang="0">
                    <a:pos x="57" y="6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57" h="90">
                    <a:moveTo>
                      <a:pt x="57" y="4"/>
                    </a:moveTo>
                    <a:lnTo>
                      <a:pt x="57" y="3"/>
                    </a:lnTo>
                    <a:lnTo>
                      <a:pt x="57" y="3"/>
                    </a:lnTo>
                    <a:lnTo>
                      <a:pt x="56" y="1"/>
                    </a:lnTo>
                    <a:lnTo>
                      <a:pt x="54" y="0"/>
                    </a:lnTo>
                    <a:lnTo>
                      <a:pt x="51" y="0"/>
                    </a:lnTo>
                    <a:lnTo>
                      <a:pt x="49" y="1"/>
                    </a:lnTo>
                    <a:lnTo>
                      <a:pt x="49" y="1"/>
                    </a:lnTo>
                    <a:lnTo>
                      <a:pt x="45" y="6"/>
                    </a:lnTo>
                    <a:lnTo>
                      <a:pt x="41" y="11"/>
                    </a:lnTo>
                    <a:lnTo>
                      <a:pt x="34" y="23"/>
                    </a:lnTo>
                    <a:lnTo>
                      <a:pt x="34" y="23"/>
                    </a:lnTo>
                    <a:lnTo>
                      <a:pt x="27" y="38"/>
                    </a:lnTo>
                    <a:lnTo>
                      <a:pt x="19" y="54"/>
                    </a:lnTo>
                    <a:lnTo>
                      <a:pt x="1" y="84"/>
                    </a:lnTo>
                    <a:lnTo>
                      <a:pt x="1" y="84"/>
                    </a:lnTo>
                    <a:lnTo>
                      <a:pt x="0" y="86"/>
                    </a:lnTo>
                    <a:lnTo>
                      <a:pt x="0" y="87"/>
                    </a:lnTo>
                    <a:lnTo>
                      <a:pt x="1" y="89"/>
                    </a:lnTo>
                    <a:lnTo>
                      <a:pt x="3" y="90"/>
                    </a:lnTo>
                    <a:lnTo>
                      <a:pt x="4" y="90"/>
                    </a:lnTo>
                    <a:lnTo>
                      <a:pt x="6" y="90"/>
                    </a:lnTo>
                    <a:lnTo>
                      <a:pt x="8" y="90"/>
                    </a:lnTo>
                    <a:lnTo>
                      <a:pt x="10" y="88"/>
                    </a:lnTo>
                    <a:lnTo>
                      <a:pt x="10" y="88"/>
                    </a:lnTo>
                    <a:lnTo>
                      <a:pt x="25" y="61"/>
                    </a:lnTo>
                    <a:lnTo>
                      <a:pt x="41" y="33"/>
                    </a:lnTo>
                    <a:lnTo>
                      <a:pt x="41" y="33"/>
                    </a:lnTo>
                    <a:lnTo>
                      <a:pt x="47" y="21"/>
                    </a:lnTo>
                    <a:lnTo>
                      <a:pt x="50" y="14"/>
                    </a:lnTo>
                    <a:lnTo>
                      <a:pt x="54" y="9"/>
                    </a:lnTo>
                    <a:lnTo>
                      <a:pt x="54" y="9"/>
                    </a:lnTo>
                    <a:lnTo>
                      <a:pt x="57" y="7"/>
                    </a:lnTo>
                    <a:lnTo>
                      <a:pt x="57" y="6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chenying0907 884"/>
              <p:cNvSpPr/>
              <p:nvPr/>
            </p:nvSpPr>
            <p:spPr bwMode="auto">
              <a:xfrm>
                <a:off x="4257675" y="1222375"/>
                <a:ext cx="34925" cy="82550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7" y="4"/>
                  </a:cxn>
                  <a:cxn ang="0">
                    <a:pos x="56" y="12"/>
                  </a:cxn>
                  <a:cxn ang="0">
                    <a:pos x="53" y="21"/>
                  </a:cxn>
                  <a:cxn ang="0">
                    <a:pos x="45" y="39"/>
                  </a:cxn>
                  <a:cxn ang="0">
                    <a:pos x="37" y="56"/>
                  </a:cxn>
                  <a:cxn ang="0">
                    <a:pos x="30" y="72"/>
                  </a:cxn>
                  <a:cxn ang="0">
                    <a:pos x="30" y="72"/>
                  </a:cxn>
                  <a:cxn ang="0">
                    <a:pos x="24" y="89"/>
                  </a:cxn>
                  <a:cxn ang="0">
                    <a:pos x="18" y="107"/>
                  </a:cxn>
                  <a:cxn ang="0">
                    <a:pos x="11" y="125"/>
                  </a:cxn>
                  <a:cxn ang="0">
                    <a:pos x="4" y="142"/>
                  </a:cxn>
                  <a:cxn ang="0">
                    <a:pos x="4" y="142"/>
                  </a:cxn>
                  <a:cxn ang="0">
                    <a:pos x="1" y="143"/>
                  </a:cxn>
                  <a:cxn ang="0">
                    <a:pos x="1" y="144"/>
                  </a:cxn>
                  <a:cxn ang="0">
                    <a:pos x="0" y="146"/>
                  </a:cxn>
                  <a:cxn ang="0">
                    <a:pos x="0" y="150"/>
                  </a:cxn>
                  <a:cxn ang="0">
                    <a:pos x="0" y="150"/>
                  </a:cxn>
                  <a:cxn ang="0">
                    <a:pos x="1" y="154"/>
                  </a:cxn>
                  <a:cxn ang="0">
                    <a:pos x="4" y="156"/>
                  </a:cxn>
                  <a:cxn ang="0">
                    <a:pos x="7" y="156"/>
                  </a:cxn>
                  <a:cxn ang="0">
                    <a:pos x="8" y="155"/>
                  </a:cxn>
                  <a:cxn ang="0">
                    <a:pos x="9" y="154"/>
                  </a:cxn>
                  <a:cxn ang="0">
                    <a:pos x="9" y="154"/>
                  </a:cxn>
                  <a:cxn ang="0">
                    <a:pos x="17" y="136"/>
                  </a:cxn>
                  <a:cxn ang="0">
                    <a:pos x="23" y="118"/>
                  </a:cxn>
                  <a:cxn ang="0">
                    <a:pos x="36" y="83"/>
                  </a:cxn>
                  <a:cxn ang="0">
                    <a:pos x="36" y="83"/>
                  </a:cxn>
                  <a:cxn ang="0">
                    <a:pos x="44" y="64"/>
                  </a:cxn>
                  <a:cxn ang="0">
                    <a:pos x="54" y="44"/>
                  </a:cxn>
                  <a:cxn ang="0">
                    <a:pos x="58" y="35"/>
                  </a:cxn>
                  <a:cxn ang="0">
                    <a:pos x="62" y="24"/>
                  </a:cxn>
                  <a:cxn ang="0">
                    <a:pos x="65" y="14"/>
                  </a:cxn>
                  <a:cxn ang="0">
                    <a:pos x="67" y="4"/>
                  </a:cxn>
                  <a:cxn ang="0">
                    <a:pos x="67" y="4"/>
                  </a:cxn>
                  <a:cxn ang="0">
                    <a:pos x="66" y="2"/>
                  </a:cxn>
                  <a:cxn ang="0">
                    <a:pos x="66" y="1"/>
                  </a:cxn>
                  <a:cxn ang="0">
                    <a:pos x="64" y="0"/>
                  </a:cxn>
                  <a:cxn ang="0">
                    <a:pos x="63" y="0"/>
                  </a:cxn>
                  <a:cxn ang="0">
                    <a:pos x="59" y="1"/>
                  </a:cxn>
                  <a:cxn ang="0">
                    <a:pos x="58" y="2"/>
                  </a:cxn>
                  <a:cxn ang="0">
                    <a:pos x="57" y="4"/>
                  </a:cxn>
                  <a:cxn ang="0">
                    <a:pos x="57" y="4"/>
                  </a:cxn>
                </a:cxnLst>
                <a:rect l="0" t="0" r="r" b="b"/>
                <a:pathLst>
                  <a:path w="67" h="156">
                    <a:moveTo>
                      <a:pt x="57" y="4"/>
                    </a:moveTo>
                    <a:lnTo>
                      <a:pt x="57" y="4"/>
                    </a:lnTo>
                    <a:lnTo>
                      <a:pt x="56" y="12"/>
                    </a:lnTo>
                    <a:lnTo>
                      <a:pt x="53" y="21"/>
                    </a:lnTo>
                    <a:lnTo>
                      <a:pt x="45" y="39"/>
                    </a:lnTo>
                    <a:lnTo>
                      <a:pt x="37" y="56"/>
                    </a:lnTo>
                    <a:lnTo>
                      <a:pt x="30" y="72"/>
                    </a:lnTo>
                    <a:lnTo>
                      <a:pt x="30" y="72"/>
                    </a:lnTo>
                    <a:lnTo>
                      <a:pt x="24" y="89"/>
                    </a:lnTo>
                    <a:lnTo>
                      <a:pt x="18" y="107"/>
                    </a:lnTo>
                    <a:lnTo>
                      <a:pt x="11" y="125"/>
                    </a:lnTo>
                    <a:lnTo>
                      <a:pt x="4" y="142"/>
                    </a:lnTo>
                    <a:lnTo>
                      <a:pt x="4" y="142"/>
                    </a:lnTo>
                    <a:lnTo>
                      <a:pt x="1" y="143"/>
                    </a:lnTo>
                    <a:lnTo>
                      <a:pt x="1" y="144"/>
                    </a:lnTo>
                    <a:lnTo>
                      <a:pt x="0" y="146"/>
                    </a:lnTo>
                    <a:lnTo>
                      <a:pt x="0" y="150"/>
                    </a:lnTo>
                    <a:lnTo>
                      <a:pt x="0" y="150"/>
                    </a:lnTo>
                    <a:lnTo>
                      <a:pt x="1" y="154"/>
                    </a:lnTo>
                    <a:lnTo>
                      <a:pt x="4" y="156"/>
                    </a:lnTo>
                    <a:lnTo>
                      <a:pt x="7" y="156"/>
                    </a:lnTo>
                    <a:lnTo>
                      <a:pt x="8" y="155"/>
                    </a:lnTo>
                    <a:lnTo>
                      <a:pt x="9" y="154"/>
                    </a:lnTo>
                    <a:lnTo>
                      <a:pt x="9" y="154"/>
                    </a:lnTo>
                    <a:lnTo>
                      <a:pt x="17" y="136"/>
                    </a:lnTo>
                    <a:lnTo>
                      <a:pt x="23" y="118"/>
                    </a:lnTo>
                    <a:lnTo>
                      <a:pt x="36" y="83"/>
                    </a:lnTo>
                    <a:lnTo>
                      <a:pt x="36" y="83"/>
                    </a:lnTo>
                    <a:lnTo>
                      <a:pt x="44" y="64"/>
                    </a:lnTo>
                    <a:lnTo>
                      <a:pt x="54" y="44"/>
                    </a:lnTo>
                    <a:lnTo>
                      <a:pt x="58" y="35"/>
                    </a:lnTo>
                    <a:lnTo>
                      <a:pt x="62" y="24"/>
                    </a:lnTo>
                    <a:lnTo>
                      <a:pt x="65" y="14"/>
                    </a:lnTo>
                    <a:lnTo>
                      <a:pt x="67" y="4"/>
                    </a:lnTo>
                    <a:lnTo>
                      <a:pt x="67" y="4"/>
                    </a:lnTo>
                    <a:lnTo>
                      <a:pt x="66" y="2"/>
                    </a:lnTo>
                    <a:lnTo>
                      <a:pt x="66" y="1"/>
                    </a:lnTo>
                    <a:lnTo>
                      <a:pt x="64" y="0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0" name="chenying0907 885"/>
              <p:cNvSpPr/>
              <p:nvPr/>
            </p:nvSpPr>
            <p:spPr bwMode="auto">
              <a:xfrm>
                <a:off x="4297363" y="1228725"/>
                <a:ext cx="57150" cy="93663"/>
              </a:xfrm>
              <a:custGeom>
                <a:avLst/>
                <a:gdLst/>
                <a:ahLst/>
                <a:cxnLst>
                  <a:cxn ang="0">
                    <a:pos x="101" y="3"/>
                  </a:cxn>
                  <a:cxn ang="0">
                    <a:pos x="101" y="3"/>
                  </a:cxn>
                  <a:cxn ang="0">
                    <a:pos x="88" y="23"/>
                  </a:cxn>
                  <a:cxn ang="0">
                    <a:pos x="76" y="43"/>
                  </a:cxn>
                  <a:cxn ang="0">
                    <a:pos x="63" y="63"/>
                  </a:cxn>
                  <a:cxn ang="0">
                    <a:pos x="57" y="73"/>
                  </a:cxn>
                  <a:cxn ang="0">
                    <a:pos x="53" y="85"/>
                  </a:cxn>
                  <a:cxn ang="0">
                    <a:pos x="53" y="85"/>
                  </a:cxn>
                  <a:cxn ang="0">
                    <a:pos x="42" y="109"/>
                  </a:cxn>
                  <a:cxn ang="0">
                    <a:pos x="36" y="121"/>
                  </a:cxn>
                  <a:cxn ang="0">
                    <a:pos x="28" y="132"/>
                  </a:cxn>
                  <a:cxn ang="0">
                    <a:pos x="28" y="132"/>
                  </a:cxn>
                  <a:cxn ang="0">
                    <a:pos x="17" y="151"/>
                  </a:cxn>
                  <a:cxn ang="0">
                    <a:pos x="10" y="161"/>
                  </a:cxn>
                  <a:cxn ang="0">
                    <a:pos x="6" y="164"/>
                  </a:cxn>
                  <a:cxn ang="0">
                    <a:pos x="3" y="167"/>
                  </a:cxn>
                  <a:cxn ang="0">
                    <a:pos x="3" y="167"/>
                  </a:cxn>
                  <a:cxn ang="0">
                    <a:pos x="2" y="168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0" y="173"/>
                  </a:cxn>
                  <a:cxn ang="0">
                    <a:pos x="4" y="176"/>
                  </a:cxn>
                  <a:cxn ang="0">
                    <a:pos x="6" y="176"/>
                  </a:cxn>
                  <a:cxn ang="0">
                    <a:pos x="8" y="175"/>
                  </a:cxn>
                  <a:cxn ang="0">
                    <a:pos x="8" y="175"/>
                  </a:cxn>
                  <a:cxn ang="0">
                    <a:pos x="13" y="172"/>
                  </a:cxn>
                  <a:cxn ang="0">
                    <a:pos x="16" y="167"/>
                  </a:cxn>
                  <a:cxn ang="0">
                    <a:pos x="23" y="156"/>
                  </a:cxn>
                  <a:cxn ang="0">
                    <a:pos x="23" y="156"/>
                  </a:cxn>
                  <a:cxn ang="0">
                    <a:pos x="37" y="137"/>
                  </a:cxn>
                  <a:cxn ang="0">
                    <a:pos x="43" y="127"/>
                  </a:cxn>
                  <a:cxn ang="0">
                    <a:pos x="48" y="118"/>
                  </a:cxn>
                  <a:cxn ang="0">
                    <a:pos x="48" y="118"/>
                  </a:cxn>
                  <a:cxn ang="0">
                    <a:pos x="60" y="91"/>
                  </a:cxn>
                  <a:cxn ang="0">
                    <a:pos x="67" y="79"/>
                  </a:cxn>
                  <a:cxn ang="0">
                    <a:pos x="74" y="66"/>
                  </a:cxn>
                  <a:cxn ang="0">
                    <a:pos x="74" y="66"/>
                  </a:cxn>
                  <a:cxn ang="0">
                    <a:pos x="91" y="37"/>
                  </a:cxn>
                  <a:cxn ang="0">
                    <a:pos x="101" y="23"/>
                  </a:cxn>
                  <a:cxn ang="0">
                    <a:pos x="109" y="7"/>
                  </a:cxn>
                  <a:cxn ang="0">
                    <a:pos x="109" y="7"/>
                  </a:cxn>
                  <a:cxn ang="0">
                    <a:pos x="109" y="5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1" y="3"/>
                  </a:cxn>
                  <a:cxn ang="0">
                    <a:pos x="101" y="3"/>
                  </a:cxn>
                </a:cxnLst>
                <a:rect l="0" t="0" r="r" b="b"/>
                <a:pathLst>
                  <a:path w="109" h="176">
                    <a:moveTo>
                      <a:pt x="101" y="3"/>
                    </a:moveTo>
                    <a:lnTo>
                      <a:pt x="101" y="3"/>
                    </a:lnTo>
                    <a:lnTo>
                      <a:pt x="88" y="23"/>
                    </a:lnTo>
                    <a:lnTo>
                      <a:pt x="76" y="43"/>
                    </a:lnTo>
                    <a:lnTo>
                      <a:pt x="63" y="63"/>
                    </a:lnTo>
                    <a:lnTo>
                      <a:pt x="57" y="73"/>
                    </a:lnTo>
                    <a:lnTo>
                      <a:pt x="53" y="85"/>
                    </a:lnTo>
                    <a:lnTo>
                      <a:pt x="53" y="85"/>
                    </a:lnTo>
                    <a:lnTo>
                      <a:pt x="42" y="109"/>
                    </a:lnTo>
                    <a:lnTo>
                      <a:pt x="36" y="121"/>
                    </a:lnTo>
                    <a:lnTo>
                      <a:pt x="28" y="132"/>
                    </a:lnTo>
                    <a:lnTo>
                      <a:pt x="28" y="132"/>
                    </a:lnTo>
                    <a:lnTo>
                      <a:pt x="17" y="151"/>
                    </a:lnTo>
                    <a:lnTo>
                      <a:pt x="10" y="161"/>
                    </a:lnTo>
                    <a:lnTo>
                      <a:pt x="6" y="164"/>
                    </a:lnTo>
                    <a:lnTo>
                      <a:pt x="3" y="167"/>
                    </a:lnTo>
                    <a:lnTo>
                      <a:pt x="3" y="167"/>
                    </a:lnTo>
                    <a:lnTo>
                      <a:pt x="2" y="168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0" y="173"/>
                    </a:lnTo>
                    <a:lnTo>
                      <a:pt x="4" y="176"/>
                    </a:lnTo>
                    <a:lnTo>
                      <a:pt x="6" y="176"/>
                    </a:lnTo>
                    <a:lnTo>
                      <a:pt x="8" y="175"/>
                    </a:lnTo>
                    <a:lnTo>
                      <a:pt x="8" y="175"/>
                    </a:lnTo>
                    <a:lnTo>
                      <a:pt x="13" y="172"/>
                    </a:lnTo>
                    <a:lnTo>
                      <a:pt x="16" y="167"/>
                    </a:lnTo>
                    <a:lnTo>
                      <a:pt x="23" y="156"/>
                    </a:lnTo>
                    <a:lnTo>
                      <a:pt x="23" y="156"/>
                    </a:lnTo>
                    <a:lnTo>
                      <a:pt x="37" y="137"/>
                    </a:lnTo>
                    <a:lnTo>
                      <a:pt x="43" y="127"/>
                    </a:lnTo>
                    <a:lnTo>
                      <a:pt x="48" y="118"/>
                    </a:lnTo>
                    <a:lnTo>
                      <a:pt x="48" y="118"/>
                    </a:lnTo>
                    <a:lnTo>
                      <a:pt x="60" y="91"/>
                    </a:lnTo>
                    <a:lnTo>
                      <a:pt x="67" y="79"/>
                    </a:lnTo>
                    <a:lnTo>
                      <a:pt x="74" y="66"/>
                    </a:lnTo>
                    <a:lnTo>
                      <a:pt x="74" y="66"/>
                    </a:lnTo>
                    <a:lnTo>
                      <a:pt x="91" y="37"/>
                    </a:lnTo>
                    <a:lnTo>
                      <a:pt x="101" y="23"/>
                    </a:lnTo>
                    <a:lnTo>
                      <a:pt x="109" y="7"/>
                    </a:lnTo>
                    <a:lnTo>
                      <a:pt x="109" y="7"/>
                    </a:lnTo>
                    <a:lnTo>
                      <a:pt x="109" y="5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1" y="3"/>
                    </a:lnTo>
                    <a:lnTo>
                      <a:pt x="10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1" name="chenying0907 886"/>
              <p:cNvSpPr/>
              <p:nvPr/>
            </p:nvSpPr>
            <p:spPr bwMode="auto">
              <a:xfrm>
                <a:off x="4352925" y="1239838"/>
                <a:ext cx="50800" cy="92075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2" y="12"/>
                  </a:cxn>
                  <a:cxn ang="0">
                    <a:pos x="79" y="21"/>
                  </a:cxn>
                  <a:cxn ang="0">
                    <a:pos x="75" y="31"/>
                  </a:cxn>
                  <a:cxn ang="0">
                    <a:pos x="71" y="39"/>
                  </a:cxn>
                  <a:cxn ang="0">
                    <a:pos x="71" y="39"/>
                  </a:cxn>
                  <a:cxn ang="0">
                    <a:pos x="63" y="60"/>
                  </a:cxn>
                  <a:cxn ang="0">
                    <a:pos x="54" y="80"/>
                  </a:cxn>
                  <a:cxn ang="0">
                    <a:pos x="54" y="80"/>
                  </a:cxn>
                  <a:cxn ang="0">
                    <a:pos x="43" y="103"/>
                  </a:cxn>
                  <a:cxn ang="0">
                    <a:pos x="31" y="126"/>
                  </a:cxn>
                  <a:cxn ang="0">
                    <a:pos x="16" y="146"/>
                  </a:cxn>
                  <a:cxn ang="0">
                    <a:pos x="1" y="167"/>
                  </a:cxn>
                  <a:cxn ang="0">
                    <a:pos x="1" y="167"/>
                  </a:cxn>
                  <a:cxn ang="0">
                    <a:pos x="0" y="169"/>
                  </a:cxn>
                  <a:cxn ang="0">
                    <a:pos x="0" y="172"/>
                  </a:cxn>
                  <a:cxn ang="0">
                    <a:pos x="2" y="174"/>
                  </a:cxn>
                  <a:cxn ang="0">
                    <a:pos x="4" y="174"/>
                  </a:cxn>
                  <a:cxn ang="0">
                    <a:pos x="9" y="174"/>
                  </a:cxn>
                  <a:cxn ang="0">
                    <a:pos x="9" y="174"/>
                  </a:cxn>
                  <a:cxn ang="0">
                    <a:pos x="12" y="174"/>
                  </a:cxn>
                  <a:cxn ang="0">
                    <a:pos x="13" y="172"/>
                  </a:cxn>
                  <a:cxn ang="0">
                    <a:pos x="13" y="169"/>
                  </a:cxn>
                  <a:cxn ang="0">
                    <a:pos x="12" y="167"/>
                  </a:cxn>
                  <a:cxn ang="0">
                    <a:pos x="12" y="167"/>
                  </a:cxn>
                  <a:cxn ang="0">
                    <a:pos x="27" y="147"/>
                  </a:cxn>
                  <a:cxn ang="0">
                    <a:pos x="40" y="128"/>
                  </a:cxn>
                  <a:cxn ang="0">
                    <a:pos x="51" y="107"/>
                  </a:cxn>
                  <a:cxn ang="0">
                    <a:pos x="62" y="85"/>
                  </a:cxn>
                  <a:cxn ang="0">
                    <a:pos x="62" y="85"/>
                  </a:cxn>
                  <a:cxn ang="0">
                    <a:pos x="72" y="64"/>
                  </a:cxn>
                  <a:cxn ang="0">
                    <a:pos x="80" y="41"/>
                  </a:cxn>
                  <a:cxn ang="0">
                    <a:pos x="80" y="41"/>
                  </a:cxn>
                  <a:cxn ang="0">
                    <a:pos x="85" y="32"/>
                  </a:cxn>
                  <a:cxn ang="0">
                    <a:pos x="89" y="23"/>
                  </a:cxn>
                  <a:cxn ang="0">
                    <a:pos x="92" y="14"/>
                  </a:cxn>
                  <a:cxn ang="0">
                    <a:pos x="95" y="4"/>
                  </a:cxn>
                  <a:cxn ang="0">
                    <a:pos x="95" y="4"/>
                  </a:cxn>
                  <a:cxn ang="0">
                    <a:pos x="94" y="2"/>
                  </a:cxn>
                  <a:cxn ang="0">
                    <a:pos x="94" y="1"/>
                  </a:cxn>
                  <a:cxn ang="0">
                    <a:pos x="92" y="0"/>
                  </a:cxn>
                  <a:cxn ang="0">
                    <a:pos x="91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4">
                    <a:moveTo>
                      <a:pt x="85" y="4"/>
                    </a:moveTo>
                    <a:lnTo>
                      <a:pt x="85" y="4"/>
                    </a:lnTo>
                    <a:lnTo>
                      <a:pt x="82" y="12"/>
                    </a:lnTo>
                    <a:lnTo>
                      <a:pt x="79" y="21"/>
                    </a:lnTo>
                    <a:lnTo>
                      <a:pt x="75" y="31"/>
                    </a:lnTo>
                    <a:lnTo>
                      <a:pt x="71" y="39"/>
                    </a:lnTo>
                    <a:lnTo>
                      <a:pt x="71" y="39"/>
                    </a:lnTo>
                    <a:lnTo>
                      <a:pt x="63" y="60"/>
                    </a:lnTo>
                    <a:lnTo>
                      <a:pt x="54" y="80"/>
                    </a:lnTo>
                    <a:lnTo>
                      <a:pt x="54" y="80"/>
                    </a:lnTo>
                    <a:lnTo>
                      <a:pt x="43" y="103"/>
                    </a:lnTo>
                    <a:lnTo>
                      <a:pt x="31" y="126"/>
                    </a:lnTo>
                    <a:lnTo>
                      <a:pt x="16" y="146"/>
                    </a:lnTo>
                    <a:lnTo>
                      <a:pt x="1" y="167"/>
                    </a:lnTo>
                    <a:lnTo>
                      <a:pt x="1" y="167"/>
                    </a:lnTo>
                    <a:lnTo>
                      <a:pt x="0" y="169"/>
                    </a:lnTo>
                    <a:lnTo>
                      <a:pt x="0" y="172"/>
                    </a:lnTo>
                    <a:lnTo>
                      <a:pt x="2" y="174"/>
                    </a:lnTo>
                    <a:lnTo>
                      <a:pt x="4" y="174"/>
                    </a:lnTo>
                    <a:lnTo>
                      <a:pt x="9" y="174"/>
                    </a:lnTo>
                    <a:lnTo>
                      <a:pt x="9" y="174"/>
                    </a:lnTo>
                    <a:lnTo>
                      <a:pt x="12" y="174"/>
                    </a:lnTo>
                    <a:lnTo>
                      <a:pt x="13" y="172"/>
                    </a:lnTo>
                    <a:lnTo>
                      <a:pt x="13" y="169"/>
                    </a:lnTo>
                    <a:lnTo>
                      <a:pt x="12" y="167"/>
                    </a:lnTo>
                    <a:lnTo>
                      <a:pt x="12" y="167"/>
                    </a:lnTo>
                    <a:lnTo>
                      <a:pt x="27" y="147"/>
                    </a:lnTo>
                    <a:lnTo>
                      <a:pt x="40" y="128"/>
                    </a:lnTo>
                    <a:lnTo>
                      <a:pt x="51" y="107"/>
                    </a:lnTo>
                    <a:lnTo>
                      <a:pt x="62" y="85"/>
                    </a:lnTo>
                    <a:lnTo>
                      <a:pt x="62" y="85"/>
                    </a:lnTo>
                    <a:lnTo>
                      <a:pt x="72" y="64"/>
                    </a:lnTo>
                    <a:lnTo>
                      <a:pt x="80" y="41"/>
                    </a:lnTo>
                    <a:lnTo>
                      <a:pt x="80" y="41"/>
                    </a:lnTo>
                    <a:lnTo>
                      <a:pt x="85" y="32"/>
                    </a:lnTo>
                    <a:lnTo>
                      <a:pt x="89" y="23"/>
                    </a:lnTo>
                    <a:lnTo>
                      <a:pt x="92" y="14"/>
                    </a:lnTo>
                    <a:lnTo>
                      <a:pt x="95" y="4"/>
                    </a:lnTo>
                    <a:lnTo>
                      <a:pt x="95" y="4"/>
                    </a:lnTo>
                    <a:lnTo>
                      <a:pt x="94" y="2"/>
                    </a:lnTo>
                    <a:lnTo>
                      <a:pt x="94" y="1"/>
                    </a:lnTo>
                    <a:lnTo>
                      <a:pt x="92" y="0"/>
                    </a:lnTo>
                    <a:lnTo>
                      <a:pt x="91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2" name="chenying0907 887"/>
              <p:cNvSpPr/>
              <p:nvPr/>
            </p:nvSpPr>
            <p:spPr bwMode="auto">
              <a:xfrm>
                <a:off x="4408488" y="1254125"/>
                <a:ext cx="52388" cy="79375"/>
              </a:xfrm>
              <a:custGeom>
                <a:avLst/>
                <a:gdLst/>
                <a:ahLst/>
                <a:cxnLst>
                  <a:cxn ang="0">
                    <a:pos x="90" y="5"/>
                  </a:cxn>
                  <a:cxn ang="0">
                    <a:pos x="90" y="5"/>
                  </a:cxn>
                  <a:cxn ang="0">
                    <a:pos x="88" y="14"/>
                  </a:cxn>
                  <a:cxn ang="0">
                    <a:pos x="85" y="24"/>
                  </a:cxn>
                  <a:cxn ang="0">
                    <a:pos x="80" y="34"/>
                  </a:cxn>
                  <a:cxn ang="0">
                    <a:pos x="74" y="44"/>
                  </a:cxn>
                  <a:cxn ang="0">
                    <a:pos x="61" y="63"/>
                  </a:cxn>
                  <a:cxn ang="0">
                    <a:pos x="49" y="79"/>
                  </a:cxn>
                  <a:cxn ang="0">
                    <a:pos x="49" y="79"/>
                  </a:cxn>
                  <a:cxn ang="0">
                    <a:pos x="23" y="111"/>
                  </a:cxn>
                  <a:cxn ang="0">
                    <a:pos x="11" y="128"/>
                  </a:cxn>
                  <a:cxn ang="0">
                    <a:pos x="0" y="144"/>
                  </a:cxn>
                  <a:cxn ang="0">
                    <a:pos x="0" y="144"/>
                  </a:cxn>
                  <a:cxn ang="0">
                    <a:pos x="0" y="146"/>
                  </a:cxn>
                  <a:cxn ang="0">
                    <a:pos x="0" y="148"/>
                  </a:cxn>
                  <a:cxn ang="0">
                    <a:pos x="1" y="149"/>
                  </a:cxn>
                  <a:cxn ang="0">
                    <a:pos x="2" y="150"/>
                  </a:cxn>
                  <a:cxn ang="0">
                    <a:pos x="4" y="151"/>
                  </a:cxn>
                  <a:cxn ang="0">
                    <a:pos x="5" y="151"/>
                  </a:cxn>
                  <a:cxn ang="0">
                    <a:pos x="7" y="150"/>
                  </a:cxn>
                  <a:cxn ang="0">
                    <a:pos x="8" y="149"/>
                  </a:cxn>
                  <a:cxn ang="0">
                    <a:pos x="8" y="149"/>
                  </a:cxn>
                  <a:cxn ang="0">
                    <a:pos x="16" y="139"/>
                  </a:cxn>
                  <a:cxn ang="0">
                    <a:pos x="22" y="129"/>
                  </a:cxn>
                  <a:cxn ang="0">
                    <a:pos x="37" y="110"/>
                  </a:cxn>
                  <a:cxn ang="0">
                    <a:pos x="37" y="110"/>
                  </a:cxn>
                  <a:cxn ang="0">
                    <a:pos x="52" y="93"/>
                  </a:cxn>
                  <a:cxn ang="0">
                    <a:pos x="60" y="82"/>
                  </a:cxn>
                  <a:cxn ang="0">
                    <a:pos x="65" y="73"/>
                  </a:cxn>
                  <a:cxn ang="0">
                    <a:pos x="65" y="73"/>
                  </a:cxn>
                  <a:cxn ang="0">
                    <a:pos x="76" y="56"/>
                  </a:cxn>
                  <a:cxn ang="0">
                    <a:pos x="86" y="40"/>
                  </a:cxn>
                  <a:cxn ang="0">
                    <a:pos x="91" y="32"/>
                  </a:cxn>
                  <a:cxn ang="0">
                    <a:pos x="95" y="23"/>
                  </a:cxn>
                  <a:cxn ang="0">
                    <a:pos x="98" y="14"/>
                  </a:cxn>
                  <a:cxn ang="0">
                    <a:pos x="99" y="5"/>
                  </a:cxn>
                  <a:cxn ang="0">
                    <a:pos x="99" y="5"/>
                  </a:cxn>
                  <a:cxn ang="0">
                    <a:pos x="99" y="3"/>
                  </a:cxn>
                  <a:cxn ang="0">
                    <a:pos x="98" y="1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2" y="1"/>
                  </a:cxn>
                  <a:cxn ang="0">
                    <a:pos x="91" y="3"/>
                  </a:cxn>
                  <a:cxn ang="0">
                    <a:pos x="90" y="5"/>
                  </a:cxn>
                  <a:cxn ang="0">
                    <a:pos x="90" y="5"/>
                  </a:cxn>
                </a:cxnLst>
                <a:rect l="0" t="0" r="r" b="b"/>
                <a:pathLst>
                  <a:path w="99" h="151">
                    <a:moveTo>
                      <a:pt x="90" y="5"/>
                    </a:moveTo>
                    <a:lnTo>
                      <a:pt x="90" y="5"/>
                    </a:lnTo>
                    <a:lnTo>
                      <a:pt x="88" y="14"/>
                    </a:lnTo>
                    <a:lnTo>
                      <a:pt x="85" y="24"/>
                    </a:lnTo>
                    <a:lnTo>
                      <a:pt x="80" y="34"/>
                    </a:lnTo>
                    <a:lnTo>
                      <a:pt x="74" y="44"/>
                    </a:lnTo>
                    <a:lnTo>
                      <a:pt x="61" y="63"/>
                    </a:lnTo>
                    <a:lnTo>
                      <a:pt x="49" y="79"/>
                    </a:lnTo>
                    <a:lnTo>
                      <a:pt x="49" y="79"/>
                    </a:lnTo>
                    <a:lnTo>
                      <a:pt x="23" y="111"/>
                    </a:lnTo>
                    <a:lnTo>
                      <a:pt x="11" y="128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0" y="146"/>
                    </a:lnTo>
                    <a:lnTo>
                      <a:pt x="0" y="148"/>
                    </a:lnTo>
                    <a:lnTo>
                      <a:pt x="1" y="149"/>
                    </a:lnTo>
                    <a:lnTo>
                      <a:pt x="2" y="150"/>
                    </a:lnTo>
                    <a:lnTo>
                      <a:pt x="4" y="151"/>
                    </a:lnTo>
                    <a:lnTo>
                      <a:pt x="5" y="151"/>
                    </a:lnTo>
                    <a:lnTo>
                      <a:pt x="7" y="150"/>
                    </a:lnTo>
                    <a:lnTo>
                      <a:pt x="8" y="149"/>
                    </a:lnTo>
                    <a:lnTo>
                      <a:pt x="8" y="149"/>
                    </a:lnTo>
                    <a:lnTo>
                      <a:pt x="16" y="139"/>
                    </a:lnTo>
                    <a:lnTo>
                      <a:pt x="22" y="129"/>
                    </a:lnTo>
                    <a:lnTo>
                      <a:pt x="37" y="110"/>
                    </a:lnTo>
                    <a:lnTo>
                      <a:pt x="37" y="110"/>
                    </a:lnTo>
                    <a:lnTo>
                      <a:pt x="52" y="93"/>
                    </a:lnTo>
                    <a:lnTo>
                      <a:pt x="60" y="82"/>
                    </a:lnTo>
                    <a:lnTo>
                      <a:pt x="65" y="73"/>
                    </a:lnTo>
                    <a:lnTo>
                      <a:pt x="65" y="73"/>
                    </a:lnTo>
                    <a:lnTo>
                      <a:pt x="76" y="56"/>
                    </a:lnTo>
                    <a:lnTo>
                      <a:pt x="86" y="40"/>
                    </a:lnTo>
                    <a:lnTo>
                      <a:pt x="91" y="32"/>
                    </a:lnTo>
                    <a:lnTo>
                      <a:pt x="95" y="23"/>
                    </a:lnTo>
                    <a:lnTo>
                      <a:pt x="98" y="14"/>
                    </a:lnTo>
                    <a:lnTo>
                      <a:pt x="99" y="5"/>
                    </a:lnTo>
                    <a:lnTo>
                      <a:pt x="99" y="5"/>
                    </a:lnTo>
                    <a:lnTo>
                      <a:pt x="99" y="3"/>
                    </a:lnTo>
                    <a:lnTo>
                      <a:pt x="98" y="1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2" y="1"/>
                    </a:lnTo>
                    <a:lnTo>
                      <a:pt x="91" y="3"/>
                    </a:lnTo>
                    <a:lnTo>
                      <a:pt x="90" y="5"/>
                    </a:lnTo>
                    <a:lnTo>
                      <a:pt x="90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chenying0907 888"/>
              <p:cNvSpPr/>
              <p:nvPr/>
            </p:nvSpPr>
            <p:spPr bwMode="auto">
              <a:xfrm>
                <a:off x="4465638" y="1258888"/>
                <a:ext cx="50800" cy="90488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3" y="13"/>
                  </a:cxn>
                  <a:cxn ang="0">
                    <a:pos x="80" y="24"/>
                  </a:cxn>
                  <a:cxn ang="0">
                    <a:pos x="75" y="33"/>
                  </a:cxn>
                  <a:cxn ang="0">
                    <a:pos x="71" y="42"/>
                  </a:cxn>
                  <a:cxn ang="0">
                    <a:pos x="59" y="61"/>
                  </a:cxn>
                  <a:cxn ang="0">
                    <a:pos x="48" y="78"/>
                  </a:cxn>
                  <a:cxn ang="0">
                    <a:pos x="48" y="78"/>
                  </a:cxn>
                  <a:cxn ang="0">
                    <a:pos x="36" y="99"/>
                  </a:cxn>
                  <a:cxn ang="0">
                    <a:pos x="24" y="121"/>
                  </a:cxn>
                  <a:cxn ang="0">
                    <a:pos x="13" y="142"/>
                  </a:cxn>
                  <a:cxn ang="0">
                    <a:pos x="1" y="164"/>
                  </a:cxn>
                  <a:cxn ang="0">
                    <a:pos x="1" y="164"/>
                  </a:cxn>
                  <a:cxn ang="0">
                    <a:pos x="0" y="166"/>
                  </a:cxn>
                  <a:cxn ang="0">
                    <a:pos x="0" y="167"/>
                  </a:cxn>
                  <a:cxn ang="0">
                    <a:pos x="1" y="169"/>
                  </a:cxn>
                  <a:cxn ang="0">
                    <a:pos x="3" y="170"/>
                  </a:cxn>
                  <a:cxn ang="0">
                    <a:pos x="4" y="170"/>
                  </a:cxn>
                  <a:cxn ang="0">
                    <a:pos x="6" y="170"/>
                  </a:cxn>
                  <a:cxn ang="0">
                    <a:pos x="8" y="170"/>
                  </a:cxn>
                  <a:cxn ang="0">
                    <a:pos x="9" y="168"/>
                  </a:cxn>
                  <a:cxn ang="0">
                    <a:pos x="9" y="168"/>
                  </a:cxn>
                  <a:cxn ang="0">
                    <a:pos x="22" y="146"/>
                  </a:cxn>
                  <a:cxn ang="0">
                    <a:pos x="35" y="123"/>
                  </a:cxn>
                  <a:cxn ang="0">
                    <a:pos x="47" y="99"/>
                  </a:cxn>
                  <a:cxn ang="0">
                    <a:pos x="61" y="77"/>
                  </a:cxn>
                  <a:cxn ang="0">
                    <a:pos x="61" y="77"/>
                  </a:cxn>
                  <a:cxn ang="0">
                    <a:pos x="71" y="61"/>
                  </a:cxn>
                  <a:cxn ang="0">
                    <a:pos x="81" y="43"/>
                  </a:cxn>
                  <a:cxn ang="0">
                    <a:pos x="85" y="34"/>
                  </a:cxn>
                  <a:cxn ang="0">
                    <a:pos x="89" y="25"/>
                  </a:cxn>
                  <a:cxn ang="0">
                    <a:pos x="93" y="15"/>
                  </a:cxn>
                  <a:cxn ang="0">
                    <a:pos x="95" y="6"/>
                  </a:cxn>
                  <a:cxn ang="0">
                    <a:pos x="95" y="6"/>
                  </a:cxn>
                  <a:cxn ang="0">
                    <a:pos x="95" y="4"/>
                  </a:cxn>
                  <a:cxn ang="0">
                    <a:pos x="94" y="3"/>
                  </a:cxn>
                  <a:cxn ang="0">
                    <a:pos x="90" y="1"/>
                  </a:cxn>
                  <a:cxn ang="0">
                    <a:pos x="89" y="0"/>
                  </a:cxn>
                  <a:cxn ang="0">
                    <a:pos x="87" y="1"/>
                  </a:cxn>
                  <a:cxn ang="0">
                    <a:pos x="86" y="2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95" h="170">
                    <a:moveTo>
                      <a:pt x="85" y="4"/>
                    </a:moveTo>
                    <a:lnTo>
                      <a:pt x="85" y="4"/>
                    </a:lnTo>
                    <a:lnTo>
                      <a:pt x="83" y="13"/>
                    </a:lnTo>
                    <a:lnTo>
                      <a:pt x="80" y="24"/>
                    </a:lnTo>
                    <a:lnTo>
                      <a:pt x="75" y="33"/>
                    </a:lnTo>
                    <a:lnTo>
                      <a:pt x="71" y="42"/>
                    </a:lnTo>
                    <a:lnTo>
                      <a:pt x="59" y="61"/>
                    </a:lnTo>
                    <a:lnTo>
                      <a:pt x="48" y="78"/>
                    </a:lnTo>
                    <a:lnTo>
                      <a:pt x="48" y="78"/>
                    </a:lnTo>
                    <a:lnTo>
                      <a:pt x="36" y="99"/>
                    </a:lnTo>
                    <a:lnTo>
                      <a:pt x="24" y="121"/>
                    </a:lnTo>
                    <a:lnTo>
                      <a:pt x="13" y="142"/>
                    </a:lnTo>
                    <a:lnTo>
                      <a:pt x="1" y="164"/>
                    </a:lnTo>
                    <a:lnTo>
                      <a:pt x="1" y="164"/>
                    </a:lnTo>
                    <a:lnTo>
                      <a:pt x="0" y="166"/>
                    </a:lnTo>
                    <a:lnTo>
                      <a:pt x="0" y="167"/>
                    </a:lnTo>
                    <a:lnTo>
                      <a:pt x="1" y="169"/>
                    </a:lnTo>
                    <a:lnTo>
                      <a:pt x="3" y="170"/>
                    </a:lnTo>
                    <a:lnTo>
                      <a:pt x="4" y="170"/>
                    </a:lnTo>
                    <a:lnTo>
                      <a:pt x="6" y="170"/>
                    </a:lnTo>
                    <a:lnTo>
                      <a:pt x="8" y="170"/>
                    </a:lnTo>
                    <a:lnTo>
                      <a:pt x="9" y="168"/>
                    </a:lnTo>
                    <a:lnTo>
                      <a:pt x="9" y="168"/>
                    </a:lnTo>
                    <a:lnTo>
                      <a:pt x="22" y="146"/>
                    </a:lnTo>
                    <a:lnTo>
                      <a:pt x="35" y="123"/>
                    </a:lnTo>
                    <a:lnTo>
                      <a:pt x="47" y="99"/>
                    </a:lnTo>
                    <a:lnTo>
                      <a:pt x="61" y="77"/>
                    </a:lnTo>
                    <a:lnTo>
                      <a:pt x="61" y="77"/>
                    </a:lnTo>
                    <a:lnTo>
                      <a:pt x="71" y="61"/>
                    </a:lnTo>
                    <a:lnTo>
                      <a:pt x="81" y="43"/>
                    </a:lnTo>
                    <a:lnTo>
                      <a:pt x="85" y="34"/>
                    </a:lnTo>
                    <a:lnTo>
                      <a:pt x="89" y="25"/>
                    </a:lnTo>
                    <a:lnTo>
                      <a:pt x="93" y="15"/>
                    </a:lnTo>
                    <a:lnTo>
                      <a:pt x="95" y="6"/>
                    </a:lnTo>
                    <a:lnTo>
                      <a:pt x="95" y="6"/>
                    </a:lnTo>
                    <a:lnTo>
                      <a:pt x="95" y="4"/>
                    </a:lnTo>
                    <a:lnTo>
                      <a:pt x="94" y="3"/>
                    </a:lnTo>
                    <a:lnTo>
                      <a:pt x="90" y="1"/>
                    </a:lnTo>
                    <a:lnTo>
                      <a:pt x="89" y="0"/>
                    </a:lnTo>
                    <a:lnTo>
                      <a:pt x="87" y="1"/>
                    </a:lnTo>
                    <a:lnTo>
                      <a:pt x="86" y="2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4" name="chenying0907 889"/>
              <p:cNvSpPr/>
              <p:nvPr/>
            </p:nvSpPr>
            <p:spPr bwMode="auto">
              <a:xfrm>
                <a:off x="4513263" y="1276350"/>
                <a:ext cx="47625" cy="93663"/>
              </a:xfrm>
              <a:custGeom>
                <a:avLst/>
                <a:gdLst/>
                <a:ahLst/>
                <a:cxnLst>
                  <a:cxn ang="0">
                    <a:pos x="81" y="3"/>
                  </a:cxn>
                  <a:cxn ang="0">
                    <a:pos x="81" y="3"/>
                  </a:cxn>
                  <a:cxn ang="0">
                    <a:pos x="66" y="45"/>
                  </a:cxn>
                  <a:cxn ang="0">
                    <a:pos x="57" y="66"/>
                  </a:cxn>
                  <a:cxn ang="0">
                    <a:pos x="48" y="87"/>
                  </a:cxn>
                  <a:cxn ang="0">
                    <a:pos x="48" y="87"/>
                  </a:cxn>
                  <a:cxn ang="0">
                    <a:pos x="38" y="107"/>
                  </a:cxn>
                  <a:cxn ang="0">
                    <a:pos x="27" y="128"/>
                  </a:cxn>
                  <a:cxn ang="0">
                    <a:pos x="15" y="149"/>
                  </a:cxn>
                  <a:cxn ang="0">
                    <a:pos x="2" y="167"/>
                  </a:cxn>
                  <a:cxn ang="0">
                    <a:pos x="2" y="167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2" y="173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5"/>
                  </a:cxn>
                  <a:cxn ang="0">
                    <a:pos x="8" y="173"/>
                  </a:cxn>
                  <a:cxn ang="0">
                    <a:pos x="13" y="168"/>
                  </a:cxn>
                  <a:cxn ang="0">
                    <a:pos x="13" y="168"/>
                  </a:cxn>
                  <a:cxn ang="0">
                    <a:pos x="14" y="167"/>
                  </a:cxn>
                  <a:cxn ang="0">
                    <a:pos x="14" y="165"/>
                  </a:cxn>
                  <a:cxn ang="0">
                    <a:pos x="14" y="165"/>
                  </a:cxn>
                  <a:cxn ang="0">
                    <a:pos x="24" y="150"/>
                  </a:cxn>
                  <a:cxn ang="0">
                    <a:pos x="34" y="132"/>
                  </a:cxn>
                  <a:cxn ang="0">
                    <a:pos x="42" y="116"/>
                  </a:cxn>
                  <a:cxn ang="0">
                    <a:pos x="51" y="99"/>
                  </a:cxn>
                  <a:cxn ang="0">
                    <a:pos x="51" y="99"/>
                  </a:cxn>
                  <a:cxn ang="0">
                    <a:pos x="57" y="88"/>
                  </a:cxn>
                  <a:cxn ang="0">
                    <a:pos x="63" y="76"/>
                  </a:cxn>
                  <a:cxn ang="0">
                    <a:pos x="73" y="54"/>
                  </a:cxn>
                  <a:cxn ang="0">
                    <a:pos x="82" y="30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3"/>
                  </a:cxn>
                  <a:cxn ang="0">
                    <a:pos x="89" y="2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3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1" y="3"/>
                  </a:cxn>
                </a:cxnLst>
                <a:rect l="0" t="0" r="r" b="b"/>
                <a:pathLst>
                  <a:path w="90" h="175">
                    <a:moveTo>
                      <a:pt x="81" y="3"/>
                    </a:moveTo>
                    <a:lnTo>
                      <a:pt x="81" y="3"/>
                    </a:lnTo>
                    <a:lnTo>
                      <a:pt x="66" y="45"/>
                    </a:lnTo>
                    <a:lnTo>
                      <a:pt x="57" y="66"/>
                    </a:lnTo>
                    <a:lnTo>
                      <a:pt x="48" y="87"/>
                    </a:lnTo>
                    <a:lnTo>
                      <a:pt x="48" y="87"/>
                    </a:lnTo>
                    <a:lnTo>
                      <a:pt x="38" y="107"/>
                    </a:lnTo>
                    <a:lnTo>
                      <a:pt x="27" y="128"/>
                    </a:lnTo>
                    <a:lnTo>
                      <a:pt x="15" y="149"/>
                    </a:lnTo>
                    <a:lnTo>
                      <a:pt x="2" y="167"/>
                    </a:lnTo>
                    <a:lnTo>
                      <a:pt x="2" y="167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2" y="173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5"/>
                    </a:lnTo>
                    <a:lnTo>
                      <a:pt x="8" y="173"/>
                    </a:lnTo>
                    <a:lnTo>
                      <a:pt x="13" y="168"/>
                    </a:lnTo>
                    <a:lnTo>
                      <a:pt x="13" y="168"/>
                    </a:lnTo>
                    <a:lnTo>
                      <a:pt x="14" y="167"/>
                    </a:lnTo>
                    <a:lnTo>
                      <a:pt x="14" y="165"/>
                    </a:lnTo>
                    <a:lnTo>
                      <a:pt x="14" y="165"/>
                    </a:lnTo>
                    <a:lnTo>
                      <a:pt x="24" y="150"/>
                    </a:lnTo>
                    <a:lnTo>
                      <a:pt x="34" y="132"/>
                    </a:lnTo>
                    <a:lnTo>
                      <a:pt x="42" y="116"/>
                    </a:lnTo>
                    <a:lnTo>
                      <a:pt x="51" y="99"/>
                    </a:lnTo>
                    <a:lnTo>
                      <a:pt x="51" y="99"/>
                    </a:lnTo>
                    <a:lnTo>
                      <a:pt x="57" y="88"/>
                    </a:lnTo>
                    <a:lnTo>
                      <a:pt x="63" y="76"/>
                    </a:lnTo>
                    <a:lnTo>
                      <a:pt x="73" y="54"/>
                    </a:lnTo>
                    <a:lnTo>
                      <a:pt x="82" y="30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3"/>
                    </a:lnTo>
                    <a:lnTo>
                      <a:pt x="89" y="2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3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1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chenying0907 890"/>
              <p:cNvSpPr/>
              <p:nvPr/>
            </p:nvSpPr>
            <p:spPr bwMode="auto">
              <a:xfrm>
                <a:off x="4538663" y="1304925"/>
                <a:ext cx="44450" cy="92075"/>
              </a:xfrm>
              <a:custGeom>
                <a:avLst/>
                <a:gdLst/>
                <a:ahLst/>
                <a:cxnLst>
                  <a:cxn ang="0">
                    <a:pos x="75" y="5"/>
                  </a:cxn>
                  <a:cxn ang="0">
                    <a:pos x="75" y="5"/>
                  </a:cxn>
                  <a:cxn ang="0">
                    <a:pos x="74" y="16"/>
                  </a:cxn>
                  <a:cxn ang="0">
                    <a:pos x="71" y="26"/>
                  </a:cxn>
                  <a:cxn ang="0">
                    <a:pos x="68" y="38"/>
                  </a:cxn>
                  <a:cxn ang="0">
                    <a:pos x="64" y="48"/>
                  </a:cxn>
                  <a:cxn ang="0">
                    <a:pos x="54" y="69"/>
                  </a:cxn>
                  <a:cxn ang="0">
                    <a:pos x="43" y="88"/>
                  </a:cxn>
                  <a:cxn ang="0">
                    <a:pos x="43" y="88"/>
                  </a:cxn>
                  <a:cxn ang="0">
                    <a:pos x="22" y="128"/>
                  </a:cxn>
                  <a:cxn ang="0">
                    <a:pos x="10" y="148"/>
                  </a:cxn>
                  <a:cxn ang="0">
                    <a:pos x="0" y="168"/>
                  </a:cxn>
                  <a:cxn ang="0">
                    <a:pos x="0" y="168"/>
                  </a:cxn>
                  <a:cxn ang="0">
                    <a:pos x="0" y="170"/>
                  </a:cxn>
                  <a:cxn ang="0">
                    <a:pos x="0" y="172"/>
                  </a:cxn>
                  <a:cxn ang="0">
                    <a:pos x="1" y="173"/>
                  </a:cxn>
                  <a:cxn ang="0">
                    <a:pos x="2" y="174"/>
                  </a:cxn>
                  <a:cxn ang="0">
                    <a:pos x="4" y="175"/>
                  </a:cxn>
                  <a:cxn ang="0">
                    <a:pos x="5" y="175"/>
                  </a:cxn>
                  <a:cxn ang="0">
                    <a:pos x="7" y="174"/>
                  </a:cxn>
                  <a:cxn ang="0">
                    <a:pos x="8" y="173"/>
                  </a:cxn>
                  <a:cxn ang="0">
                    <a:pos x="8" y="173"/>
                  </a:cxn>
                  <a:cxn ang="0">
                    <a:pos x="21" y="148"/>
                  </a:cxn>
                  <a:cxn ang="0">
                    <a:pos x="34" y="125"/>
                  </a:cxn>
                  <a:cxn ang="0">
                    <a:pos x="61" y="78"/>
                  </a:cxn>
                  <a:cxn ang="0">
                    <a:pos x="61" y="78"/>
                  </a:cxn>
                  <a:cxn ang="0">
                    <a:pos x="69" y="61"/>
                  </a:cxn>
                  <a:cxn ang="0">
                    <a:pos x="77" y="42"/>
                  </a:cxn>
                  <a:cxn ang="0">
                    <a:pos x="80" y="33"/>
                  </a:cxn>
                  <a:cxn ang="0">
                    <a:pos x="83" y="23"/>
                  </a:cxn>
                  <a:cxn ang="0">
                    <a:pos x="84" y="14"/>
                  </a:cxn>
                  <a:cxn ang="0">
                    <a:pos x="85" y="5"/>
                  </a:cxn>
                  <a:cxn ang="0">
                    <a:pos x="85" y="5"/>
                  </a:cxn>
                  <a:cxn ang="0">
                    <a:pos x="85" y="3"/>
                  </a:cxn>
                  <a:cxn ang="0">
                    <a:pos x="84" y="1"/>
                  </a:cxn>
                  <a:cxn ang="0">
                    <a:pos x="82" y="0"/>
                  </a:cxn>
                  <a:cxn ang="0">
                    <a:pos x="81" y="0"/>
                  </a:cxn>
                  <a:cxn ang="0">
                    <a:pos x="78" y="0"/>
                  </a:cxn>
                  <a:cxn ang="0">
                    <a:pos x="77" y="1"/>
                  </a:cxn>
                  <a:cxn ang="0">
                    <a:pos x="75" y="3"/>
                  </a:cxn>
                  <a:cxn ang="0">
                    <a:pos x="75" y="5"/>
                  </a:cxn>
                  <a:cxn ang="0">
                    <a:pos x="75" y="5"/>
                  </a:cxn>
                </a:cxnLst>
                <a:rect l="0" t="0" r="r" b="b"/>
                <a:pathLst>
                  <a:path w="85" h="175">
                    <a:moveTo>
                      <a:pt x="75" y="5"/>
                    </a:moveTo>
                    <a:lnTo>
                      <a:pt x="75" y="5"/>
                    </a:lnTo>
                    <a:lnTo>
                      <a:pt x="74" y="16"/>
                    </a:lnTo>
                    <a:lnTo>
                      <a:pt x="71" y="26"/>
                    </a:lnTo>
                    <a:lnTo>
                      <a:pt x="68" y="38"/>
                    </a:lnTo>
                    <a:lnTo>
                      <a:pt x="64" y="48"/>
                    </a:lnTo>
                    <a:lnTo>
                      <a:pt x="54" y="69"/>
                    </a:lnTo>
                    <a:lnTo>
                      <a:pt x="43" y="88"/>
                    </a:lnTo>
                    <a:lnTo>
                      <a:pt x="43" y="88"/>
                    </a:lnTo>
                    <a:lnTo>
                      <a:pt x="22" y="128"/>
                    </a:lnTo>
                    <a:lnTo>
                      <a:pt x="10" y="14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170"/>
                    </a:lnTo>
                    <a:lnTo>
                      <a:pt x="0" y="172"/>
                    </a:lnTo>
                    <a:lnTo>
                      <a:pt x="1" y="173"/>
                    </a:lnTo>
                    <a:lnTo>
                      <a:pt x="2" y="174"/>
                    </a:lnTo>
                    <a:lnTo>
                      <a:pt x="4" y="175"/>
                    </a:lnTo>
                    <a:lnTo>
                      <a:pt x="5" y="175"/>
                    </a:lnTo>
                    <a:lnTo>
                      <a:pt x="7" y="174"/>
                    </a:lnTo>
                    <a:lnTo>
                      <a:pt x="8" y="173"/>
                    </a:lnTo>
                    <a:lnTo>
                      <a:pt x="8" y="173"/>
                    </a:lnTo>
                    <a:lnTo>
                      <a:pt x="21" y="148"/>
                    </a:lnTo>
                    <a:lnTo>
                      <a:pt x="34" y="125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9" y="61"/>
                    </a:lnTo>
                    <a:lnTo>
                      <a:pt x="77" y="42"/>
                    </a:lnTo>
                    <a:lnTo>
                      <a:pt x="80" y="33"/>
                    </a:lnTo>
                    <a:lnTo>
                      <a:pt x="83" y="23"/>
                    </a:lnTo>
                    <a:lnTo>
                      <a:pt x="84" y="14"/>
                    </a:lnTo>
                    <a:lnTo>
                      <a:pt x="85" y="5"/>
                    </a:lnTo>
                    <a:lnTo>
                      <a:pt x="85" y="5"/>
                    </a:lnTo>
                    <a:lnTo>
                      <a:pt x="85" y="3"/>
                    </a:lnTo>
                    <a:lnTo>
                      <a:pt x="84" y="1"/>
                    </a:lnTo>
                    <a:lnTo>
                      <a:pt x="82" y="0"/>
                    </a:lnTo>
                    <a:lnTo>
                      <a:pt x="81" y="0"/>
                    </a:lnTo>
                    <a:lnTo>
                      <a:pt x="78" y="0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5" y="5"/>
                    </a:lnTo>
                    <a:lnTo>
                      <a:pt x="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6" name="chenying0907 891"/>
              <p:cNvSpPr/>
              <p:nvPr/>
            </p:nvSpPr>
            <p:spPr bwMode="auto">
              <a:xfrm>
                <a:off x="4568825" y="1336675"/>
                <a:ext cx="44450" cy="87313"/>
              </a:xfrm>
              <a:custGeom>
                <a:avLst/>
                <a:gdLst/>
                <a:ahLst/>
                <a:cxnLst>
                  <a:cxn ang="0">
                    <a:pos x="85" y="4"/>
                  </a:cxn>
                  <a:cxn ang="0">
                    <a:pos x="85" y="4"/>
                  </a:cxn>
                  <a:cxn ang="0">
                    <a:pos x="85" y="2"/>
                  </a:cxn>
                  <a:cxn ang="0">
                    <a:pos x="82" y="1"/>
                  </a:cxn>
                  <a:cxn ang="0">
                    <a:pos x="79" y="0"/>
                  </a:cxn>
                  <a:cxn ang="0">
                    <a:pos x="78" y="0"/>
                  </a:cxn>
                  <a:cxn ang="0">
                    <a:pos x="76" y="1"/>
                  </a:cxn>
                  <a:cxn ang="0">
                    <a:pos x="75" y="2"/>
                  </a:cxn>
                  <a:cxn ang="0">
                    <a:pos x="75" y="4"/>
                  </a:cxn>
                  <a:cxn ang="0">
                    <a:pos x="75" y="4"/>
                  </a:cxn>
                  <a:cxn ang="0">
                    <a:pos x="75" y="14"/>
                  </a:cxn>
                  <a:cxn ang="0">
                    <a:pos x="73" y="23"/>
                  </a:cxn>
                  <a:cxn ang="0">
                    <a:pos x="69" y="33"/>
                  </a:cxn>
                  <a:cxn ang="0">
                    <a:pos x="64" y="42"/>
                  </a:cxn>
                  <a:cxn ang="0">
                    <a:pos x="52" y="59"/>
                  </a:cxn>
                  <a:cxn ang="0">
                    <a:pos x="47" y="69"/>
                  </a:cxn>
                  <a:cxn ang="0">
                    <a:pos x="43" y="77"/>
                  </a:cxn>
                  <a:cxn ang="0">
                    <a:pos x="43" y="77"/>
                  </a:cxn>
                  <a:cxn ang="0">
                    <a:pos x="35" y="96"/>
                  </a:cxn>
                  <a:cxn ang="0">
                    <a:pos x="27" y="113"/>
                  </a:cxn>
                  <a:cxn ang="0">
                    <a:pos x="27" y="113"/>
                  </a:cxn>
                  <a:cxn ang="0">
                    <a:pos x="16" y="137"/>
                  </a:cxn>
                  <a:cxn ang="0">
                    <a:pos x="10" y="147"/>
                  </a:cxn>
                  <a:cxn ang="0">
                    <a:pos x="6" y="152"/>
                  </a:cxn>
                  <a:cxn ang="0">
                    <a:pos x="2" y="157"/>
                  </a:cxn>
                  <a:cxn ang="0">
                    <a:pos x="2" y="157"/>
                  </a:cxn>
                  <a:cxn ang="0">
                    <a:pos x="0" y="159"/>
                  </a:cxn>
                  <a:cxn ang="0">
                    <a:pos x="0" y="162"/>
                  </a:cxn>
                  <a:cxn ang="0">
                    <a:pos x="1" y="164"/>
                  </a:cxn>
                  <a:cxn ang="0">
                    <a:pos x="4" y="165"/>
                  </a:cxn>
                  <a:cxn ang="0">
                    <a:pos x="9" y="165"/>
                  </a:cxn>
                  <a:cxn ang="0">
                    <a:pos x="9" y="165"/>
                  </a:cxn>
                  <a:cxn ang="0">
                    <a:pos x="11" y="165"/>
                  </a:cxn>
                  <a:cxn ang="0">
                    <a:pos x="13" y="163"/>
                  </a:cxn>
                  <a:cxn ang="0">
                    <a:pos x="13" y="161"/>
                  </a:cxn>
                  <a:cxn ang="0">
                    <a:pos x="13" y="159"/>
                  </a:cxn>
                  <a:cxn ang="0">
                    <a:pos x="13" y="159"/>
                  </a:cxn>
                  <a:cxn ang="0">
                    <a:pos x="16" y="155"/>
                  </a:cxn>
                  <a:cxn ang="0">
                    <a:pos x="19" y="149"/>
                  </a:cxn>
                  <a:cxn ang="0">
                    <a:pos x="25" y="139"/>
                  </a:cxn>
                  <a:cxn ang="0">
                    <a:pos x="25" y="139"/>
                  </a:cxn>
                  <a:cxn ang="0">
                    <a:pos x="37" y="113"/>
                  </a:cxn>
                  <a:cxn ang="0">
                    <a:pos x="49" y="87"/>
                  </a:cxn>
                  <a:cxn ang="0">
                    <a:pos x="49" y="87"/>
                  </a:cxn>
                  <a:cxn ang="0">
                    <a:pos x="54" y="77"/>
                  </a:cxn>
                  <a:cxn ang="0">
                    <a:pos x="60" y="68"/>
                  </a:cxn>
                  <a:cxn ang="0">
                    <a:pos x="72" y="47"/>
                  </a:cxn>
                  <a:cxn ang="0">
                    <a:pos x="77" y="37"/>
                  </a:cxn>
                  <a:cxn ang="0">
                    <a:pos x="81" y="26"/>
                  </a:cxn>
                  <a:cxn ang="0">
                    <a:pos x="85" y="15"/>
                  </a:cxn>
                  <a:cxn ang="0">
                    <a:pos x="85" y="10"/>
                  </a:cxn>
                  <a:cxn ang="0">
                    <a:pos x="85" y="4"/>
                  </a:cxn>
                  <a:cxn ang="0">
                    <a:pos x="85" y="4"/>
                  </a:cxn>
                </a:cxnLst>
                <a:rect l="0" t="0" r="r" b="b"/>
                <a:pathLst>
                  <a:path w="85" h="165">
                    <a:moveTo>
                      <a:pt x="85" y="4"/>
                    </a:moveTo>
                    <a:lnTo>
                      <a:pt x="85" y="4"/>
                    </a:lnTo>
                    <a:lnTo>
                      <a:pt x="85" y="2"/>
                    </a:lnTo>
                    <a:lnTo>
                      <a:pt x="82" y="1"/>
                    </a:lnTo>
                    <a:lnTo>
                      <a:pt x="79" y="0"/>
                    </a:lnTo>
                    <a:lnTo>
                      <a:pt x="78" y="0"/>
                    </a:lnTo>
                    <a:lnTo>
                      <a:pt x="76" y="1"/>
                    </a:lnTo>
                    <a:lnTo>
                      <a:pt x="75" y="2"/>
                    </a:lnTo>
                    <a:lnTo>
                      <a:pt x="75" y="4"/>
                    </a:lnTo>
                    <a:lnTo>
                      <a:pt x="75" y="4"/>
                    </a:lnTo>
                    <a:lnTo>
                      <a:pt x="75" y="14"/>
                    </a:lnTo>
                    <a:lnTo>
                      <a:pt x="73" y="23"/>
                    </a:lnTo>
                    <a:lnTo>
                      <a:pt x="69" y="33"/>
                    </a:lnTo>
                    <a:lnTo>
                      <a:pt x="64" y="42"/>
                    </a:lnTo>
                    <a:lnTo>
                      <a:pt x="52" y="59"/>
                    </a:lnTo>
                    <a:lnTo>
                      <a:pt x="47" y="69"/>
                    </a:lnTo>
                    <a:lnTo>
                      <a:pt x="43" y="77"/>
                    </a:lnTo>
                    <a:lnTo>
                      <a:pt x="43" y="77"/>
                    </a:lnTo>
                    <a:lnTo>
                      <a:pt x="35" y="96"/>
                    </a:lnTo>
                    <a:lnTo>
                      <a:pt x="27" y="113"/>
                    </a:lnTo>
                    <a:lnTo>
                      <a:pt x="27" y="113"/>
                    </a:lnTo>
                    <a:lnTo>
                      <a:pt x="16" y="137"/>
                    </a:lnTo>
                    <a:lnTo>
                      <a:pt x="10" y="147"/>
                    </a:lnTo>
                    <a:lnTo>
                      <a:pt x="6" y="152"/>
                    </a:lnTo>
                    <a:lnTo>
                      <a:pt x="2" y="157"/>
                    </a:lnTo>
                    <a:lnTo>
                      <a:pt x="2" y="157"/>
                    </a:lnTo>
                    <a:lnTo>
                      <a:pt x="0" y="159"/>
                    </a:lnTo>
                    <a:lnTo>
                      <a:pt x="0" y="162"/>
                    </a:lnTo>
                    <a:lnTo>
                      <a:pt x="1" y="164"/>
                    </a:lnTo>
                    <a:lnTo>
                      <a:pt x="4" y="165"/>
                    </a:lnTo>
                    <a:lnTo>
                      <a:pt x="9" y="165"/>
                    </a:lnTo>
                    <a:lnTo>
                      <a:pt x="9" y="165"/>
                    </a:lnTo>
                    <a:lnTo>
                      <a:pt x="11" y="165"/>
                    </a:lnTo>
                    <a:lnTo>
                      <a:pt x="13" y="163"/>
                    </a:lnTo>
                    <a:lnTo>
                      <a:pt x="13" y="161"/>
                    </a:lnTo>
                    <a:lnTo>
                      <a:pt x="13" y="159"/>
                    </a:lnTo>
                    <a:lnTo>
                      <a:pt x="13" y="159"/>
                    </a:lnTo>
                    <a:lnTo>
                      <a:pt x="16" y="155"/>
                    </a:lnTo>
                    <a:lnTo>
                      <a:pt x="19" y="149"/>
                    </a:lnTo>
                    <a:lnTo>
                      <a:pt x="25" y="139"/>
                    </a:lnTo>
                    <a:lnTo>
                      <a:pt x="25" y="139"/>
                    </a:lnTo>
                    <a:lnTo>
                      <a:pt x="37" y="113"/>
                    </a:lnTo>
                    <a:lnTo>
                      <a:pt x="49" y="87"/>
                    </a:lnTo>
                    <a:lnTo>
                      <a:pt x="49" y="87"/>
                    </a:lnTo>
                    <a:lnTo>
                      <a:pt x="54" y="77"/>
                    </a:lnTo>
                    <a:lnTo>
                      <a:pt x="60" y="68"/>
                    </a:lnTo>
                    <a:lnTo>
                      <a:pt x="72" y="47"/>
                    </a:lnTo>
                    <a:lnTo>
                      <a:pt x="77" y="37"/>
                    </a:lnTo>
                    <a:lnTo>
                      <a:pt x="81" y="26"/>
                    </a:lnTo>
                    <a:lnTo>
                      <a:pt x="85" y="15"/>
                    </a:lnTo>
                    <a:lnTo>
                      <a:pt x="85" y="10"/>
                    </a:lnTo>
                    <a:lnTo>
                      <a:pt x="85" y="4"/>
                    </a:lnTo>
                    <a:lnTo>
                      <a:pt x="8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7" name="chenying0907 892"/>
              <p:cNvSpPr/>
              <p:nvPr/>
            </p:nvSpPr>
            <p:spPr bwMode="auto">
              <a:xfrm>
                <a:off x="4608513" y="1366838"/>
                <a:ext cx="47625" cy="85725"/>
              </a:xfrm>
              <a:custGeom>
                <a:avLst/>
                <a:gdLst/>
                <a:ahLst/>
                <a:cxnLst>
                  <a:cxn ang="0">
                    <a:pos x="81" y="5"/>
                  </a:cxn>
                  <a:cxn ang="0">
                    <a:pos x="81" y="5"/>
                  </a:cxn>
                  <a:cxn ang="0">
                    <a:pos x="80" y="15"/>
                  </a:cxn>
                  <a:cxn ang="0">
                    <a:pos x="77" y="25"/>
                  </a:cxn>
                  <a:cxn ang="0">
                    <a:pos x="73" y="36"/>
                  </a:cxn>
                  <a:cxn ang="0">
                    <a:pos x="67" y="46"/>
                  </a:cxn>
                  <a:cxn ang="0">
                    <a:pos x="56" y="64"/>
                  </a:cxn>
                  <a:cxn ang="0">
                    <a:pos x="46" y="83"/>
                  </a:cxn>
                  <a:cxn ang="0">
                    <a:pos x="46" y="83"/>
                  </a:cxn>
                  <a:cxn ang="0">
                    <a:pos x="34" y="101"/>
                  </a:cxn>
                  <a:cxn ang="0">
                    <a:pos x="23" y="119"/>
                  </a:cxn>
                  <a:cxn ang="0">
                    <a:pos x="1" y="154"/>
                  </a:cxn>
                  <a:cxn ang="0">
                    <a:pos x="1" y="154"/>
                  </a:cxn>
                  <a:cxn ang="0">
                    <a:pos x="0" y="156"/>
                  </a:cxn>
                  <a:cxn ang="0">
                    <a:pos x="0" y="158"/>
                  </a:cxn>
                  <a:cxn ang="0">
                    <a:pos x="1" y="159"/>
                  </a:cxn>
                  <a:cxn ang="0">
                    <a:pos x="2" y="160"/>
                  </a:cxn>
                  <a:cxn ang="0">
                    <a:pos x="4" y="162"/>
                  </a:cxn>
                  <a:cxn ang="0">
                    <a:pos x="6" y="162"/>
                  </a:cxn>
                  <a:cxn ang="0">
                    <a:pos x="7" y="160"/>
                  </a:cxn>
                  <a:cxn ang="0">
                    <a:pos x="10" y="159"/>
                  </a:cxn>
                  <a:cxn ang="0">
                    <a:pos x="10" y="159"/>
                  </a:cxn>
                  <a:cxn ang="0">
                    <a:pos x="33" y="120"/>
                  </a:cxn>
                  <a:cxn ang="0">
                    <a:pos x="46" y="101"/>
                  </a:cxn>
                  <a:cxn ang="0">
                    <a:pos x="57" y="81"/>
                  </a:cxn>
                  <a:cxn ang="0">
                    <a:pos x="57" y="81"/>
                  </a:cxn>
                  <a:cxn ang="0">
                    <a:pos x="68" y="62"/>
                  </a:cxn>
                  <a:cxn ang="0">
                    <a:pos x="79" y="45"/>
                  </a:cxn>
                  <a:cxn ang="0">
                    <a:pos x="83" y="34"/>
                  </a:cxn>
                  <a:cxn ang="0">
                    <a:pos x="86" y="25"/>
                  </a:cxn>
                  <a:cxn ang="0">
                    <a:pos x="89" y="15"/>
                  </a:cxn>
                  <a:cxn ang="0">
                    <a:pos x="90" y="5"/>
                  </a:cxn>
                  <a:cxn ang="0">
                    <a:pos x="90" y="5"/>
                  </a:cxn>
                  <a:cxn ang="0">
                    <a:pos x="90" y="2"/>
                  </a:cxn>
                  <a:cxn ang="0">
                    <a:pos x="89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3" y="1"/>
                  </a:cxn>
                  <a:cxn ang="0">
                    <a:pos x="82" y="2"/>
                  </a:cxn>
                  <a:cxn ang="0">
                    <a:pos x="81" y="5"/>
                  </a:cxn>
                  <a:cxn ang="0">
                    <a:pos x="81" y="5"/>
                  </a:cxn>
                </a:cxnLst>
                <a:rect l="0" t="0" r="r" b="b"/>
                <a:pathLst>
                  <a:path w="90" h="162">
                    <a:moveTo>
                      <a:pt x="81" y="5"/>
                    </a:moveTo>
                    <a:lnTo>
                      <a:pt x="81" y="5"/>
                    </a:lnTo>
                    <a:lnTo>
                      <a:pt x="80" y="15"/>
                    </a:lnTo>
                    <a:lnTo>
                      <a:pt x="77" y="25"/>
                    </a:lnTo>
                    <a:lnTo>
                      <a:pt x="73" y="36"/>
                    </a:lnTo>
                    <a:lnTo>
                      <a:pt x="67" y="46"/>
                    </a:lnTo>
                    <a:lnTo>
                      <a:pt x="56" y="64"/>
                    </a:lnTo>
                    <a:lnTo>
                      <a:pt x="46" y="83"/>
                    </a:lnTo>
                    <a:lnTo>
                      <a:pt x="46" y="83"/>
                    </a:lnTo>
                    <a:lnTo>
                      <a:pt x="34" y="101"/>
                    </a:lnTo>
                    <a:lnTo>
                      <a:pt x="23" y="119"/>
                    </a:lnTo>
                    <a:lnTo>
                      <a:pt x="1" y="154"/>
                    </a:lnTo>
                    <a:lnTo>
                      <a:pt x="1" y="154"/>
                    </a:lnTo>
                    <a:lnTo>
                      <a:pt x="0" y="156"/>
                    </a:lnTo>
                    <a:lnTo>
                      <a:pt x="0" y="158"/>
                    </a:lnTo>
                    <a:lnTo>
                      <a:pt x="1" y="159"/>
                    </a:lnTo>
                    <a:lnTo>
                      <a:pt x="2" y="160"/>
                    </a:lnTo>
                    <a:lnTo>
                      <a:pt x="4" y="162"/>
                    </a:lnTo>
                    <a:lnTo>
                      <a:pt x="6" y="162"/>
                    </a:lnTo>
                    <a:lnTo>
                      <a:pt x="7" y="160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33" y="120"/>
                    </a:lnTo>
                    <a:lnTo>
                      <a:pt x="46" y="101"/>
                    </a:lnTo>
                    <a:lnTo>
                      <a:pt x="57" y="81"/>
                    </a:lnTo>
                    <a:lnTo>
                      <a:pt x="57" y="81"/>
                    </a:lnTo>
                    <a:lnTo>
                      <a:pt x="68" y="62"/>
                    </a:lnTo>
                    <a:lnTo>
                      <a:pt x="79" y="45"/>
                    </a:lnTo>
                    <a:lnTo>
                      <a:pt x="83" y="34"/>
                    </a:lnTo>
                    <a:lnTo>
                      <a:pt x="86" y="25"/>
                    </a:lnTo>
                    <a:lnTo>
                      <a:pt x="89" y="15"/>
                    </a:lnTo>
                    <a:lnTo>
                      <a:pt x="90" y="5"/>
                    </a:lnTo>
                    <a:lnTo>
                      <a:pt x="90" y="5"/>
                    </a:lnTo>
                    <a:lnTo>
                      <a:pt x="90" y="2"/>
                    </a:lnTo>
                    <a:lnTo>
                      <a:pt x="89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3" y="1"/>
                    </a:lnTo>
                    <a:lnTo>
                      <a:pt x="82" y="2"/>
                    </a:lnTo>
                    <a:lnTo>
                      <a:pt x="81" y="5"/>
                    </a:lnTo>
                    <a:lnTo>
                      <a:pt x="8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8" name="chenying0907 893"/>
              <p:cNvSpPr/>
              <p:nvPr/>
            </p:nvSpPr>
            <p:spPr bwMode="auto">
              <a:xfrm>
                <a:off x="4632325" y="1397000"/>
                <a:ext cx="49213" cy="85725"/>
              </a:xfrm>
              <a:custGeom>
                <a:avLst/>
                <a:gdLst/>
                <a:ahLst/>
                <a:cxnLst>
                  <a:cxn ang="0">
                    <a:pos x="84" y="0"/>
                  </a:cxn>
                  <a:cxn ang="0">
                    <a:pos x="84" y="0"/>
                  </a:cxn>
                  <a:cxn ang="0">
                    <a:pos x="81" y="3"/>
                  </a:cxn>
                  <a:cxn ang="0">
                    <a:pos x="78" y="6"/>
                  </a:cxn>
                  <a:cxn ang="0">
                    <a:pos x="73" y="14"/>
                  </a:cxn>
                  <a:cxn ang="0">
                    <a:pos x="65" y="29"/>
                  </a:cxn>
                  <a:cxn ang="0">
                    <a:pos x="65" y="29"/>
                  </a:cxn>
                  <a:cxn ang="0">
                    <a:pos x="56" y="46"/>
                  </a:cxn>
                  <a:cxn ang="0">
                    <a:pos x="47" y="61"/>
                  </a:cxn>
                  <a:cxn ang="0">
                    <a:pos x="31" y="93"/>
                  </a:cxn>
                  <a:cxn ang="0">
                    <a:pos x="31" y="93"/>
                  </a:cxn>
                  <a:cxn ang="0">
                    <a:pos x="19" y="114"/>
                  </a:cxn>
                  <a:cxn ang="0">
                    <a:pos x="6" y="133"/>
                  </a:cxn>
                  <a:cxn ang="0">
                    <a:pos x="6" y="133"/>
                  </a:cxn>
                  <a:cxn ang="0">
                    <a:pos x="2" y="140"/>
                  </a:cxn>
                  <a:cxn ang="0">
                    <a:pos x="0" y="146"/>
                  </a:cxn>
                  <a:cxn ang="0">
                    <a:pos x="0" y="152"/>
                  </a:cxn>
                  <a:cxn ang="0">
                    <a:pos x="1" y="156"/>
                  </a:cxn>
                  <a:cxn ang="0">
                    <a:pos x="3" y="159"/>
                  </a:cxn>
                  <a:cxn ang="0">
                    <a:pos x="3" y="159"/>
                  </a:cxn>
                  <a:cxn ang="0">
                    <a:pos x="5" y="160"/>
                  </a:cxn>
                  <a:cxn ang="0">
                    <a:pos x="7" y="161"/>
                  </a:cxn>
                  <a:cxn ang="0">
                    <a:pos x="10" y="160"/>
                  </a:cxn>
                  <a:cxn ang="0">
                    <a:pos x="11" y="158"/>
                  </a:cxn>
                  <a:cxn ang="0">
                    <a:pos x="12" y="156"/>
                  </a:cxn>
                  <a:cxn ang="0">
                    <a:pos x="12" y="156"/>
                  </a:cxn>
                  <a:cxn ang="0">
                    <a:pos x="14" y="155"/>
                  </a:cxn>
                  <a:cxn ang="0">
                    <a:pos x="15" y="154"/>
                  </a:cxn>
                  <a:cxn ang="0">
                    <a:pos x="15" y="150"/>
                  </a:cxn>
                  <a:cxn ang="0">
                    <a:pos x="15" y="149"/>
                  </a:cxn>
                  <a:cxn ang="0">
                    <a:pos x="13" y="148"/>
                  </a:cxn>
                  <a:cxn ang="0">
                    <a:pos x="12" y="147"/>
                  </a:cxn>
                  <a:cxn ang="0">
                    <a:pos x="10" y="147"/>
                  </a:cxn>
                  <a:cxn ang="0">
                    <a:pos x="10" y="147"/>
                  </a:cxn>
                  <a:cxn ang="0">
                    <a:pos x="9" y="148"/>
                  </a:cxn>
                  <a:cxn ang="0">
                    <a:pos x="9" y="148"/>
                  </a:cxn>
                  <a:cxn ang="0">
                    <a:pos x="10" y="145"/>
                  </a:cxn>
                  <a:cxn ang="0">
                    <a:pos x="11" y="142"/>
                  </a:cxn>
                  <a:cxn ang="0">
                    <a:pos x="16" y="136"/>
                  </a:cxn>
                  <a:cxn ang="0">
                    <a:pos x="21" y="130"/>
                  </a:cxn>
                  <a:cxn ang="0">
                    <a:pos x="24" y="125"/>
                  </a:cxn>
                  <a:cxn ang="0">
                    <a:pos x="24" y="125"/>
                  </a:cxn>
                  <a:cxn ang="0">
                    <a:pos x="47" y="83"/>
                  </a:cxn>
                  <a:cxn ang="0">
                    <a:pos x="47" y="83"/>
                  </a:cxn>
                  <a:cxn ang="0">
                    <a:pos x="59" y="61"/>
                  </a:cxn>
                  <a:cxn ang="0">
                    <a:pos x="70" y="40"/>
                  </a:cxn>
                  <a:cxn ang="0">
                    <a:pos x="70" y="40"/>
                  </a:cxn>
                  <a:cxn ang="0">
                    <a:pos x="78" y="24"/>
                  </a:cxn>
                  <a:cxn ang="0">
                    <a:pos x="83" y="15"/>
                  </a:cxn>
                  <a:cxn ang="0">
                    <a:pos x="86" y="12"/>
                  </a:cxn>
                  <a:cxn ang="0">
                    <a:pos x="90" y="8"/>
                  </a:cxn>
                  <a:cxn ang="0">
                    <a:pos x="90" y="8"/>
                  </a:cxn>
                  <a:cxn ang="0">
                    <a:pos x="91" y="7"/>
                  </a:cxn>
                  <a:cxn ang="0">
                    <a:pos x="92" y="6"/>
                  </a:cxn>
                  <a:cxn ang="0">
                    <a:pos x="92" y="4"/>
                  </a:cxn>
                  <a:cxn ang="0">
                    <a:pos x="91" y="2"/>
                  </a:cxn>
                  <a:cxn ang="0">
                    <a:pos x="90" y="1"/>
                  </a:cxn>
                  <a:cxn ang="0">
                    <a:pos x="88" y="0"/>
                  </a:cxn>
                  <a:cxn ang="0">
                    <a:pos x="86" y="0"/>
                  </a:cxn>
                  <a:cxn ang="0">
                    <a:pos x="84" y="0"/>
                  </a:cxn>
                  <a:cxn ang="0">
                    <a:pos x="84" y="0"/>
                  </a:cxn>
                </a:cxnLst>
                <a:rect l="0" t="0" r="r" b="b"/>
                <a:pathLst>
                  <a:path w="92" h="161">
                    <a:moveTo>
                      <a:pt x="84" y="0"/>
                    </a:moveTo>
                    <a:lnTo>
                      <a:pt x="84" y="0"/>
                    </a:lnTo>
                    <a:lnTo>
                      <a:pt x="81" y="3"/>
                    </a:lnTo>
                    <a:lnTo>
                      <a:pt x="78" y="6"/>
                    </a:lnTo>
                    <a:lnTo>
                      <a:pt x="73" y="14"/>
                    </a:lnTo>
                    <a:lnTo>
                      <a:pt x="65" y="29"/>
                    </a:lnTo>
                    <a:lnTo>
                      <a:pt x="65" y="29"/>
                    </a:lnTo>
                    <a:lnTo>
                      <a:pt x="56" y="46"/>
                    </a:lnTo>
                    <a:lnTo>
                      <a:pt x="47" y="61"/>
                    </a:lnTo>
                    <a:lnTo>
                      <a:pt x="31" y="93"/>
                    </a:lnTo>
                    <a:lnTo>
                      <a:pt x="31" y="93"/>
                    </a:lnTo>
                    <a:lnTo>
                      <a:pt x="19" y="114"/>
                    </a:lnTo>
                    <a:lnTo>
                      <a:pt x="6" y="133"/>
                    </a:lnTo>
                    <a:lnTo>
                      <a:pt x="6" y="133"/>
                    </a:lnTo>
                    <a:lnTo>
                      <a:pt x="2" y="140"/>
                    </a:lnTo>
                    <a:lnTo>
                      <a:pt x="0" y="146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3" y="159"/>
                    </a:lnTo>
                    <a:lnTo>
                      <a:pt x="3" y="159"/>
                    </a:lnTo>
                    <a:lnTo>
                      <a:pt x="5" y="160"/>
                    </a:lnTo>
                    <a:lnTo>
                      <a:pt x="7" y="161"/>
                    </a:lnTo>
                    <a:lnTo>
                      <a:pt x="10" y="160"/>
                    </a:lnTo>
                    <a:lnTo>
                      <a:pt x="11" y="158"/>
                    </a:lnTo>
                    <a:lnTo>
                      <a:pt x="12" y="156"/>
                    </a:lnTo>
                    <a:lnTo>
                      <a:pt x="12" y="156"/>
                    </a:lnTo>
                    <a:lnTo>
                      <a:pt x="14" y="155"/>
                    </a:lnTo>
                    <a:lnTo>
                      <a:pt x="15" y="154"/>
                    </a:lnTo>
                    <a:lnTo>
                      <a:pt x="15" y="150"/>
                    </a:lnTo>
                    <a:lnTo>
                      <a:pt x="15" y="149"/>
                    </a:lnTo>
                    <a:lnTo>
                      <a:pt x="13" y="148"/>
                    </a:lnTo>
                    <a:lnTo>
                      <a:pt x="12" y="147"/>
                    </a:lnTo>
                    <a:lnTo>
                      <a:pt x="10" y="147"/>
                    </a:lnTo>
                    <a:lnTo>
                      <a:pt x="10" y="147"/>
                    </a:lnTo>
                    <a:lnTo>
                      <a:pt x="9" y="148"/>
                    </a:lnTo>
                    <a:lnTo>
                      <a:pt x="9" y="148"/>
                    </a:lnTo>
                    <a:lnTo>
                      <a:pt x="10" y="145"/>
                    </a:lnTo>
                    <a:lnTo>
                      <a:pt x="11" y="142"/>
                    </a:lnTo>
                    <a:lnTo>
                      <a:pt x="16" y="136"/>
                    </a:lnTo>
                    <a:lnTo>
                      <a:pt x="21" y="130"/>
                    </a:lnTo>
                    <a:lnTo>
                      <a:pt x="24" y="125"/>
                    </a:lnTo>
                    <a:lnTo>
                      <a:pt x="24" y="125"/>
                    </a:lnTo>
                    <a:lnTo>
                      <a:pt x="47" y="83"/>
                    </a:lnTo>
                    <a:lnTo>
                      <a:pt x="47" y="83"/>
                    </a:lnTo>
                    <a:lnTo>
                      <a:pt x="59" y="61"/>
                    </a:lnTo>
                    <a:lnTo>
                      <a:pt x="70" y="40"/>
                    </a:lnTo>
                    <a:lnTo>
                      <a:pt x="70" y="40"/>
                    </a:lnTo>
                    <a:lnTo>
                      <a:pt x="78" y="24"/>
                    </a:lnTo>
                    <a:lnTo>
                      <a:pt x="83" y="15"/>
                    </a:lnTo>
                    <a:lnTo>
                      <a:pt x="86" y="12"/>
                    </a:lnTo>
                    <a:lnTo>
                      <a:pt x="90" y="8"/>
                    </a:lnTo>
                    <a:lnTo>
                      <a:pt x="90" y="8"/>
                    </a:lnTo>
                    <a:lnTo>
                      <a:pt x="91" y="7"/>
                    </a:lnTo>
                    <a:lnTo>
                      <a:pt x="92" y="6"/>
                    </a:lnTo>
                    <a:lnTo>
                      <a:pt x="92" y="4"/>
                    </a:lnTo>
                    <a:lnTo>
                      <a:pt x="91" y="2"/>
                    </a:lnTo>
                    <a:lnTo>
                      <a:pt x="90" y="1"/>
                    </a:lnTo>
                    <a:lnTo>
                      <a:pt x="88" y="0"/>
                    </a:lnTo>
                    <a:lnTo>
                      <a:pt x="86" y="0"/>
                    </a:lnTo>
                    <a:lnTo>
                      <a:pt x="84" y="0"/>
                    </a:lnTo>
                    <a:lnTo>
                      <a:pt x="8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69" name="chenying0907 894"/>
              <p:cNvSpPr/>
              <p:nvPr/>
            </p:nvSpPr>
            <p:spPr bwMode="auto">
              <a:xfrm>
                <a:off x="4654550" y="1414463"/>
                <a:ext cx="52388" cy="85725"/>
              </a:xfrm>
              <a:custGeom>
                <a:avLst/>
                <a:gdLst/>
                <a:ahLst/>
                <a:cxnLst>
                  <a:cxn ang="0">
                    <a:pos x="90" y="3"/>
                  </a:cxn>
                  <a:cxn ang="0">
                    <a:pos x="90" y="3"/>
                  </a:cxn>
                  <a:cxn ang="0">
                    <a:pos x="89" y="9"/>
                  </a:cxn>
                  <a:cxn ang="0">
                    <a:pos x="86" y="13"/>
                  </a:cxn>
                  <a:cxn ang="0">
                    <a:pos x="79" y="23"/>
                  </a:cxn>
                  <a:cxn ang="0">
                    <a:pos x="67" y="41"/>
                  </a:cxn>
                  <a:cxn ang="0">
                    <a:pos x="67" y="41"/>
                  </a:cxn>
                  <a:cxn ang="0">
                    <a:pos x="53" y="61"/>
                  </a:cxn>
                  <a:cxn ang="0">
                    <a:pos x="38" y="83"/>
                  </a:cxn>
                  <a:cxn ang="0">
                    <a:pos x="38" y="83"/>
                  </a:cxn>
                  <a:cxn ang="0">
                    <a:pos x="33" y="94"/>
                  </a:cxn>
                  <a:cxn ang="0">
                    <a:pos x="28" y="107"/>
                  </a:cxn>
                  <a:cxn ang="0">
                    <a:pos x="23" y="119"/>
                  </a:cxn>
                  <a:cxn ang="0">
                    <a:pos x="20" y="124"/>
                  </a:cxn>
                  <a:cxn ang="0">
                    <a:pos x="15" y="129"/>
                  </a:cxn>
                  <a:cxn ang="0">
                    <a:pos x="15" y="129"/>
                  </a:cxn>
                  <a:cxn ang="0">
                    <a:pos x="10" y="136"/>
                  </a:cxn>
                  <a:cxn ang="0">
                    <a:pos x="6" y="142"/>
                  </a:cxn>
                  <a:cxn ang="0">
                    <a:pos x="3" y="148"/>
                  </a:cxn>
                  <a:cxn ang="0">
                    <a:pos x="0" y="155"/>
                  </a:cxn>
                  <a:cxn ang="0">
                    <a:pos x="0" y="155"/>
                  </a:cxn>
                  <a:cxn ang="0">
                    <a:pos x="0" y="157"/>
                  </a:cxn>
                  <a:cxn ang="0">
                    <a:pos x="0" y="159"/>
                  </a:cxn>
                  <a:cxn ang="0">
                    <a:pos x="1" y="160"/>
                  </a:cxn>
                  <a:cxn ang="0">
                    <a:pos x="3" y="161"/>
                  </a:cxn>
                  <a:cxn ang="0">
                    <a:pos x="6" y="160"/>
                  </a:cxn>
                  <a:cxn ang="0">
                    <a:pos x="8" y="159"/>
                  </a:cxn>
                  <a:cxn ang="0">
                    <a:pos x="9" y="158"/>
                  </a:cxn>
                  <a:cxn ang="0">
                    <a:pos x="9" y="158"/>
                  </a:cxn>
                  <a:cxn ang="0">
                    <a:pos x="13" y="149"/>
                  </a:cxn>
                  <a:cxn ang="0">
                    <a:pos x="20" y="141"/>
                  </a:cxn>
                  <a:cxn ang="0">
                    <a:pos x="26" y="132"/>
                  </a:cxn>
                  <a:cxn ang="0">
                    <a:pos x="31" y="123"/>
                  </a:cxn>
                  <a:cxn ang="0">
                    <a:pos x="31" y="123"/>
                  </a:cxn>
                  <a:cxn ang="0">
                    <a:pos x="40" y="101"/>
                  </a:cxn>
                  <a:cxn ang="0">
                    <a:pos x="45" y="91"/>
                  </a:cxn>
                  <a:cxn ang="0">
                    <a:pos x="51" y="81"/>
                  </a:cxn>
                  <a:cxn ang="0">
                    <a:pos x="51" y="81"/>
                  </a:cxn>
                  <a:cxn ang="0">
                    <a:pos x="65" y="59"/>
                  </a:cxn>
                  <a:cxn ang="0">
                    <a:pos x="79" y="38"/>
                  </a:cxn>
                  <a:cxn ang="0">
                    <a:pos x="79" y="38"/>
                  </a:cxn>
                  <a:cxn ang="0">
                    <a:pos x="91" y="23"/>
                  </a:cxn>
                  <a:cxn ang="0">
                    <a:pos x="96" y="15"/>
                  </a:cxn>
                  <a:cxn ang="0">
                    <a:pos x="98" y="11"/>
                  </a:cxn>
                  <a:cxn ang="0">
                    <a:pos x="99" y="6"/>
                  </a:cxn>
                  <a:cxn ang="0">
                    <a:pos x="99" y="6"/>
                  </a:cxn>
                  <a:cxn ang="0">
                    <a:pos x="99" y="4"/>
                  </a:cxn>
                  <a:cxn ang="0">
                    <a:pos x="98" y="2"/>
                  </a:cxn>
                  <a:cxn ang="0">
                    <a:pos x="97" y="1"/>
                  </a:cxn>
                  <a:cxn ang="0">
                    <a:pos x="95" y="0"/>
                  </a:cxn>
                  <a:cxn ang="0">
                    <a:pos x="94" y="0"/>
                  </a:cxn>
                  <a:cxn ang="0">
                    <a:pos x="92" y="0"/>
                  </a:cxn>
                  <a:cxn ang="0">
                    <a:pos x="91" y="2"/>
                  </a:cxn>
                  <a:cxn ang="0">
                    <a:pos x="90" y="3"/>
                  </a:cxn>
                  <a:cxn ang="0">
                    <a:pos x="90" y="3"/>
                  </a:cxn>
                </a:cxnLst>
                <a:rect l="0" t="0" r="r" b="b"/>
                <a:pathLst>
                  <a:path w="99" h="161">
                    <a:moveTo>
                      <a:pt x="90" y="3"/>
                    </a:moveTo>
                    <a:lnTo>
                      <a:pt x="90" y="3"/>
                    </a:lnTo>
                    <a:lnTo>
                      <a:pt x="89" y="9"/>
                    </a:lnTo>
                    <a:lnTo>
                      <a:pt x="86" y="13"/>
                    </a:lnTo>
                    <a:lnTo>
                      <a:pt x="79" y="23"/>
                    </a:lnTo>
                    <a:lnTo>
                      <a:pt x="67" y="41"/>
                    </a:lnTo>
                    <a:lnTo>
                      <a:pt x="67" y="41"/>
                    </a:lnTo>
                    <a:lnTo>
                      <a:pt x="53" y="61"/>
                    </a:lnTo>
                    <a:lnTo>
                      <a:pt x="38" y="83"/>
                    </a:lnTo>
                    <a:lnTo>
                      <a:pt x="38" y="83"/>
                    </a:lnTo>
                    <a:lnTo>
                      <a:pt x="33" y="94"/>
                    </a:lnTo>
                    <a:lnTo>
                      <a:pt x="28" y="107"/>
                    </a:lnTo>
                    <a:lnTo>
                      <a:pt x="23" y="119"/>
                    </a:lnTo>
                    <a:lnTo>
                      <a:pt x="20" y="124"/>
                    </a:lnTo>
                    <a:lnTo>
                      <a:pt x="15" y="129"/>
                    </a:lnTo>
                    <a:lnTo>
                      <a:pt x="15" y="129"/>
                    </a:lnTo>
                    <a:lnTo>
                      <a:pt x="10" y="136"/>
                    </a:lnTo>
                    <a:lnTo>
                      <a:pt x="6" y="142"/>
                    </a:lnTo>
                    <a:lnTo>
                      <a:pt x="3" y="148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157"/>
                    </a:lnTo>
                    <a:lnTo>
                      <a:pt x="0" y="159"/>
                    </a:lnTo>
                    <a:lnTo>
                      <a:pt x="1" y="160"/>
                    </a:lnTo>
                    <a:lnTo>
                      <a:pt x="3" y="161"/>
                    </a:lnTo>
                    <a:lnTo>
                      <a:pt x="6" y="160"/>
                    </a:lnTo>
                    <a:lnTo>
                      <a:pt x="8" y="159"/>
                    </a:lnTo>
                    <a:lnTo>
                      <a:pt x="9" y="158"/>
                    </a:lnTo>
                    <a:lnTo>
                      <a:pt x="9" y="158"/>
                    </a:lnTo>
                    <a:lnTo>
                      <a:pt x="13" y="149"/>
                    </a:lnTo>
                    <a:lnTo>
                      <a:pt x="20" y="141"/>
                    </a:lnTo>
                    <a:lnTo>
                      <a:pt x="26" y="132"/>
                    </a:lnTo>
                    <a:lnTo>
                      <a:pt x="31" y="123"/>
                    </a:lnTo>
                    <a:lnTo>
                      <a:pt x="31" y="123"/>
                    </a:lnTo>
                    <a:lnTo>
                      <a:pt x="40" y="101"/>
                    </a:lnTo>
                    <a:lnTo>
                      <a:pt x="45" y="91"/>
                    </a:lnTo>
                    <a:lnTo>
                      <a:pt x="51" y="81"/>
                    </a:lnTo>
                    <a:lnTo>
                      <a:pt x="51" y="81"/>
                    </a:lnTo>
                    <a:lnTo>
                      <a:pt x="65" y="59"/>
                    </a:lnTo>
                    <a:lnTo>
                      <a:pt x="79" y="38"/>
                    </a:lnTo>
                    <a:lnTo>
                      <a:pt x="79" y="38"/>
                    </a:lnTo>
                    <a:lnTo>
                      <a:pt x="91" y="23"/>
                    </a:lnTo>
                    <a:lnTo>
                      <a:pt x="96" y="15"/>
                    </a:lnTo>
                    <a:lnTo>
                      <a:pt x="98" y="11"/>
                    </a:lnTo>
                    <a:lnTo>
                      <a:pt x="99" y="6"/>
                    </a:lnTo>
                    <a:lnTo>
                      <a:pt x="99" y="6"/>
                    </a:lnTo>
                    <a:lnTo>
                      <a:pt x="99" y="4"/>
                    </a:lnTo>
                    <a:lnTo>
                      <a:pt x="98" y="2"/>
                    </a:lnTo>
                    <a:lnTo>
                      <a:pt x="97" y="1"/>
                    </a:lnTo>
                    <a:lnTo>
                      <a:pt x="95" y="0"/>
                    </a:lnTo>
                    <a:lnTo>
                      <a:pt x="94" y="0"/>
                    </a:lnTo>
                    <a:lnTo>
                      <a:pt x="92" y="0"/>
                    </a:lnTo>
                    <a:lnTo>
                      <a:pt x="91" y="2"/>
                    </a:lnTo>
                    <a:lnTo>
                      <a:pt x="90" y="3"/>
                    </a:lnTo>
                    <a:lnTo>
                      <a:pt x="90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0" name="chenying0907 895"/>
              <p:cNvSpPr/>
              <p:nvPr/>
            </p:nvSpPr>
            <p:spPr bwMode="auto">
              <a:xfrm>
                <a:off x="4678363" y="1439863"/>
                <a:ext cx="60325" cy="100013"/>
              </a:xfrm>
              <a:custGeom>
                <a:avLst/>
                <a:gdLst/>
                <a:ahLst/>
                <a:cxnLst>
                  <a:cxn ang="0">
                    <a:pos x="106" y="1"/>
                  </a:cxn>
                  <a:cxn ang="0">
                    <a:pos x="106" y="1"/>
                  </a:cxn>
                  <a:cxn ang="0">
                    <a:pos x="89" y="20"/>
                  </a:cxn>
                  <a:cxn ang="0">
                    <a:pos x="74" y="41"/>
                  </a:cxn>
                  <a:cxn ang="0">
                    <a:pos x="59" y="62"/>
                  </a:cxn>
                  <a:cxn ang="0">
                    <a:pos x="53" y="73"/>
                  </a:cxn>
                  <a:cxn ang="0">
                    <a:pos x="47" y="84"/>
                  </a:cxn>
                  <a:cxn ang="0">
                    <a:pos x="47" y="84"/>
                  </a:cxn>
                  <a:cxn ang="0">
                    <a:pos x="35" y="109"/>
                  </a:cxn>
                  <a:cxn ang="0">
                    <a:pos x="23" y="133"/>
                  </a:cxn>
                  <a:cxn ang="0">
                    <a:pos x="13" y="158"/>
                  </a:cxn>
                  <a:cxn ang="0">
                    <a:pos x="0" y="183"/>
                  </a:cxn>
                  <a:cxn ang="0">
                    <a:pos x="0" y="183"/>
                  </a:cxn>
                  <a:cxn ang="0">
                    <a:pos x="0" y="184"/>
                  </a:cxn>
                  <a:cxn ang="0">
                    <a:pos x="0" y="186"/>
                  </a:cxn>
                  <a:cxn ang="0">
                    <a:pos x="1" y="188"/>
                  </a:cxn>
                  <a:cxn ang="0">
                    <a:pos x="3" y="189"/>
                  </a:cxn>
                  <a:cxn ang="0">
                    <a:pos x="5" y="189"/>
                  </a:cxn>
                  <a:cxn ang="0">
                    <a:pos x="6" y="189"/>
                  </a:cxn>
                  <a:cxn ang="0">
                    <a:pos x="8" y="189"/>
                  </a:cxn>
                  <a:cxn ang="0">
                    <a:pos x="9" y="187"/>
                  </a:cxn>
                  <a:cxn ang="0">
                    <a:pos x="9" y="187"/>
                  </a:cxn>
                  <a:cxn ang="0">
                    <a:pos x="19" y="166"/>
                  </a:cxn>
                  <a:cxn ang="0">
                    <a:pos x="28" y="144"/>
                  </a:cxn>
                  <a:cxn ang="0">
                    <a:pos x="38" y="124"/>
                  </a:cxn>
                  <a:cxn ang="0">
                    <a:pos x="48" y="103"/>
                  </a:cxn>
                  <a:cxn ang="0">
                    <a:pos x="48" y="103"/>
                  </a:cxn>
                  <a:cxn ang="0">
                    <a:pos x="62" y="78"/>
                  </a:cxn>
                  <a:cxn ang="0">
                    <a:pos x="78" y="53"/>
                  </a:cxn>
                  <a:cxn ang="0">
                    <a:pos x="94" y="31"/>
                  </a:cxn>
                  <a:cxn ang="0">
                    <a:pos x="112" y="8"/>
                  </a:cxn>
                  <a:cxn ang="0">
                    <a:pos x="112" y="8"/>
                  </a:cxn>
                  <a:cxn ang="0">
                    <a:pos x="113" y="6"/>
                  </a:cxn>
                  <a:cxn ang="0">
                    <a:pos x="113" y="4"/>
                  </a:cxn>
                  <a:cxn ang="0">
                    <a:pos x="112" y="1"/>
                  </a:cxn>
                  <a:cxn ang="0">
                    <a:pos x="111" y="0"/>
                  </a:cxn>
                  <a:cxn ang="0">
                    <a:pos x="109" y="0"/>
                  </a:cxn>
                  <a:cxn ang="0">
                    <a:pos x="107" y="0"/>
                  </a:cxn>
                  <a:cxn ang="0">
                    <a:pos x="106" y="1"/>
                  </a:cxn>
                  <a:cxn ang="0">
                    <a:pos x="106" y="1"/>
                  </a:cxn>
                </a:cxnLst>
                <a:rect l="0" t="0" r="r" b="b"/>
                <a:pathLst>
                  <a:path w="113" h="189">
                    <a:moveTo>
                      <a:pt x="106" y="1"/>
                    </a:moveTo>
                    <a:lnTo>
                      <a:pt x="106" y="1"/>
                    </a:lnTo>
                    <a:lnTo>
                      <a:pt x="89" y="20"/>
                    </a:lnTo>
                    <a:lnTo>
                      <a:pt x="74" y="41"/>
                    </a:lnTo>
                    <a:lnTo>
                      <a:pt x="59" y="62"/>
                    </a:lnTo>
                    <a:lnTo>
                      <a:pt x="53" y="73"/>
                    </a:lnTo>
                    <a:lnTo>
                      <a:pt x="47" y="84"/>
                    </a:lnTo>
                    <a:lnTo>
                      <a:pt x="47" y="84"/>
                    </a:lnTo>
                    <a:lnTo>
                      <a:pt x="35" y="109"/>
                    </a:lnTo>
                    <a:lnTo>
                      <a:pt x="23" y="133"/>
                    </a:lnTo>
                    <a:lnTo>
                      <a:pt x="13" y="158"/>
                    </a:lnTo>
                    <a:lnTo>
                      <a:pt x="0" y="183"/>
                    </a:lnTo>
                    <a:lnTo>
                      <a:pt x="0" y="183"/>
                    </a:lnTo>
                    <a:lnTo>
                      <a:pt x="0" y="184"/>
                    </a:lnTo>
                    <a:lnTo>
                      <a:pt x="0" y="186"/>
                    </a:lnTo>
                    <a:lnTo>
                      <a:pt x="1" y="188"/>
                    </a:lnTo>
                    <a:lnTo>
                      <a:pt x="3" y="189"/>
                    </a:lnTo>
                    <a:lnTo>
                      <a:pt x="5" y="189"/>
                    </a:lnTo>
                    <a:lnTo>
                      <a:pt x="6" y="189"/>
                    </a:lnTo>
                    <a:lnTo>
                      <a:pt x="8" y="189"/>
                    </a:lnTo>
                    <a:lnTo>
                      <a:pt x="9" y="187"/>
                    </a:lnTo>
                    <a:lnTo>
                      <a:pt x="9" y="187"/>
                    </a:lnTo>
                    <a:lnTo>
                      <a:pt x="19" y="166"/>
                    </a:lnTo>
                    <a:lnTo>
                      <a:pt x="28" y="144"/>
                    </a:lnTo>
                    <a:lnTo>
                      <a:pt x="38" y="124"/>
                    </a:lnTo>
                    <a:lnTo>
                      <a:pt x="48" y="103"/>
                    </a:lnTo>
                    <a:lnTo>
                      <a:pt x="48" y="103"/>
                    </a:lnTo>
                    <a:lnTo>
                      <a:pt x="62" y="78"/>
                    </a:lnTo>
                    <a:lnTo>
                      <a:pt x="78" y="53"/>
                    </a:lnTo>
                    <a:lnTo>
                      <a:pt x="94" y="31"/>
                    </a:lnTo>
                    <a:lnTo>
                      <a:pt x="112" y="8"/>
                    </a:lnTo>
                    <a:lnTo>
                      <a:pt x="112" y="8"/>
                    </a:lnTo>
                    <a:lnTo>
                      <a:pt x="113" y="6"/>
                    </a:lnTo>
                    <a:lnTo>
                      <a:pt x="113" y="4"/>
                    </a:lnTo>
                    <a:lnTo>
                      <a:pt x="112" y="1"/>
                    </a:lnTo>
                    <a:lnTo>
                      <a:pt x="111" y="0"/>
                    </a:lnTo>
                    <a:lnTo>
                      <a:pt x="109" y="0"/>
                    </a:lnTo>
                    <a:lnTo>
                      <a:pt x="107" y="0"/>
                    </a:lnTo>
                    <a:lnTo>
                      <a:pt x="106" y="1"/>
                    </a:lnTo>
                    <a:lnTo>
                      <a:pt x="106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1" name="chenying0907 896"/>
              <p:cNvSpPr/>
              <p:nvPr/>
            </p:nvSpPr>
            <p:spPr bwMode="auto">
              <a:xfrm>
                <a:off x="4706938" y="1471613"/>
                <a:ext cx="66675" cy="10636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0" y="2"/>
                  </a:cxn>
                  <a:cxn ang="0">
                    <a:pos x="112" y="12"/>
                  </a:cxn>
                  <a:cxn ang="0">
                    <a:pos x="104" y="23"/>
                  </a:cxn>
                  <a:cxn ang="0">
                    <a:pos x="90" y="46"/>
                  </a:cxn>
                  <a:cxn ang="0">
                    <a:pos x="77" y="70"/>
                  </a:cxn>
                  <a:cxn ang="0">
                    <a:pos x="62" y="93"/>
                  </a:cxn>
                  <a:cxn ang="0">
                    <a:pos x="62" y="93"/>
                  </a:cxn>
                  <a:cxn ang="0">
                    <a:pos x="32" y="138"/>
                  </a:cxn>
                  <a:cxn ang="0">
                    <a:pos x="18" y="162"/>
                  </a:cxn>
                  <a:cxn ang="0">
                    <a:pos x="4" y="186"/>
                  </a:cxn>
                  <a:cxn ang="0">
                    <a:pos x="4" y="186"/>
                  </a:cxn>
                  <a:cxn ang="0">
                    <a:pos x="1" y="187"/>
                  </a:cxn>
                  <a:cxn ang="0">
                    <a:pos x="0" y="188"/>
                  </a:cxn>
                  <a:cxn ang="0">
                    <a:pos x="0" y="190"/>
                  </a:cxn>
                  <a:cxn ang="0">
                    <a:pos x="0" y="195"/>
                  </a:cxn>
                  <a:cxn ang="0">
                    <a:pos x="0" y="195"/>
                  </a:cxn>
                  <a:cxn ang="0">
                    <a:pos x="1" y="198"/>
                  </a:cxn>
                  <a:cxn ang="0">
                    <a:pos x="4" y="199"/>
                  </a:cxn>
                  <a:cxn ang="0">
                    <a:pos x="6" y="199"/>
                  </a:cxn>
                  <a:cxn ang="0">
                    <a:pos x="8" y="198"/>
                  </a:cxn>
                  <a:cxn ang="0">
                    <a:pos x="9" y="197"/>
                  </a:cxn>
                  <a:cxn ang="0">
                    <a:pos x="9" y="197"/>
                  </a:cxn>
                  <a:cxn ang="0">
                    <a:pos x="22" y="174"/>
                  </a:cxn>
                  <a:cxn ang="0">
                    <a:pos x="35" y="154"/>
                  </a:cxn>
                  <a:cxn ang="0">
                    <a:pos x="63" y="110"/>
                  </a:cxn>
                  <a:cxn ang="0">
                    <a:pos x="63" y="110"/>
                  </a:cxn>
                  <a:cxn ang="0">
                    <a:pos x="79" y="84"/>
                  </a:cxn>
                  <a:cxn ang="0">
                    <a:pos x="93" y="59"/>
                  </a:cxn>
                  <a:cxn ang="0">
                    <a:pos x="110" y="33"/>
                  </a:cxn>
                  <a:cxn ang="0">
                    <a:pos x="118" y="20"/>
                  </a:cxn>
                  <a:cxn ang="0">
                    <a:pos x="127" y="8"/>
                  </a:cxn>
                  <a:cxn ang="0">
                    <a:pos x="127" y="8"/>
                  </a:cxn>
                  <a:cxn ang="0">
                    <a:pos x="128" y="7"/>
                  </a:cxn>
                  <a:cxn ang="0">
                    <a:pos x="128" y="5"/>
                  </a:cxn>
                  <a:cxn ang="0">
                    <a:pos x="126" y="2"/>
                  </a:cxn>
                  <a:cxn ang="0">
                    <a:pos x="125" y="1"/>
                  </a:cxn>
                  <a:cxn ang="0">
                    <a:pos x="123" y="0"/>
                  </a:cxn>
                  <a:cxn ang="0">
                    <a:pos x="122" y="1"/>
                  </a:cxn>
                  <a:cxn ang="0">
                    <a:pos x="120" y="2"/>
                  </a:cxn>
                  <a:cxn ang="0">
                    <a:pos x="120" y="2"/>
                  </a:cxn>
                </a:cxnLst>
                <a:rect l="0" t="0" r="r" b="b"/>
                <a:pathLst>
                  <a:path w="128" h="199">
                    <a:moveTo>
                      <a:pt x="120" y="2"/>
                    </a:moveTo>
                    <a:lnTo>
                      <a:pt x="120" y="2"/>
                    </a:lnTo>
                    <a:lnTo>
                      <a:pt x="112" y="12"/>
                    </a:lnTo>
                    <a:lnTo>
                      <a:pt x="104" y="23"/>
                    </a:lnTo>
                    <a:lnTo>
                      <a:pt x="90" y="46"/>
                    </a:lnTo>
                    <a:lnTo>
                      <a:pt x="77" y="70"/>
                    </a:lnTo>
                    <a:lnTo>
                      <a:pt x="62" y="93"/>
                    </a:lnTo>
                    <a:lnTo>
                      <a:pt x="62" y="93"/>
                    </a:lnTo>
                    <a:lnTo>
                      <a:pt x="32" y="138"/>
                    </a:lnTo>
                    <a:lnTo>
                      <a:pt x="18" y="162"/>
                    </a:lnTo>
                    <a:lnTo>
                      <a:pt x="4" y="186"/>
                    </a:lnTo>
                    <a:lnTo>
                      <a:pt x="4" y="186"/>
                    </a:lnTo>
                    <a:lnTo>
                      <a:pt x="1" y="187"/>
                    </a:lnTo>
                    <a:lnTo>
                      <a:pt x="0" y="188"/>
                    </a:lnTo>
                    <a:lnTo>
                      <a:pt x="0" y="190"/>
                    </a:lnTo>
                    <a:lnTo>
                      <a:pt x="0" y="195"/>
                    </a:lnTo>
                    <a:lnTo>
                      <a:pt x="0" y="195"/>
                    </a:lnTo>
                    <a:lnTo>
                      <a:pt x="1" y="198"/>
                    </a:lnTo>
                    <a:lnTo>
                      <a:pt x="4" y="199"/>
                    </a:lnTo>
                    <a:lnTo>
                      <a:pt x="6" y="199"/>
                    </a:lnTo>
                    <a:lnTo>
                      <a:pt x="8" y="198"/>
                    </a:lnTo>
                    <a:lnTo>
                      <a:pt x="9" y="197"/>
                    </a:lnTo>
                    <a:lnTo>
                      <a:pt x="9" y="197"/>
                    </a:lnTo>
                    <a:lnTo>
                      <a:pt x="22" y="174"/>
                    </a:lnTo>
                    <a:lnTo>
                      <a:pt x="35" y="154"/>
                    </a:lnTo>
                    <a:lnTo>
                      <a:pt x="63" y="110"/>
                    </a:lnTo>
                    <a:lnTo>
                      <a:pt x="63" y="110"/>
                    </a:lnTo>
                    <a:lnTo>
                      <a:pt x="79" y="84"/>
                    </a:lnTo>
                    <a:lnTo>
                      <a:pt x="93" y="59"/>
                    </a:lnTo>
                    <a:lnTo>
                      <a:pt x="110" y="33"/>
                    </a:lnTo>
                    <a:lnTo>
                      <a:pt x="118" y="20"/>
                    </a:lnTo>
                    <a:lnTo>
                      <a:pt x="127" y="8"/>
                    </a:lnTo>
                    <a:lnTo>
                      <a:pt x="127" y="8"/>
                    </a:lnTo>
                    <a:lnTo>
                      <a:pt x="128" y="7"/>
                    </a:lnTo>
                    <a:lnTo>
                      <a:pt x="128" y="5"/>
                    </a:lnTo>
                    <a:lnTo>
                      <a:pt x="126" y="2"/>
                    </a:lnTo>
                    <a:lnTo>
                      <a:pt x="125" y="1"/>
                    </a:lnTo>
                    <a:lnTo>
                      <a:pt x="123" y="0"/>
                    </a:lnTo>
                    <a:lnTo>
                      <a:pt x="122" y="1"/>
                    </a:lnTo>
                    <a:lnTo>
                      <a:pt x="120" y="2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2" name="chenying0907 897"/>
              <p:cNvSpPr/>
              <p:nvPr/>
            </p:nvSpPr>
            <p:spPr bwMode="auto">
              <a:xfrm>
                <a:off x="4729163" y="1522413"/>
                <a:ext cx="65088" cy="112713"/>
              </a:xfrm>
              <a:custGeom>
                <a:avLst/>
                <a:gdLst/>
                <a:ahLst/>
                <a:cxnLst>
                  <a:cxn ang="0">
                    <a:pos x="115" y="4"/>
                  </a:cxn>
                  <a:cxn ang="0">
                    <a:pos x="115" y="4"/>
                  </a:cxn>
                  <a:cxn ang="0">
                    <a:pos x="110" y="18"/>
                  </a:cxn>
                  <a:cxn ang="0">
                    <a:pos x="105" y="32"/>
                  </a:cxn>
                  <a:cxn ang="0">
                    <a:pos x="99" y="45"/>
                  </a:cxn>
                  <a:cxn ang="0">
                    <a:pos x="91" y="59"/>
                  </a:cxn>
                  <a:cxn ang="0">
                    <a:pos x="77" y="85"/>
                  </a:cxn>
                  <a:cxn ang="0">
                    <a:pos x="63" y="111"/>
                  </a:cxn>
                  <a:cxn ang="0">
                    <a:pos x="63" y="111"/>
                  </a:cxn>
                  <a:cxn ang="0">
                    <a:pos x="56" y="124"/>
                  </a:cxn>
                  <a:cxn ang="0">
                    <a:pos x="49" y="137"/>
                  </a:cxn>
                  <a:cxn ang="0">
                    <a:pos x="35" y="162"/>
                  </a:cxn>
                  <a:cxn ang="0">
                    <a:pos x="35" y="162"/>
                  </a:cxn>
                  <a:cxn ang="0">
                    <a:pos x="26" y="173"/>
                  </a:cxn>
                  <a:cxn ang="0">
                    <a:pos x="18" y="185"/>
                  </a:cxn>
                  <a:cxn ang="0">
                    <a:pos x="10" y="195"/>
                  </a:cxn>
                  <a:cxn ang="0">
                    <a:pos x="1" y="206"/>
                  </a:cxn>
                  <a:cxn ang="0">
                    <a:pos x="1" y="206"/>
                  </a:cxn>
                  <a:cxn ang="0">
                    <a:pos x="0" y="208"/>
                  </a:cxn>
                  <a:cxn ang="0">
                    <a:pos x="1" y="210"/>
                  </a:cxn>
                  <a:cxn ang="0">
                    <a:pos x="1" y="212"/>
                  </a:cxn>
                  <a:cxn ang="0">
                    <a:pos x="4" y="213"/>
                  </a:cxn>
                  <a:cxn ang="0">
                    <a:pos x="5" y="214"/>
                  </a:cxn>
                  <a:cxn ang="0">
                    <a:pos x="7" y="214"/>
                  </a:cxn>
                  <a:cxn ang="0">
                    <a:pos x="9" y="213"/>
                  </a:cxn>
                  <a:cxn ang="0">
                    <a:pos x="10" y="212"/>
                  </a:cxn>
                  <a:cxn ang="0">
                    <a:pos x="10" y="212"/>
                  </a:cxn>
                  <a:cxn ang="0">
                    <a:pos x="18" y="200"/>
                  </a:cxn>
                  <a:cxn ang="0">
                    <a:pos x="26" y="189"/>
                  </a:cxn>
                  <a:cxn ang="0">
                    <a:pos x="35" y="178"/>
                  </a:cxn>
                  <a:cxn ang="0">
                    <a:pos x="42" y="167"/>
                  </a:cxn>
                  <a:cxn ang="0">
                    <a:pos x="42" y="167"/>
                  </a:cxn>
                  <a:cxn ang="0">
                    <a:pos x="59" y="138"/>
                  </a:cxn>
                  <a:cxn ang="0">
                    <a:pos x="75" y="109"/>
                  </a:cxn>
                  <a:cxn ang="0">
                    <a:pos x="75" y="109"/>
                  </a:cxn>
                  <a:cxn ang="0">
                    <a:pos x="88" y="83"/>
                  </a:cxn>
                  <a:cxn ang="0">
                    <a:pos x="102" y="59"/>
                  </a:cxn>
                  <a:cxn ang="0">
                    <a:pos x="109" y="46"/>
                  </a:cxn>
                  <a:cxn ang="0">
                    <a:pos x="114" y="33"/>
                  </a:cxn>
                  <a:cxn ang="0">
                    <a:pos x="119" y="19"/>
                  </a:cxn>
                  <a:cxn ang="0">
                    <a:pos x="124" y="6"/>
                  </a:cxn>
                  <a:cxn ang="0">
                    <a:pos x="124" y="6"/>
                  </a:cxn>
                  <a:cxn ang="0">
                    <a:pos x="124" y="4"/>
                  </a:cxn>
                  <a:cxn ang="0">
                    <a:pos x="123" y="3"/>
                  </a:cxn>
                  <a:cxn ang="0">
                    <a:pos x="122" y="1"/>
                  </a:cxn>
                  <a:cxn ang="0">
                    <a:pos x="120" y="1"/>
                  </a:cxn>
                  <a:cxn ang="0">
                    <a:pos x="119" y="0"/>
                  </a:cxn>
                  <a:cxn ang="0">
                    <a:pos x="117" y="1"/>
                  </a:cxn>
                  <a:cxn ang="0">
                    <a:pos x="116" y="2"/>
                  </a:cxn>
                  <a:cxn ang="0">
                    <a:pos x="115" y="4"/>
                  </a:cxn>
                  <a:cxn ang="0">
                    <a:pos x="115" y="4"/>
                  </a:cxn>
                </a:cxnLst>
                <a:rect l="0" t="0" r="r" b="b"/>
                <a:pathLst>
                  <a:path w="124" h="214">
                    <a:moveTo>
                      <a:pt x="115" y="4"/>
                    </a:moveTo>
                    <a:lnTo>
                      <a:pt x="115" y="4"/>
                    </a:lnTo>
                    <a:lnTo>
                      <a:pt x="110" y="18"/>
                    </a:lnTo>
                    <a:lnTo>
                      <a:pt x="105" y="32"/>
                    </a:lnTo>
                    <a:lnTo>
                      <a:pt x="99" y="45"/>
                    </a:lnTo>
                    <a:lnTo>
                      <a:pt x="91" y="59"/>
                    </a:lnTo>
                    <a:lnTo>
                      <a:pt x="77" y="85"/>
                    </a:lnTo>
                    <a:lnTo>
                      <a:pt x="63" y="111"/>
                    </a:lnTo>
                    <a:lnTo>
                      <a:pt x="63" y="111"/>
                    </a:lnTo>
                    <a:lnTo>
                      <a:pt x="56" y="124"/>
                    </a:lnTo>
                    <a:lnTo>
                      <a:pt x="49" y="137"/>
                    </a:lnTo>
                    <a:lnTo>
                      <a:pt x="35" y="162"/>
                    </a:lnTo>
                    <a:lnTo>
                      <a:pt x="35" y="162"/>
                    </a:lnTo>
                    <a:lnTo>
                      <a:pt x="26" y="173"/>
                    </a:lnTo>
                    <a:lnTo>
                      <a:pt x="18" y="185"/>
                    </a:lnTo>
                    <a:lnTo>
                      <a:pt x="10" y="195"/>
                    </a:lnTo>
                    <a:lnTo>
                      <a:pt x="1" y="206"/>
                    </a:lnTo>
                    <a:lnTo>
                      <a:pt x="1" y="206"/>
                    </a:lnTo>
                    <a:lnTo>
                      <a:pt x="0" y="208"/>
                    </a:lnTo>
                    <a:lnTo>
                      <a:pt x="1" y="210"/>
                    </a:lnTo>
                    <a:lnTo>
                      <a:pt x="1" y="212"/>
                    </a:lnTo>
                    <a:lnTo>
                      <a:pt x="4" y="213"/>
                    </a:lnTo>
                    <a:lnTo>
                      <a:pt x="5" y="214"/>
                    </a:lnTo>
                    <a:lnTo>
                      <a:pt x="7" y="214"/>
                    </a:lnTo>
                    <a:lnTo>
                      <a:pt x="9" y="213"/>
                    </a:lnTo>
                    <a:lnTo>
                      <a:pt x="10" y="212"/>
                    </a:lnTo>
                    <a:lnTo>
                      <a:pt x="10" y="212"/>
                    </a:lnTo>
                    <a:lnTo>
                      <a:pt x="18" y="200"/>
                    </a:lnTo>
                    <a:lnTo>
                      <a:pt x="26" y="189"/>
                    </a:lnTo>
                    <a:lnTo>
                      <a:pt x="35" y="178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59" y="138"/>
                    </a:lnTo>
                    <a:lnTo>
                      <a:pt x="75" y="109"/>
                    </a:lnTo>
                    <a:lnTo>
                      <a:pt x="75" y="109"/>
                    </a:lnTo>
                    <a:lnTo>
                      <a:pt x="88" y="83"/>
                    </a:lnTo>
                    <a:lnTo>
                      <a:pt x="102" y="59"/>
                    </a:lnTo>
                    <a:lnTo>
                      <a:pt x="109" y="46"/>
                    </a:lnTo>
                    <a:lnTo>
                      <a:pt x="114" y="33"/>
                    </a:lnTo>
                    <a:lnTo>
                      <a:pt x="119" y="19"/>
                    </a:lnTo>
                    <a:lnTo>
                      <a:pt x="124" y="6"/>
                    </a:lnTo>
                    <a:lnTo>
                      <a:pt x="124" y="6"/>
                    </a:lnTo>
                    <a:lnTo>
                      <a:pt x="124" y="4"/>
                    </a:lnTo>
                    <a:lnTo>
                      <a:pt x="123" y="3"/>
                    </a:lnTo>
                    <a:lnTo>
                      <a:pt x="122" y="1"/>
                    </a:lnTo>
                    <a:lnTo>
                      <a:pt x="120" y="1"/>
                    </a:lnTo>
                    <a:lnTo>
                      <a:pt x="119" y="0"/>
                    </a:lnTo>
                    <a:lnTo>
                      <a:pt x="117" y="1"/>
                    </a:lnTo>
                    <a:lnTo>
                      <a:pt x="116" y="2"/>
                    </a:lnTo>
                    <a:lnTo>
                      <a:pt x="115" y="4"/>
                    </a:lnTo>
                    <a:lnTo>
                      <a:pt x="115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3" name="chenying0907 898"/>
              <p:cNvSpPr/>
              <p:nvPr/>
            </p:nvSpPr>
            <p:spPr bwMode="auto">
              <a:xfrm>
                <a:off x="4733925" y="1582738"/>
                <a:ext cx="63500" cy="107950"/>
              </a:xfrm>
              <a:custGeom>
                <a:avLst/>
                <a:gdLst/>
                <a:ahLst/>
                <a:cxnLst>
                  <a:cxn ang="0">
                    <a:pos x="109" y="2"/>
                  </a:cxn>
                  <a:cxn ang="0">
                    <a:pos x="109" y="2"/>
                  </a:cxn>
                  <a:cxn ang="0">
                    <a:pos x="101" y="14"/>
                  </a:cxn>
                  <a:cxn ang="0">
                    <a:pos x="94" y="25"/>
                  </a:cxn>
                  <a:cxn ang="0">
                    <a:pos x="80" y="48"/>
                  </a:cxn>
                  <a:cxn ang="0">
                    <a:pos x="68" y="73"/>
                  </a:cxn>
                  <a:cxn ang="0">
                    <a:pos x="57" y="99"/>
                  </a:cxn>
                  <a:cxn ang="0">
                    <a:pos x="57" y="99"/>
                  </a:cxn>
                  <a:cxn ang="0">
                    <a:pos x="50" y="111"/>
                  </a:cxn>
                  <a:cxn ang="0">
                    <a:pos x="44" y="123"/>
                  </a:cxn>
                  <a:cxn ang="0">
                    <a:pos x="29" y="148"/>
                  </a:cxn>
                  <a:cxn ang="0">
                    <a:pos x="14" y="173"/>
                  </a:cxn>
                  <a:cxn ang="0">
                    <a:pos x="7" y="185"/>
                  </a:cxn>
                  <a:cxn ang="0">
                    <a:pos x="0" y="198"/>
                  </a:cxn>
                  <a:cxn ang="0">
                    <a:pos x="0" y="198"/>
                  </a:cxn>
                  <a:cxn ang="0">
                    <a:pos x="0" y="200"/>
                  </a:cxn>
                  <a:cxn ang="0">
                    <a:pos x="0" y="202"/>
                  </a:cxn>
                  <a:cxn ang="0">
                    <a:pos x="1" y="203"/>
                  </a:cxn>
                  <a:cxn ang="0">
                    <a:pos x="2" y="204"/>
                  </a:cxn>
                  <a:cxn ang="0">
                    <a:pos x="4" y="205"/>
                  </a:cxn>
                  <a:cxn ang="0">
                    <a:pos x="5" y="205"/>
                  </a:cxn>
                  <a:cxn ang="0">
                    <a:pos x="7" y="204"/>
                  </a:cxn>
                  <a:cxn ang="0">
                    <a:pos x="8" y="203"/>
                  </a:cxn>
                  <a:cxn ang="0">
                    <a:pos x="8" y="203"/>
                  </a:cxn>
                  <a:cxn ang="0">
                    <a:pos x="19" y="180"/>
                  </a:cxn>
                  <a:cxn ang="0">
                    <a:pos x="32" y="158"/>
                  </a:cxn>
                  <a:cxn ang="0">
                    <a:pos x="58" y="116"/>
                  </a:cxn>
                  <a:cxn ang="0">
                    <a:pos x="58" y="116"/>
                  </a:cxn>
                  <a:cxn ang="0">
                    <a:pos x="65" y="103"/>
                  </a:cxn>
                  <a:cxn ang="0">
                    <a:pos x="72" y="89"/>
                  </a:cxn>
                  <a:cxn ang="0">
                    <a:pos x="84" y="61"/>
                  </a:cxn>
                  <a:cxn ang="0">
                    <a:pos x="92" y="48"/>
                  </a:cxn>
                  <a:cxn ang="0">
                    <a:pos x="99" y="34"/>
                  </a:cxn>
                  <a:cxn ang="0">
                    <a:pos x="107" y="21"/>
                  </a:cxn>
                  <a:cxn ang="0">
                    <a:pos x="116" y="9"/>
                  </a:cxn>
                  <a:cxn ang="0">
                    <a:pos x="116" y="9"/>
                  </a:cxn>
                  <a:cxn ang="0">
                    <a:pos x="118" y="8"/>
                  </a:cxn>
                  <a:cxn ang="0">
                    <a:pos x="118" y="6"/>
                  </a:cxn>
                  <a:cxn ang="0">
                    <a:pos x="115" y="2"/>
                  </a:cxn>
                  <a:cxn ang="0">
                    <a:pos x="114" y="1"/>
                  </a:cxn>
                  <a:cxn ang="0">
                    <a:pos x="113" y="0"/>
                  </a:cxn>
                  <a:cxn ang="0">
                    <a:pos x="111" y="1"/>
                  </a:cxn>
                  <a:cxn ang="0">
                    <a:pos x="109" y="2"/>
                  </a:cxn>
                  <a:cxn ang="0">
                    <a:pos x="109" y="2"/>
                  </a:cxn>
                </a:cxnLst>
                <a:rect l="0" t="0" r="r" b="b"/>
                <a:pathLst>
                  <a:path w="118" h="205">
                    <a:moveTo>
                      <a:pt x="109" y="2"/>
                    </a:moveTo>
                    <a:lnTo>
                      <a:pt x="109" y="2"/>
                    </a:lnTo>
                    <a:lnTo>
                      <a:pt x="101" y="14"/>
                    </a:lnTo>
                    <a:lnTo>
                      <a:pt x="94" y="25"/>
                    </a:lnTo>
                    <a:lnTo>
                      <a:pt x="80" y="48"/>
                    </a:lnTo>
                    <a:lnTo>
                      <a:pt x="68" y="73"/>
                    </a:lnTo>
                    <a:lnTo>
                      <a:pt x="57" y="99"/>
                    </a:lnTo>
                    <a:lnTo>
                      <a:pt x="57" y="99"/>
                    </a:lnTo>
                    <a:lnTo>
                      <a:pt x="50" y="111"/>
                    </a:lnTo>
                    <a:lnTo>
                      <a:pt x="44" y="123"/>
                    </a:lnTo>
                    <a:lnTo>
                      <a:pt x="29" y="148"/>
                    </a:lnTo>
                    <a:lnTo>
                      <a:pt x="14" y="173"/>
                    </a:lnTo>
                    <a:lnTo>
                      <a:pt x="7" y="185"/>
                    </a:lnTo>
                    <a:lnTo>
                      <a:pt x="0" y="198"/>
                    </a:lnTo>
                    <a:lnTo>
                      <a:pt x="0" y="198"/>
                    </a:lnTo>
                    <a:lnTo>
                      <a:pt x="0" y="200"/>
                    </a:lnTo>
                    <a:lnTo>
                      <a:pt x="0" y="202"/>
                    </a:lnTo>
                    <a:lnTo>
                      <a:pt x="1" y="203"/>
                    </a:lnTo>
                    <a:lnTo>
                      <a:pt x="2" y="204"/>
                    </a:lnTo>
                    <a:lnTo>
                      <a:pt x="4" y="205"/>
                    </a:lnTo>
                    <a:lnTo>
                      <a:pt x="5" y="205"/>
                    </a:lnTo>
                    <a:lnTo>
                      <a:pt x="7" y="204"/>
                    </a:lnTo>
                    <a:lnTo>
                      <a:pt x="8" y="203"/>
                    </a:lnTo>
                    <a:lnTo>
                      <a:pt x="8" y="203"/>
                    </a:lnTo>
                    <a:lnTo>
                      <a:pt x="19" y="180"/>
                    </a:lnTo>
                    <a:lnTo>
                      <a:pt x="32" y="158"/>
                    </a:lnTo>
                    <a:lnTo>
                      <a:pt x="58" y="116"/>
                    </a:lnTo>
                    <a:lnTo>
                      <a:pt x="58" y="116"/>
                    </a:lnTo>
                    <a:lnTo>
                      <a:pt x="65" y="103"/>
                    </a:lnTo>
                    <a:lnTo>
                      <a:pt x="72" y="89"/>
                    </a:lnTo>
                    <a:lnTo>
                      <a:pt x="84" y="61"/>
                    </a:lnTo>
                    <a:lnTo>
                      <a:pt x="92" y="48"/>
                    </a:lnTo>
                    <a:lnTo>
                      <a:pt x="99" y="34"/>
                    </a:lnTo>
                    <a:lnTo>
                      <a:pt x="107" y="21"/>
                    </a:lnTo>
                    <a:lnTo>
                      <a:pt x="116" y="9"/>
                    </a:lnTo>
                    <a:lnTo>
                      <a:pt x="116" y="9"/>
                    </a:lnTo>
                    <a:lnTo>
                      <a:pt x="118" y="8"/>
                    </a:lnTo>
                    <a:lnTo>
                      <a:pt x="118" y="6"/>
                    </a:lnTo>
                    <a:lnTo>
                      <a:pt x="115" y="2"/>
                    </a:lnTo>
                    <a:lnTo>
                      <a:pt x="114" y="1"/>
                    </a:lnTo>
                    <a:lnTo>
                      <a:pt x="113" y="0"/>
                    </a:lnTo>
                    <a:lnTo>
                      <a:pt x="111" y="1"/>
                    </a:lnTo>
                    <a:lnTo>
                      <a:pt x="109" y="2"/>
                    </a:lnTo>
                    <a:lnTo>
                      <a:pt x="109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chenying0907 899"/>
              <p:cNvSpPr/>
              <p:nvPr/>
            </p:nvSpPr>
            <p:spPr bwMode="auto">
              <a:xfrm>
                <a:off x="4746625" y="1630363"/>
                <a:ext cx="68263" cy="120650"/>
              </a:xfrm>
              <a:custGeom>
                <a:avLst/>
                <a:gdLst/>
                <a:ahLst/>
                <a:cxnLst>
                  <a:cxn ang="0">
                    <a:pos x="119" y="3"/>
                  </a:cxn>
                  <a:cxn ang="0">
                    <a:pos x="119" y="3"/>
                  </a:cxn>
                  <a:cxn ang="0">
                    <a:pos x="118" y="10"/>
                  </a:cxn>
                  <a:cxn ang="0">
                    <a:pos x="116" y="16"/>
                  </a:cxn>
                  <a:cxn ang="0">
                    <a:pos x="109" y="29"/>
                  </a:cxn>
                  <a:cxn ang="0">
                    <a:pos x="96" y="54"/>
                  </a:cxn>
                  <a:cxn ang="0">
                    <a:pos x="96" y="54"/>
                  </a:cxn>
                  <a:cxn ang="0">
                    <a:pos x="86" y="69"/>
                  </a:cxn>
                  <a:cxn ang="0">
                    <a:pos x="77" y="84"/>
                  </a:cxn>
                  <a:cxn ang="0">
                    <a:pos x="58" y="112"/>
                  </a:cxn>
                  <a:cxn ang="0">
                    <a:pos x="58" y="112"/>
                  </a:cxn>
                  <a:cxn ang="0">
                    <a:pos x="43" y="137"/>
                  </a:cxn>
                  <a:cxn ang="0">
                    <a:pos x="27" y="161"/>
                  </a:cxn>
                  <a:cxn ang="0">
                    <a:pos x="20" y="174"/>
                  </a:cxn>
                  <a:cxn ang="0">
                    <a:pos x="14" y="187"/>
                  </a:cxn>
                  <a:cxn ang="0">
                    <a:pos x="9" y="201"/>
                  </a:cxn>
                  <a:cxn ang="0">
                    <a:pos x="4" y="214"/>
                  </a:cxn>
                  <a:cxn ang="0">
                    <a:pos x="4" y="214"/>
                  </a:cxn>
                  <a:cxn ang="0">
                    <a:pos x="2" y="215"/>
                  </a:cxn>
                  <a:cxn ang="0">
                    <a:pos x="0" y="218"/>
                  </a:cxn>
                  <a:cxn ang="0">
                    <a:pos x="0" y="222"/>
                  </a:cxn>
                  <a:cxn ang="0">
                    <a:pos x="0" y="222"/>
                  </a:cxn>
                  <a:cxn ang="0">
                    <a:pos x="2" y="224"/>
                  </a:cxn>
                  <a:cxn ang="0">
                    <a:pos x="3" y="226"/>
                  </a:cxn>
                  <a:cxn ang="0">
                    <a:pos x="5" y="228"/>
                  </a:cxn>
                  <a:cxn ang="0">
                    <a:pos x="9" y="226"/>
                  </a:cxn>
                  <a:cxn ang="0">
                    <a:pos x="10" y="225"/>
                  </a:cxn>
                  <a:cxn ang="0">
                    <a:pos x="10" y="224"/>
                  </a:cxn>
                  <a:cxn ang="0">
                    <a:pos x="10" y="224"/>
                  </a:cxn>
                  <a:cxn ang="0">
                    <a:pos x="15" y="208"/>
                  </a:cxn>
                  <a:cxn ang="0">
                    <a:pos x="22" y="192"/>
                  </a:cxn>
                  <a:cxn ang="0">
                    <a:pos x="29" y="176"/>
                  </a:cxn>
                  <a:cxn ang="0">
                    <a:pos x="39" y="160"/>
                  </a:cxn>
                  <a:cxn ang="0">
                    <a:pos x="57" y="130"/>
                  </a:cxn>
                  <a:cxn ang="0">
                    <a:pos x="76" y="101"/>
                  </a:cxn>
                  <a:cxn ang="0">
                    <a:pos x="76" y="101"/>
                  </a:cxn>
                  <a:cxn ang="0">
                    <a:pos x="94" y="74"/>
                  </a:cxn>
                  <a:cxn ang="0">
                    <a:pos x="103" y="59"/>
                  </a:cxn>
                  <a:cxn ang="0">
                    <a:pos x="111" y="44"/>
                  </a:cxn>
                  <a:cxn ang="0">
                    <a:pos x="111" y="44"/>
                  </a:cxn>
                  <a:cxn ang="0">
                    <a:pos x="116" y="34"/>
                  </a:cxn>
                  <a:cxn ang="0">
                    <a:pos x="121" y="25"/>
                  </a:cxn>
                  <a:cxn ang="0">
                    <a:pos x="125" y="16"/>
                  </a:cxn>
                  <a:cxn ang="0">
                    <a:pos x="128" y="12"/>
                  </a:cxn>
                  <a:cxn ang="0">
                    <a:pos x="129" y="6"/>
                  </a:cxn>
                  <a:cxn ang="0">
                    <a:pos x="129" y="6"/>
                  </a:cxn>
                  <a:cxn ang="0">
                    <a:pos x="129" y="4"/>
                  </a:cxn>
                  <a:cxn ang="0">
                    <a:pos x="128" y="2"/>
                  </a:cxn>
                  <a:cxn ang="0">
                    <a:pos x="124" y="0"/>
                  </a:cxn>
                  <a:cxn ang="0">
                    <a:pos x="123" y="0"/>
                  </a:cxn>
                  <a:cxn ang="0">
                    <a:pos x="121" y="0"/>
                  </a:cxn>
                  <a:cxn ang="0">
                    <a:pos x="120" y="1"/>
                  </a:cxn>
                  <a:cxn ang="0">
                    <a:pos x="119" y="3"/>
                  </a:cxn>
                  <a:cxn ang="0">
                    <a:pos x="119" y="3"/>
                  </a:cxn>
                </a:cxnLst>
                <a:rect l="0" t="0" r="r" b="b"/>
                <a:pathLst>
                  <a:path w="129" h="228">
                    <a:moveTo>
                      <a:pt x="119" y="3"/>
                    </a:moveTo>
                    <a:lnTo>
                      <a:pt x="119" y="3"/>
                    </a:lnTo>
                    <a:lnTo>
                      <a:pt x="118" y="10"/>
                    </a:lnTo>
                    <a:lnTo>
                      <a:pt x="116" y="16"/>
                    </a:lnTo>
                    <a:lnTo>
                      <a:pt x="109" y="29"/>
                    </a:lnTo>
                    <a:lnTo>
                      <a:pt x="96" y="54"/>
                    </a:lnTo>
                    <a:lnTo>
                      <a:pt x="96" y="54"/>
                    </a:lnTo>
                    <a:lnTo>
                      <a:pt x="86" y="69"/>
                    </a:lnTo>
                    <a:lnTo>
                      <a:pt x="77" y="84"/>
                    </a:lnTo>
                    <a:lnTo>
                      <a:pt x="58" y="112"/>
                    </a:lnTo>
                    <a:lnTo>
                      <a:pt x="58" y="112"/>
                    </a:lnTo>
                    <a:lnTo>
                      <a:pt x="43" y="137"/>
                    </a:lnTo>
                    <a:lnTo>
                      <a:pt x="27" y="161"/>
                    </a:lnTo>
                    <a:lnTo>
                      <a:pt x="20" y="174"/>
                    </a:lnTo>
                    <a:lnTo>
                      <a:pt x="14" y="187"/>
                    </a:lnTo>
                    <a:lnTo>
                      <a:pt x="9" y="201"/>
                    </a:lnTo>
                    <a:lnTo>
                      <a:pt x="4" y="214"/>
                    </a:lnTo>
                    <a:lnTo>
                      <a:pt x="4" y="214"/>
                    </a:lnTo>
                    <a:lnTo>
                      <a:pt x="2" y="215"/>
                    </a:lnTo>
                    <a:lnTo>
                      <a:pt x="0" y="218"/>
                    </a:lnTo>
                    <a:lnTo>
                      <a:pt x="0" y="222"/>
                    </a:lnTo>
                    <a:lnTo>
                      <a:pt x="0" y="222"/>
                    </a:lnTo>
                    <a:lnTo>
                      <a:pt x="2" y="224"/>
                    </a:lnTo>
                    <a:lnTo>
                      <a:pt x="3" y="226"/>
                    </a:lnTo>
                    <a:lnTo>
                      <a:pt x="5" y="228"/>
                    </a:lnTo>
                    <a:lnTo>
                      <a:pt x="9" y="226"/>
                    </a:lnTo>
                    <a:lnTo>
                      <a:pt x="10" y="225"/>
                    </a:lnTo>
                    <a:lnTo>
                      <a:pt x="10" y="224"/>
                    </a:lnTo>
                    <a:lnTo>
                      <a:pt x="10" y="224"/>
                    </a:lnTo>
                    <a:lnTo>
                      <a:pt x="15" y="208"/>
                    </a:lnTo>
                    <a:lnTo>
                      <a:pt x="22" y="192"/>
                    </a:lnTo>
                    <a:lnTo>
                      <a:pt x="29" y="176"/>
                    </a:lnTo>
                    <a:lnTo>
                      <a:pt x="39" y="160"/>
                    </a:lnTo>
                    <a:lnTo>
                      <a:pt x="57" y="130"/>
                    </a:lnTo>
                    <a:lnTo>
                      <a:pt x="76" y="101"/>
                    </a:lnTo>
                    <a:lnTo>
                      <a:pt x="76" y="101"/>
                    </a:lnTo>
                    <a:lnTo>
                      <a:pt x="94" y="74"/>
                    </a:lnTo>
                    <a:lnTo>
                      <a:pt x="103" y="59"/>
                    </a:lnTo>
                    <a:lnTo>
                      <a:pt x="111" y="44"/>
                    </a:lnTo>
                    <a:lnTo>
                      <a:pt x="111" y="44"/>
                    </a:lnTo>
                    <a:lnTo>
                      <a:pt x="116" y="34"/>
                    </a:lnTo>
                    <a:lnTo>
                      <a:pt x="121" y="25"/>
                    </a:lnTo>
                    <a:lnTo>
                      <a:pt x="125" y="16"/>
                    </a:lnTo>
                    <a:lnTo>
                      <a:pt x="128" y="12"/>
                    </a:lnTo>
                    <a:lnTo>
                      <a:pt x="129" y="6"/>
                    </a:lnTo>
                    <a:lnTo>
                      <a:pt x="129" y="6"/>
                    </a:lnTo>
                    <a:lnTo>
                      <a:pt x="129" y="4"/>
                    </a:lnTo>
                    <a:lnTo>
                      <a:pt x="128" y="2"/>
                    </a:lnTo>
                    <a:lnTo>
                      <a:pt x="124" y="0"/>
                    </a:lnTo>
                    <a:lnTo>
                      <a:pt x="123" y="0"/>
                    </a:lnTo>
                    <a:lnTo>
                      <a:pt x="121" y="0"/>
                    </a:lnTo>
                    <a:lnTo>
                      <a:pt x="120" y="1"/>
                    </a:lnTo>
                    <a:lnTo>
                      <a:pt x="119" y="3"/>
                    </a:lnTo>
                    <a:lnTo>
                      <a:pt x="11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5" name="chenying0907 900"/>
              <p:cNvSpPr/>
              <p:nvPr/>
            </p:nvSpPr>
            <p:spPr bwMode="auto">
              <a:xfrm>
                <a:off x="4746625" y="1685925"/>
                <a:ext cx="85725" cy="127000"/>
              </a:xfrm>
              <a:custGeom>
                <a:avLst/>
                <a:gdLst/>
                <a:ahLst/>
                <a:cxnLst>
                  <a:cxn ang="0">
                    <a:pos x="153" y="2"/>
                  </a:cxn>
                  <a:cxn ang="0">
                    <a:pos x="153" y="2"/>
                  </a:cxn>
                  <a:cxn ang="0">
                    <a:pos x="130" y="34"/>
                  </a:cxn>
                  <a:cxn ang="0">
                    <a:pos x="119" y="49"/>
                  </a:cxn>
                  <a:cxn ang="0">
                    <a:pos x="109" y="67"/>
                  </a:cxn>
                  <a:cxn ang="0">
                    <a:pos x="109" y="67"/>
                  </a:cxn>
                  <a:cxn ang="0">
                    <a:pos x="89" y="101"/>
                  </a:cxn>
                  <a:cxn ang="0">
                    <a:pos x="69" y="135"/>
                  </a:cxn>
                  <a:cxn ang="0">
                    <a:pos x="69" y="135"/>
                  </a:cxn>
                  <a:cxn ang="0">
                    <a:pos x="57" y="151"/>
                  </a:cxn>
                  <a:cxn ang="0">
                    <a:pos x="45" y="167"/>
                  </a:cxn>
                  <a:cxn ang="0">
                    <a:pos x="33" y="183"/>
                  </a:cxn>
                  <a:cxn ang="0">
                    <a:pos x="20" y="199"/>
                  </a:cxn>
                  <a:cxn ang="0">
                    <a:pos x="20" y="199"/>
                  </a:cxn>
                  <a:cxn ang="0">
                    <a:pos x="13" y="208"/>
                  </a:cxn>
                  <a:cxn ang="0">
                    <a:pos x="6" y="217"/>
                  </a:cxn>
                  <a:cxn ang="0">
                    <a:pos x="4" y="222"/>
                  </a:cxn>
                  <a:cxn ang="0">
                    <a:pos x="2" y="227"/>
                  </a:cxn>
                  <a:cxn ang="0">
                    <a:pos x="0" y="232"/>
                  </a:cxn>
                  <a:cxn ang="0">
                    <a:pos x="2" y="237"/>
                  </a:cxn>
                  <a:cxn ang="0">
                    <a:pos x="2" y="237"/>
                  </a:cxn>
                  <a:cxn ang="0">
                    <a:pos x="2" y="239"/>
                  </a:cxn>
                  <a:cxn ang="0">
                    <a:pos x="4" y="240"/>
                  </a:cxn>
                  <a:cxn ang="0">
                    <a:pos x="5" y="241"/>
                  </a:cxn>
                  <a:cxn ang="0">
                    <a:pos x="7" y="241"/>
                  </a:cxn>
                  <a:cxn ang="0">
                    <a:pos x="9" y="240"/>
                  </a:cxn>
                  <a:cxn ang="0">
                    <a:pos x="10" y="239"/>
                  </a:cxn>
                  <a:cxn ang="0">
                    <a:pos x="11" y="237"/>
                  </a:cxn>
                  <a:cxn ang="0">
                    <a:pos x="10" y="235"/>
                  </a:cxn>
                  <a:cxn ang="0">
                    <a:pos x="10" y="235"/>
                  </a:cxn>
                  <a:cxn ang="0">
                    <a:pos x="10" y="232"/>
                  </a:cxn>
                  <a:cxn ang="0">
                    <a:pos x="11" y="229"/>
                  </a:cxn>
                  <a:cxn ang="0">
                    <a:pos x="14" y="222"/>
                  </a:cxn>
                  <a:cxn ang="0">
                    <a:pos x="19" y="214"/>
                  </a:cxn>
                  <a:cxn ang="0">
                    <a:pos x="25" y="205"/>
                  </a:cxn>
                  <a:cxn ang="0">
                    <a:pos x="38" y="190"/>
                  </a:cxn>
                  <a:cxn ang="0">
                    <a:pos x="47" y="179"/>
                  </a:cxn>
                  <a:cxn ang="0">
                    <a:pos x="47" y="179"/>
                  </a:cxn>
                  <a:cxn ang="0">
                    <a:pos x="67" y="152"/>
                  </a:cxn>
                  <a:cxn ang="0">
                    <a:pos x="77" y="139"/>
                  </a:cxn>
                  <a:cxn ang="0">
                    <a:pos x="85" y="125"/>
                  </a:cxn>
                  <a:cxn ang="0">
                    <a:pos x="85" y="125"/>
                  </a:cxn>
                  <a:cxn ang="0">
                    <a:pos x="104" y="95"/>
                  </a:cxn>
                  <a:cxn ang="0">
                    <a:pos x="120" y="64"/>
                  </a:cxn>
                  <a:cxn ang="0">
                    <a:pos x="120" y="64"/>
                  </a:cxn>
                  <a:cxn ang="0">
                    <a:pos x="130" y="49"/>
                  </a:cxn>
                  <a:cxn ang="0">
                    <a:pos x="140" y="35"/>
                  </a:cxn>
                  <a:cxn ang="0">
                    <a:pos x="162" y="7"/>
                  </a:cxn>
                  <a:cxn ang="0">
                    <a:pos x="162" y="7"/>
                  </a:cxn>
                  <a:cxn ang="0">
                    <a:pos x="163" y="5"/>
                  </a:cxn>
                  <a:cxn ang="0">
                    <a:pos x="163" y="3"/>
                  </a:cxn>
                  <a:cxn ang="0">
                    <a:pos x="162" y="2"/>
                  </a:cxn>
                  <a:cxn ang="0">
                    <a:pos x="161" y="1"/>
                  </a:cxn>
                  <a:cxn ang="0">
                    <a:pos x="156" y="0"/>
                  </a:cxn>
                  <a:cxn ang="0">
                    <a:pos x="154" y="1"/>
                  </a:cxn>
                  <a:cxn ang="0">
                    <a:pos x="153" y="2"/>
                  </a:cxn>
                  <a:cxn ang="0">
                    <a:pos x="153" y="2"/>
                  </a:cxn>
                </a:cxnLst>
                <a:rect l="0" t="0" r="r" b="b"/>
                <a:pathLst>
                  <a:path w="163" h="241">
                    <a:moveTo>
                      <a:pt x="153" y="2"/>
                    </a:moveTo>
                    <a:lnTo>
                      <a:pt x="153" y="2"/>
                    </a:lnTo>
                    <a:lnTo>
                      <a:pt x="130" y="34"/>
                    </a:lnTo>
                    <a:lnTo>
                      <a:pt x="119" y="49"/>
                    </a:lnTo>
                    <a:lnTo>
                      <a:pt x="109" y="67"/>
                    </a:lnTo>
                    <a:lnTo>
                      <a:pt x="109" y="67"/>
                    </a:lnTo>
                    <a:lnTo>
                      <a:pt x="89" y="101"/>
                    </a:lnTo>
                    <a:lnTo>
                      <a:pt x="69" y="135"/>
                    </a:lnTo>
                    <a:lnTo>
                      <a:pt x="69" y="135"/>
                    </a:lnTo>
                    <a:lnTo>
                      <a:pt x="57" y="151"/>
                    </a:lnTo>
                    <a:lnTo>
                      <a:pt x="45" y="167"/>
                    </a:lnTo>
                    <a:lnTo>
                      <a:pt x="33" y="183"/>
                    </a:lnTo>
                    <a:lnTo>
                      <a:pt x="20" y="199"/>
                    </a:lnTo>
                    <a:lnTo>
                      <a:pt x="20" y="199"/>
                    </a:lnTo>
                    <a:lnTo>
                      <a:pt x="13" y="208"/>
                    </a:lnTo>
                    <a:lnTo>
                      <a:pt x="6" y="217"/>
                    </a:lnTo>
                    <a:lnTo>
                      <a:pt x="4" y="222"/>
                    </a:lnTo>
                    <a:lnTo>
                      <a:pt x="2" y="227"/>
                    </a:lnTo>
                    <a:lnTo>
                      <a:pt x="0" y="232"/>
                    </a:lnTo>
                    <a:lnTo>
                      <a:pt x="2" y="237"/>
                    </a:lnTo>
                    <a:lnTo>
                      <a:pt x="2" y="237"/>
                    </a:lnTo>
                    <a:lnTo>
                      <a:pt x="2" y="239"/>
                    </a:lnTo>
                    <a:lnTo>
                      <a:pt x="4" y="240"/>
                    </a:lnTo>
                    <a:lnTo>
                      <a:pt x="5" y="241"/>
                    </a:lnTo>
                    <a:lnTo>
                      <a:pt x="7" y="241"/>
                    </a:lnTo>
                    <a:lnTo>
                      <a:pt x="9" y="240"/>
                    </a:lnTo>
                    <a:lnTo>
                      <a:pt x="10" y="239"/>
                    </a:lnTo>
                    <a:lnTo>
                      <a:pt x="11" y="237"/>
                    </a:lnTo>
                    <a:lnTo>
                      <a:pt x="10" y="235"/>
                    </a:lnTo>
                    <a:lnTo>
                      <a:pt x="10" y="235"/>
                    </a:lnTo>
                    <a:lnTo>
                      <a:pt x="10" y="232"/>
                    </a:lnTo>
                    <a:lnTo>
                      <a:pt x="11" y="229"/>
                    </a:lnTo>
                    <a:lnTo>
                      <a:pt x="14" y="222"/>
                    </a:lnTo>
                    <a:lnTo>
                      <a:pt x="19" y="214"/>
                    </a:lnTo>
                    <a:lnTo>
                      <a:pt x="25" y="205"/>
                    </a:lnTo>
                    <a:lnTo>
                      <a:pt x="38" y="190"/>
                    </a:lnTo>
                    <a:lnTo>
                      <a:pt x="47" y="179"/>
                    </a:lnTo>
                    <a:lnTo>
                      <a:pt x="47" y="179"/>
                    </a:lnTo>
                    <a:lnTo>
                      <a:pt x="67" y="152"/>
                    </a:lnTo>
                    <a:lnTo>
                      <a:pt x="77" y="139"/>
                    </a:lnTo>
                    <a:lnTo>
                      <a:pt x="85" y="125"/>
                    </a:lnTo>
                    <a:lnTo>
                      <a:pt x="85" y="125"/>
                    </a:lnTo>
                    <a:lnTo>
                      <a:pt x="104" y="95"/>
                    </a:lnTo>
                    <a:lnTo>
                      <a:pt x="120" y="64"/>
                    </a:lnTo>
                    <a:lnTo>
                      <a:pt x="120" y="64"/>
                    </a:lnTo>
                    <a:lnTo>
                      <a:pt x="130" y="49"/>
                    </a:lnTo>
                    <a:lnTo>
                      <a:pt x="140" y="35"/>
                    </a:lnTo>
                    <a:lnTo>
                      <a:pt x="162" y="7"/>
                    </a:lnTo>
                    <a:lnTo>
                      <a:pt x="162" y="7"/>
                    </a:lnTo>
                    <a:lnTo>
                      <a:pt x="163" y="5"/>
                    </a:lnTo>
                    <a:lnTo>
                      <a:pt x="163" y="3"/>
                    </a:lnTo>
                    <a:lnTo>
                      <a:pt x="162" y="2"/>
                    </a:lnTo>
                    <a:lnTo>
                      <a:pt x="161" y="1"/>
                    </a:lnTo>
                    <a:lnTo>
                      <a:pt x="156" y="0"/>
                    </a:lnTo>
                    <a:lnTo>
                      <a:pt x="154" y="1"/>
                    </a:lnTo>
                    <a:lnTo>
                      <a:pt x="153" y="2"/>
                    </a:lnTo>
                    <a:lnTo>
                      <a:pt x="153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6" name="chenying0907 901"/>
              <p:cNvSpPr/>
              <p:nvPr/>
            </p:nvSpPr>
            <p:spPr bwMode="auto">
              <a:xfrm>
                <a:off x="4772025" y="1747838"/>
                <a:ext cx="61913" cy="90488"/>
              </a:xfrm>
              <a:custGeom>
                <a:avLst/>
                <a:gdLst/>
                <a:ahLst/>
                <a:cxnLst>
                  <a:cxn ang="0">
                    <a:pos x="109" y="3"/>
                  </a:cxn>
                  <a:cxn ang="0">
                    <a:pos x="109" y="3"/>
                  </a:cxn>
                  <a:cxn ang="0">
                    <a:pos x="105" y="12"/>
                  </a:cxn>
                  <a:cxn ang="0">
                    <a:pos x="101" y="21"/>
                  </a:cxn>
                  <a:cxn ang="0">
                    <a:pos x="95" y="29"/>
                  </a:cxn>
                  <a:cxn ang="0">
                    <a:pos x="88" y="38"/>
                  </a:cxn>
                  <a:cxn ang="0">
                    <a:pos x="74" y="53"/>
                  </a:cxn>
                  <a:cxn ang="0">
                    <a:pos x="67" y="61"/>
                  </a:cxn>
                  <a:cxn ang="0">
                    <a:pos x="62" y="69"/>
                  </a:cxn>
                  <a:cxn ang="0">
                    <a:pos x="62" y="69"/>
                  </a:cxn>
                  <a:cxn ang="0">
                    <a:pos x="29" y="114"/>
                  </a:cxn>
                  <a:cxn ang="0">
                    <a:pos x="13" y="138"/>
                  </a:cxn>
                  <a:cxn ang="0">
                    <a:pos x="6" y="150"/>
                  </a:cxn>
                  <a:cxn ang="0">
                    <a:pos x="0" y="164"/>
                  </a:cxn>
                  <a:cxn ang="0">
                    <a:pos x="0" y="164"/>
                  </a:cxn>
                  <a:cxn ang="0">
                    <a:pos x="0" y="166"/>
                  </a:cxn>
                  <a:cxn ang="0">
                    <a:pos x="0" y="168"/>
                  </a:cxn>
                  <a:cxn ang="0">
                    <a:pos x="2" y="170"/>
                  </a:cxn>
                  <a:cxn ang="0">
                    <a:pos x="4" y="171"/>
                  </a:cxn>
                  <a:cxn ang="0">
                    <a:pos x="5" y="171"/>
                  </a:cxn>
                  <a:cxn ang="0">
                    <a:pos x="7" y="170"/>
                  </a:cxn>
                  <a:cxn ang="0">
                    <a:pos x="8" y="168"/>
                  </a:cxn>
                  <a:cxn ang="0">
                    <a:pos x="8" y="168"/>
                  </a:cxn>
                  <a:cxn ang="0">
                    <a:pos x="15" y="155"/>
                  </a:cxn>
                  <a:cxn ang="0">
                    <a:pos x="22" y="143"/>
                  </a:cxn>
                  <a:cxn ang="0">
                    <a:pos x="36" y="119"/>
                  </a:cxn>
                  <a:cxn ang="0">
                    <a:pos x="53" y="96"/>
                  </a:cxn>
                  <a:cxn ang="0">
                    <a:pos x="70" y="74"/>
                  </a:cxn>
                  <a:cxn ang="0">
                    <a:pos x="70" y="74"/>
                  </a:cxn>
                  <a:cxn ang="0">
                    <a:pos x="83" y="58"/>
                  </a:cxn>
                  <a:cxn ang="0">
                    <a:pos x="97" y="42"/>
                  </a:cxn>
                  <a:cxn ang="0">
                    <a:pos x="103" y="32"/>
                  </a:cxn>
                  <a:cxn ang="0">
                    <a:pos x="110" y="24"/>
                  </a:cxn>
                  <a:cxn ang="0">
                    <a:pos x="115" y="15"/>
                  </a:cxn>
                  <a:cxn ang="0">
                    <a:pos x="118" y="6"/>
                  </a:cxn>
                  <a:cxn ang="0">
                    <a:pos x="118" y="6"/>
                  </a:cxn>
                  <a:cxn ang="0">
                    <a:pos x="118" y="3"/>
                  </a:cxn>
                  <a:cxn ang="0">
                    <a:pos x="117" y="2"/>
                  </a:cxn>
                  <a:cxn ang="0">
                    <a:pos x="116" y="0"/>
                  </a:cxn>
                  <a:cxn ang="0">
                    <a:pos x="115" y="0"/>
                  </a:cxn>
                  <a:cxn ang="0">
                    <a:pos x="113" y="0"/>
                  </a:cxn>
                  <a:cxn ang="0">
                    <a:pos x="111" y="0"/>
                  </a:cxn>
                  <a:cxn ang="0">
                    <a:pos x="110" y="1"/>
                  </a:cxn>
                  <a:cxn ang="0">
                    <a:pos x="109" y="3"/>
                  </a:cxn>
                  <a:cxn ang="0">
                    <a:pos x="109" y="3"/>
                  </a:cxn>
                </a:cxnLst>
                <a:rect l="0" t="0" r="r" b="b"/>
                <a:pathLst>
                  <a:path w="118" h="171">
                    <a:moveTo>
                      <a:pt x="109" y="3"/>
                    </a:moveTo>
                    <a:lnTo>
                      <a:pt x="109" y="3"/>
                    </a:lnTo>
                    <a:lnTo>
                      <a:pt x="105" y="12"/>
                    </a:lnTo>
                    <a:lnTo>
                      <a:pt x="101" y="21"/>
                    </a:lnTo>
                    <a:lnTo>
                      <a:pt x="95" y="29"/>
                    </a:lnTo>
                    <a:lnTo>
                      <a:pt x="88" y="38"/>
                    </a:lnTo>
                    <a:lnTo>
                      <a:pt x="74" y="53"/>
                    </a:lnTo>
                    <a:lnTo>
                      <a:pt x="67" y="61"/>
                    </a:lnTo>
                    <a:lnTo>
                      <a:pt x="62" y="69"/>
                    </a:lnTo>
                    <a:lnTo>
                      <a:pt x="62" y="69"/>
                    </a:lnTo>
                    <a:lnTo>
                      <a:pt x="29" y="114"/>
                    </a:lnTo>
                    <a:lnTo>
                      <a:pt x="13" y="138"/>
                    </a:lnTo>
                    <a:lnTo>
                      <a:pt x="6" y="150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166"/>
                    </a:lnTo>
                    <a:lnTo>
                      <a:pt x="0" y="168"/>
                    </a:lnTo>
                    <a:lnTo>
                      <a:pt x="2" y="170"/>
                    </a:lnTo>
                    <a:lnTo>
                      <a:pt x="4" y="171"/>
                    </a:lnTo>
                    <a:lnTo>
                      <a:pt x="5" y="171"/>
                    </a:lnTo>
                    <a:lnTo>
                      <a:pt x="7" y="170"/>
                    </a:lnTo>
                    <a:lnTo>
                      <a:pt x="8" y="168"/>
                    </a:lnTo>
                    <a:lnTo>
                      <a:pt x="8" y="168"/>
                    </a:lnTo>
                    <a:lnTo>
                      <a:pt x="15" y="155"/>
                    </a:lnTo>
                    <a:lnTo>
                      <a:pt x="22" y="143"/>
                    </a:lnTo>
                    <a:lnTo>
                      <a:pt x="36" y="119"/>
                    </a:lnTo>
                    <a:lnTo>
                      <a:pt x="53" y="96"/>
                    </a:lnTo>
                    <a:lnTo>
                      <a:pt x="70" y="74"/>
                    </a:lnTo>
                    <a:lnTo>
                      <a:pt x="70" y="74"/>
                    </a:lnTo>
                    <a:lnTo>
                      <a:pt x="83" y="58"/>
                    </a:lnTo>
                    <a:lnTo>
                      <a:pt x="97" y="42"/>
                    </a:lnTo>
                    <a:lnTo>
                      <a:pt x="103" y="32"/>
                    </a:lnTo>
                    <a:lnTo>
                      <a:pt x="110" y="24"/>
                    </a:lnTo>
                    <a:lnTo>
                      <a:pt x="115" y="15"/>
                    </a:lnTo>
                    <a:lnTo>
                      <a:pt x="118" y="6"/>
                    </a:lnTo>
                    <a:lnTo>
                      <a:pt x="118" y="6"/>
                    </a:lnTo>
                    <a:lnTo>
                      <a:pt x="118" y="3"/>
                    </a:lnTo>
                    <a:lnTo>
                      <a:pt x="117" y="2"/>
                    </a:lnTo>
                    <a:lnTo>
                      <a:pt x="116" y="0"/>
                    </a:lnTo>
                    <a:lnTo>
                      <a:pt x="115" y="0"/>
                    </a:lnTo>
                    <a:lnTo>
                      <a:pt x="113" y="0"/>
                    </a:lnTo>
                    <a:lnTo>
                      <a:pt x="111" y="0"/>
                    </a:lnTo>
                    <a:lnTo>
                      <a:pt x="110" y="1"/>
                    </a:lnTo>
                    <a:lnTo>
                      <a:pt x="109" y="3"/>
                    </a:lnTo>
                    <a:lnTo>
                      <a:pt x="109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7" name="chenying0907 902"/>
              <p:cNvSpPr>
                <a:spLocks noEditPoints="1"/>
              </p:cNvSpPr>
              <p:nvPr/>
            </p:nvSpPr>
            <p:spPr bwMode="auto">
              <a:xfrm>
                <a:off x="4194175" y="1665288"/>
                <a:ext cx="217488" cy="206375"/>
              </a:xfrm>
              <a:custGeom>
                <a:avLst/>
                <a:gdLst/>
                <a:ahLst/>
                <a:cxnLst>
                  <a:cxn ang="0">
                    <a:pos x="213" y="391"/>
                  </a:cxn>
                  <a:cxn ang="0">
                    <a:pos x="160" y="381"/>
                  </a:cxn>
                  <a:cxn ang="0">
                    <a:pos x="109" y="359"/>
                  </a:cxn>
                  <a:cxn ang="0">
                    <a:pos x="63" y="328"/>
                  </a:cxn>
                  <a:cxn ang="0">
                    <a:pos x="27" y="289"/>
                  </a:cxn>
                  <a:cxn ang="0">
                    <a:pos x="5" y="241"/>
                  </a:cxn>
                  <a:cxn ang="0">
                    <a:pos x="1" y="216"/>
                  </a:cxn>
                  <a:cxn ang="0">
                    <a:pos x="0" y="182"/>
                  </a:cxn>
                  <a:cxn ang="0">
                    <a:pos x="6" y="151"/>
                  </a:cxn>
                  <a:cxn ang="0">
                    <a:pos x="29" y="103"/>
                  </a:cxn>
                  <a:cxn ang="0">
                    <a:pos x="46" y="80"/>
                  </a:cxn>
                  <a:cxn ang="0">
                    <a:pos x="75" y="52"/>
                  </a:cxn>
                  <a:cxn ang="0">
                    <a:pos x="109" y="30"/>
                  </a:cxn>
                  <a:cxn ang="0">
                    <a:pos x="146" y="14"/>
                  </a:cxn>
                  <a:cxn ang="0">
                    <a:pos x="186" y="3"/>
                  </a:cxn>
                  <a:cxn ang="0">
                    <a:pos x="227" y="0"/>
                  </a:cxn>
                  <a:cxn ang="0">
                    <a:pos x="234" y="0"/>
                  </a:cxn>
                  <a:cxn ang="0">
                    <a:pos x="246" y="5"/>
                  </a:cxn>
                  <a:cxn ang="0">
                    <a:pos x="267" y="6"/>
                  </a:cxn>
                  <a:cxn ang="0">
                    <a:pos x="312" y="18"/>
                  </a:cxn>
                  <a:cxn ang="0">
                    <a:pos x="348" y="41"/>
                  </a:cxn>
                  <a:cxn ang="0">
                    <a:pos x="376" y="72"/>
                  </a:cxn>
                  <a:cxn ang="0">
                    <a:pos x="396" y="108"/>
                  </a:cxn>
                  <a:cxn ang="0">
                    <a:pos x="407" y="146"/>
                  </a:cxn>
                  <a:cxn ang="0">
                    <a:pos x="411" y="179"/>
                  </a:cxn>
                  <a:cxn ang="0">
                    <a:pos x="408" y="230"/>
                  </a:cxn>
                  <a:cxn ang="0">
                    <a:pos x="395" y="278"/>
                  </a:cxn>
                  <a:cxn ang="0">
                    <a:pos x="369" y="324"/>
                  </a:cxn>
                  <a:cxn ang="0">
                    <a:pos x="331" y="360"/>
                  </a:cxn>
                  <a:cxn ang="0">
                    <a:pos x="299" y="378"/>
                  </a:cxn>
                  <a:cxn ang="0">
                    <a:pos x="249" y="390"/>
                  </a:cxn>
                  <a:cxn ang="0">
                    <a:pos x="203" y="45"/>
                  </a:cxn>
                  <a:cxn ang="0">
                    <a:pos x="178" y="51"/>
                  </a:cxn>
                  <a:cxn ang="0">
                    <a:pos x="141" y="65"/>
                  </a:cxn>
                  <a:cxn ang="0">
                    <a:pos x="106" y="87"/>
                  </a:cxn>
                  <a:cxn ang="0">
                    <a:pos x="75" y="113"/>
                  </a:cxn>
                  <a:cxn ang="0">
                    <a:pos x="52" y="144"/>
                  </a:cxn>
                  <a:cxn ang="0">
                    <a:pos x="42" y="167"/>
                  </a:cxn>
                  <a:cxn ang="0">
                    <a:pos x="37" y="203"/>
                  </a:cxn>
                  <a:cxn ang="0">
                    <a:pos x="47" y="239"/>
                  </a:cxn>
                  <a:cxn ang="0">
                    <a:pos x="60" y="263"/>
                  </a:cxn>
                  <a:cxn ang="0">
                    <a:pos x="75" y="278"/>
                  </a:cxn>
                  <a:cxn ang="0">
                    <a:pos x="125" y="316"/>
                  </a:cxn>
                  <a:cxn ang="0">
                    <a:pos x="188" y="344"/>
                  </a:cxn>
                  <a:cxn ang="0">
                    <a:pos x="222" y="350"/>
                  </a:cxn>
                  <a:cxn ang="0">
                    <a:pos x="245" y="350"/>
                  </a:cxn>
                  <a:cxn ang="0">
                    <a:pos x="278" y="342"/>
                  </a:cxn>
                  <a:cxn ang="0">
                    <a:pos x="306" y="327"/>
                  </a:cxn>
                  <a:cxn ang="0">
                    <a:pos x="324" y="310"/>
                  </a:cxn>
                  <a:cxn ang="0">
                    <a:pos x="346" y="278"/>
                  </a:cxn>
                  <a:cxn ang="0">
                    <a:pos x="362" y="241"/>
                  </a:cxn>
                  <a:cxn ang="0">
                    <a:pos x="370" y="203"/>
                  </a:cxn>
                  <a:cxn ang="0">
                    <a:pos x="369" y="164"/>
                  </a:cxn>
                  <a:cxn ang="0">
                    <a:pos x="359" y="126"/>
                  </a:cxn>
                  <a:cxn ang="0">
                    <a:pos x="350" y="108"/>
                  </a:cxn>
                  <a:cxn ang="0">
                    <a:pos x="334" y="85"/>
                  </a:cxn>
                  <a:cxn ang="0">
                    <a:pos x="313" y="68"/>
                  </a:cxn>
                  <a:cxn ang="0">
                    <a:pos x="289" y="55"/>
                  </a:cxn>
                  <a:cxn ang="0">
                    <a:pos x="262" y="48"/>
                  </a:cxn>
                  <a:cxn ang="0">
                    <a:pos x="241" y="47"/>
                  </a:cxn>
                  <a:cxn ang="0">
                    <a:pos x="218" y="49"/>
                  </a:cxn>
                  <a:cxn ang="0">
                    <a:pos x="210" y="47"/>
                  </a:cxn>
                </a:cxnLst>
                <a:rect l="0" t="0" r="r" b="b"/>
                <a:pathLst>
                  <a:path w="411" h="391">
                    <a:moveTo>
                      <a:pt x="231" y="391"/>
                    </a:moveTo>
                    <a:lnTo>
                      <a:pt x="231" y="391"/>
                    </a:lnTo>
                    <a:lnTo>
                      <a:pt x="213" y="391"/>
                    </a:lnTo>
                    <a:lnTo>
                      <a:pt x="195" y="389"/>
                    </a:lnTo>
                    <a:lnTo>
                      <a:pt x="178" y="385"/>
                    </a:lnTo>
                    <a:lnTo>
                      <a:pt x="160" y="381"/>
                    </a:lnTo>
                    <a:lnTo>
                      <a:pt x="143" y="374"/>
                    </a:lnTo>
                    <a:lnTo>
                      <a:pt x="125" y="367"/>
                    </a:lnTo>
                    <a:lnTo>
                      <a:pt x="109" y="359"/>
                    </a:lnTo>
                    <a:lnTo>
                      <a:pt x="92" y="350"/>
                    </a:lnTo>
                    <a:lnTo>
                      <a:pt x="78" y="339"/>
                    </a:lnTo>
                    <a:lnTo>
                      <a:pt x="63" y="328"/>
                    </a:lnTo>
                    <a:lnTo>
                      <a:pt x="50" y="315"/>
                    </a:lnTo>
                    <a:lnTo>
                      <a:pt x="37" y="303"/>
                    </a:lnTo>
                    <a:lnTo>
                      <a:pt x="27" y="289"/>
                    </a:lnTo>
                    <a:lnTo>
                      <a:pt x="18" y="273"/>
                    </a:lnTo>
                    <a:lnTo>
                      <a:pt x="11" y="258"/>
                    </a:lnTo>
                    <a:lnTo>
                      <a:pt x="5" y="241"/>
                    </a:lnTo>
                    <a:lnTo>
                      <a:pt x="5" y="241"/>
                    </a:lnTo>
                    <a:lnTo>
                      <a:pt x="3" y="229"/>
                    </a:lnTo>
                    <a:lnTo>
                      <a:pt x="1" y="216"/>
                    </a:lnTo>
                    <a:lnTo>
                      <a:pt x="0" y="204"/>
                    </a:lnTo>
                    <a:lnTo>
                      <a:pt x="0" y="193"/>
                    </a:lnTo>
                    <a:lnTo>
                      <a:pt x="0" y="182"/>
                    </a:lnTo>
                    <a:lnTo>
                      <a:pt x="1" y="171"/>
                    </a:lnTo>
                    <a:lnTo>
                      <a:pt x="3" y="160"/>
                    </a:lnTo>
                    <a:lnTo>
                      <a:pt x="6" y="151"/>
                    </a:lnTo>
                    <a:lnTo>
                      <a:pt x="13" y="133"/>
                    </a:lnTo>
                    <a:lnTo>
                      <a:pt x="20" y="117"/>
                    </a:lnTo>
                    <a:lnTo>
                      <a:pt x="29" y="103"/>
                    </a:lnTo>
                    <a:lnTo>
                      <a:pt x="37" y="89"/>
                    </a:lnTo>
                    <a:lnTo>
                      <a:pt x="37" y="89"/>
                    </a:lnTo>
                    <a:lnTo>
                      <a:pt x="46" y="80"/>
                    </a:lnTo>
                    <a:lnTo>
                      <a:pt x="55" y="70"/>
                    </a:lnTo>
                    <a:lnTo>
                      <a:pt x="64" y="61"/>
                    </a:lnTo>
                    <a:lnTo>
                      <a:pt x="75" y="52"/>
                    </a:lnTo>
                    <a:lnTo>
                      <a:pt x="86" y="45"/>
                    </a:lnTo>
                    <a:lnTo>
                      <a:pt x="97" y="38"/>
                    </a:lnTo>
                    <a:lnTo>
                      <a:pt x="109" y="30"/>
                    </a:lnTo>
                    <a:lnTo>
                      <a:pt x="121" y="24"/>
                    </a:lnTo>
                    <a:lnTo>
                      <a:pt x="134" y="19"/>
                    </a:lnTo>
                    <a:lnTo>
                      <a:pt x="146" y="14"/>
                    </a:lnTo>
                    <a:lnTo>
                      <a:pt x="159" y="10"/>
                    </a:lnTo>
                    <a:lnTo>
                      <a:pt x="173" y="7"/>
                    </a:lnTo>
                    <a:lnTo>
                      <a:pt x="186" y="3"/>
                    </a:lnTo>
                    <a:lnTo>
                      <a:pt x="200" y="1"/>
                    </a:lnTo>
                    <a:lnTo>
                      <a:pt x="213" y="0"/>
                    </a:lnTo>
                    <a:lnTo>
                      <a:pt x="227" y="0"/>
                    </a:lnTo>
                    <a:lnTo>
                      <a:pt x="227" y="0"/>
                    </a:lnTo>
                    <a:lnTo>
                      <a:pt x="234" y="0"/>
                    </a:lnTo>
                    <a:lnTo>
                      <a:pt x="234" y="0"/>
                    </a:lnTo>
                    <a:lnTo>
                      <a:pt x="239" y="1"/>
                    </a:lnTo>
                    <a:lnTo>
                      <a:pt x="243" y="3"/>
                    </a:lnTo>
                    <a:lnTo>
                      <a:pt x="246" y="5"/>
                    </a:lnTo>
                    <a:lnTo>
                      <a:pt x="249" y="5"/>
                    </a:lnTo>
                    <a:lnTo>
                      <a:pt x="249" y="5"/>
                    </a:lnTo>
                    <a:lnTo>
                      <a:pt x="267" y="6"/>
                    </a:lnTo>
                    <a:lnTo>
                      <a:pt x="283" y="9"/>
                    </a:lnTo>
                    <a:lnTo>
                      <a:pt x="299" y="13"/>
                    </a:lnTo>
                    <a:lnTo>
                      <a:pt x="312" y="18"/>
                    </a:lnTo>
                    <a:lnTo>
                      <a:pt x="326" y="24"/>
                    </a:lnTo>
                    <a:lnTo>
                      <a:pt x="338" y="32"/>
                    </a:lnTo>
                    <a:lnTo>
                      <a:pt x="348" y="41"/>
                    </a:lnTo>
                    <a:lnTo>
                      <a:pt x="359" y="50"/>
                    </a:lnTo>
                    <a:lnTo>
                      <a:pt x="368" y="60"/>
                    </a:lnTo>
                    <a:lnTo>
                      <a:pt x="376" y="72"/>
                    </a:lnTo>
                    <a:lnTo>
                      <a:pt x="383" y="83"/>
                    </a:lnTo>
                    <a:lnTo>
                      <a:pt x="390" y="95"/>
                    </a:lnTo>
                    <a:lnTo>
                      <a:pt x="396" y="108"/>
                    </a:lnTo>
                    <a:lnTo>
                      <a:pt x="400" y="120"/>
                    </a:lnTo>
                    <a:lnTo>
                      <a:pt x="404" y="134"/>
                    </a:lnTo>
                    <a:lnTo>
                      <a:pt x="407" y="146"/>
                    </a:lnTo>
                    <a:lnTo>
                      <a:pt x="407" y="146"/>
                    </a:lnTo>
                    <a:lnTo>
                      <a:pt x="409" y="163"/>
                    </a:lnTo>
                    <a:lnTo>
                      <a:pt x="411" y="179"/>
                    </a:lnTo>
                    <a:lnTo>
                      <a:pt x="411" y="196"/>
                    </a:lnTo>
                    <a:lnTo>
                      <a:pt x="410" y="212"/>
                    </a:lnTo>
                    <a:lnTo>
                      <a:pt x="408" y="230"/>
                    </a:lnTo>
                    <a:lnTo>
                      <a:pt x="405" y="246"/>
                    </a:lnTo>
                    <a:lnTo>
                      <a:pt x="400" y="263"/>
                    </a:lnTo>
                    <a:lnTo>
                      <a:pt x="395" y="278"/>
                    </a:lnTo>
                    <a:lnTo>
                      <a:pt x="388" y="295"/>
                    </a:lnTo>
                    <a:lnTo>
                      <a:pt x="378" y="309"/>
                    </a:lnTo>
                    <a:lnTo>
                      <a:pt x="369" y="324"/>
                    </a:lnTo>
                    <a:lnTo>
                      <a:pt x="358" y="337"/>
                    </a:lnTo>
                    <a:lnTo>
                      <a:pt x="345" y="348"/>
                    </a:lnTo>
                    <a:lnTo>
                      <a:pt x="331" y="360"/>
                    </a:lnTo>
                    <a:lnTo>
                      <a:pt x="315" y="370"/>
                    </a:lnTo>
                    <a:lnTo>
                      <a:pt x="299" y="378"/>
                    </a:lnTo>
                    <a:lnTo>
                      <a:pt x="299" y="378"/>
                    </a:lnTo>
                    <a:lnTo>
                      <a:pt x="283" y="384"/>
                    </a:lnTo>
                    <a:lnTo>
                      <a:pt x="267" y="388"/>
                    </a:lnTo>
                    <a:lnTo>
                      <a:pt x="249" y="390"/>
                    </a:lnTo>
                    <a:lnTo>
                      <a:pt x="231" y="391"/>
                    </a:lnTo>
                    <a:lnTo>
                      <a:pt x="231" y="391"/>
                    </a:lnTo>
                    <a:close/>
                    <a:moveTo>
                      <a:pt x="203" y="45"/>
                    </a:moveTo>
                    <a:lnTo>
                      <a:pt x="203" y="45"/>
                    </a:lnTo>
                    <a:lnTo>
                      <a:pt x="190" y="48"/>
                    </a:lnTo>
                    <a:lnTo>
                      <a:pt x="178" y="51"/>
                    </a:lnTo>
                    <a:lnTo>
                      <a:pt x="166" y="55"/>
                    </a:lnTo>
                    <a:lnTo>
                      <a:pt x="153" y="60"/>
                    </a:lnTo>
                    <a:lnTo>
                      <a:pt x="141" y="65"/>
                    </a:lnTo>
                    <a:lnTo>
                      <a:pt x="128" y="72"/>
                    </a:lnTo>
                    <a:lnTo>
                      <a:pt x="117" y="79"/>
                    </a:lnTo>
                    <a:lnTo>
                      <a:pt x="106" y="87"/>
                    </a:lnTo>
                    <a:lnTo>
                      <a:pt x="95" y="95"/>
                    </a:lnTo>
                    <a:lnTo>
                      <a:pt x="85" y="104"/>
                    </a:lnTo>
                    <a:lnTo>
                      <a:pt x="75" y="113"/>
                    </a:lnTo>
                    <a:lnTo>
                      <a:pt x="66" y="123"/>
                    </a:lnTo>
                    <a:lnTo>
                      <a:pt x="58" y="134"/>
                    </a:lnTo>
                    <a:lnTo>
                      <a:pt x="52" y="144"/>
                    </a:lnTo>
                    <a:lnTo>
                      <a:pt x="46" y="155"/>
                    </a:lnTo>
                    <a:lnTo>
                      <a:pt x="42" y="167"/>
                    </a:lnTo>
                    <a:lnTo>
                      <a:pt x="42" y="167"/>
                    </a:lnTo>
                    <a:lnTo>
                      <a:pt x="40" y="178"/>
                    </a:lnTo>
                    <a:lnTo>
                      <a:pt x="37" y="189"/>
                    </a:lnTo>
                    <a:lnTo>
                      <a:pt x="37" y="203"/>
                    </a:lnTo>
                    <a:lnTo>
                      <a:pt x="38" y="217"/>
                    </a:lnTo>
                    <a:lnTo>
                      <a:pt x="44" y="232"/>
                    </a:lnTo>
                    <a:lnTo>
                      <a:pt x="47" y="239"/>
                    </a:lnTo>
                    <a:lnTo>
                      <a:pt x="50" y="247"/>
                    </a:lnTo>
                    <a:lnTo>
                      <a:pt x="55" y="254"/>
                    </a:lnTo>
                    <a:lnTo>
                      <a:pt x="60" y="263"/>
                    </a:lnTo>
                    <a:lnTo>
                      <a:pt x="67" y="270"/>
                    </a:lnTo>
                    <a:lnTo>
                      <a:pt x="75" y="278"/>
                    </a:lnTo>
                    <a:lnTo>
                      <a:pt x="75" y="278"/>
                    </a:lnTo>
                    <a:lnTo>
                      <a:pt x="89" y="292"/>
                    </a:lnTo>
                    <a:lnTo>
                      <a:pt x="107" y="305"/>
                    </a:lnTo>
                    <a:lnTo>
                      <a:pt x="125" y="316"/>
                    </a:lnTo>
                    <a:lnTo>
                      <a:pt x="145" y="328"/>
                    </a:lnTo>
                    <a:lnTo>
                      <a:pt x="167" y="337"/>
                    </a:lnTo>
                    <a:lnTo>
                      <a:pt x="188" y="344"/>
                    </a:lnTo>
                    <a:lnTo>
                      <a:pt x="200" y="346"/>
                    </a:lnTo>
                    <a:lnTo>
                      <a:pt x="211" y="348"/>
                    </a:lnTo>
                    <a:lnTo>
                      <a:pt x="222" y="350"/>
                    </a:lnTo>
                    <a:lnTo>
                      <a:pt x="233" y="351"/>
                    </a:lnTo>
                    <a:lnTo>
                      <a:pt x="233" y="351"/>
                    </a:lnTo>
                    <a:lnTo>
                      <a:pt x="245" y="350"/>
                    </a:lnTo>
                    <a:lnTo>
                      <a:pt x="256" y="348"/>
                    </a:lnTo>
                    <a:lnTo>
                      <a:pt x="267" y="346"/>
                    </a:lnTo>
                    <a:lnTo>
                      <a:pt x="278" y="342"/>
                    </a:lnTo>
                    <a:lnTo>
                      <a:pt x="287" y="338"/>
                    </a:lnTo>
                    <a:lnTo>
                      <a:pt x="297" y="333"/>
                    </a:lnTo>
                    <a:lnTo>
                      <a:pt x="306" y="327"/>
                    </a:lnTo>
                    <a:lnTo>
                      <a:pt x="314" y="320"/>
                    </a:lnTo>
                    <a:lnTo>
                      <a:pt x="314" y="320"/>
                    </a:lnTo>
                    <a:lnTo>
                      <a:pt x="324" y="310"/>
                    </a:lnTo>
                    <a:lnTo>
                      <a:pt x="332" y="300"/>
                    </a:lnTo>
                    <a:lnTo>
                      <a:pt x="340" y="290"/>
                    </a:lnTo>
                    <a:lnTo>
                      <a:pt x="346" y="278"/>
                    </a:lnTo>
                    <a:lnTo>
                      <a:pt x="352" y="266"/>
                    </a:lnTo>
                    <a:lnTo>
                      <a:pt x="358" y="254"/>
                    </a:lnTo>
                    <a:lnTo>
                      <a:pt x="362" y="241"/>
                    </a:lnTo>
                    <a:lnTo>
                      <a:pt x="366" y="229"/>
                    </a:lnTo>
                    <a:lnTo>
                      <a:pt x="368" y="215"/>
                    </a:lnTo>
                    <a:lnTo>
                      <a:pt x="370" y="203"/>
                    </a:lnTo>
                    <a:lnTo>
                      <a:pt x="370" y="189"/>
                    </a:lnTo>
                    <a:lnTo>
                      <a:pt x="370" y="176"/>
                    </a:lnTo>
                    <a:lnTo>
                      <a:pt x="369" y="164"/>
                    </a:lnTo>
                    <a:lnTo>
                      <a:pt x="367" y="151"/>
                    </a:lnTo>
                    <a:lnTo>
                      <a:pt x="364" y="138"/>
                    </a:lnTo>
                    <a:lnTo>
                      <a:pt x="359" y="126"/>
                    </a:lnTo>
                    <a:lnTo>
                      <a:pt x="359" y="126"/>
                    </a:lnTo>
                    <a:lnTo>
                      <a:pt x="356" y="117"/>
                    </a:lnTo>
                    <a:lnTo>
                      <a:pt x="350" y="108"/>
                    </a:lnTo>
                    <a:lnTo>
                      <a:pt x="345" y="101"/>
                    </a:lnTo>
                    <a:lnTo>
                      <a:pt x="340" y="92"/>
                    </a:lnTo>
                    <a:lnTo>
                      <a:pt x="334" y="85"/>
                    </a:lnTo>
                    <a:lnTo>
                      <a:pt x="328" y="79"/>
                    </a:lnTo>
                    <a:lnTo>
                      <a:pt x="320" y="73"/>
                    </a:lnTo>
                    <a:lnTo>
                      <a:pt x="313" y="68"/>
                    </a:lnTo>
                    <a:lnTo>
                      <a:pt x="306" y="63"/>
                    </a:lnTo>
                    <a:lnTo>
                      <a:pt x="298" y="59"/>
                    </a:lnTo>
                    <a:lnTo>
                      <a:pt x="289" y="55"/>
                    </a:lnTo>
                    <a:lnTo>
                      <a:pt x="280" y="52"/>
                    </a:lnTo>
                    <a:lnTo>
                      <a:pt x="271" y="50"/>
                    </a:lnTo>
                    <a:lnTo>
                      <a:pt x="262" y="48"/>
                    </a:lnTo>
                    <a:lnTo>
                      <a:pt x="251" y="47"/>
                    </a:lnTo>
                    <a:lnTo>
                      <a:pt x="241" y="47"/>
                    </a:lnTo>
                    <a:lnTo>
                      <a:pt x="241" y="47"/>
                    </a:lnTo>
                    <a:lnTo>
                      <a:pt x="221" y="48"/>
                    </a:lnTo>
                    <a:lnTo>
                      <a:pt x="221" y="48"/>
                    </a:lnTo>
                    <a:lnTo>
                      <a:pt x="218" y="49"/>
                    </a:lnTo>
                    <a:lnTo>
                      <a:pt x="218" y="49"/>
                    </a:lnTo>
                    <a:lnTo>
                      <a:pt x="214" y="48"/>
                    </a:lnTo>
                    <a:lnTo>
                      <a:pt x="210" y="47"/>
                    </a:lnTo>
                    <a:lnTo>
                      <a:pt x="207" y="45"/>
                    </a:lnTo>
                    <a:lnTo>
                      <a:pt x="203" y="4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8" name="chenying0907 903"/>
              <p:cNvSpPr>
                <a:spLocks noEditPoints="1"/>
              </p:cNvSpPr>
              <p:nvPr/>
            </p:nvSpPr>
            <p:spPr bwMode="auto">
              <a:xfrm>
                <a:off x="4197350" y="1404938"/>
                <a:ext cx="449263" cy="444500"/>
              </a:xfrm>
              <a:custGeom>
                <a:avLst/>
                <a:gdLst/>
                <a:ahLst/>
                <a:cxnLst>
                  <a:cxn ang="0">
                    <a:pos x="735" y="833"/>
                  </a:cxn>
                  <a:cxn ang="0">
                    <a:pos x="616" y="832"/>
                  </a:cxn>
                  <a:cxn ang="0">
                    <a:pos x="603" y="831"/>
                  </a:cxn>
                  <a:cxn ang="0">
                    <a:pos x="588" y="829"/>
                  </a:cxn>
                  <a:cxn ang="0">
                    <a:pos x="575" y="811"/>
                  </a:cxn>
                  <a:cxn ang="0">
                    <a:pos x="562" y="767"/>
                  </a:cxn>
                  <a:cxn ang="0">
                    <a:pos x="559" y="714"/>
                  </a:cxn>
                  <a:cxn ang="0">
                    <a:pos x="551" y="661"/>
                  </a:cxn>
                  <a:cxn ang="0">
                    <a:pos x="522" y="582"/>
                  </a:cxn>
                  <a:cxn ang="0">
                    <a:pos x="482" y="510"/>
                  </a:cxn>
                  <a:cxn ang="0">
                    <a:pos x="432" y="444"/>
                  </a:cxn>
                  <a:cxn ang="0">
                    <a:pos x="375" y="389"/>
                  </a:cxn>
                  <a:cxn ang="0">
                    <a:pos x="339" y="363"/>
                  </a:cxn>
                  <a:cxn ang="0">
                    <a:pos x="270" y="330"/>
                  </a:cxn>
                  <a:cxn ang="0">
                    <a:pos x="134" y="299"/>
                  </a:cxn>
                  <a:cxn ang="0">
                    <a:pos x="93" y="296"/>
                  </a:cxn>
                  <a:cxn ang="0">
                    <a:pos x="50" y="287"/>
                  </a:cxn>
                  <a:cxn ang="0">
                    <a:pos x="35" y="271"/>
                  </a:cxn>
                  <a:cxn ang="0">
                    <a:pos x="27" y="263"/>
                  </a:cxn>
                  <a:cxn ang="0">
                    <a:pos x="14" y="223"/>
                  </a:cxn>
                  <a:cxn ang="0">
                    <a:pos x="0" y="99"/>
                  </a:cxn>
                  <a:cxn ang="0">
                    <a:pos x="11" y="14"/>
                  </a:cxn>
                  <a:cxn ang="0">
                    <a:pos x="19" y="3"/>
                  </a:cxn>
                  <a:cxn ang="0">
                    <a:pos x="34" y="1"/>
                  </a:cxn>
                  <a:cxn ang="0">
                    <a:pos x="50" y="11"/>
                  </a:cxn>
                  <a:cxn ang="0">
                    <a:pos x="151" y="17"/>
                  </a:cxn>
                  <a:cxn ang="0">
                    <a:pos x="325" y="50"/>
                  </a:cxn>
                  <a:cxn ang="0">
                    <a:pos x="471" y="111"/>
                  </a:cxn>
                  <a:cxn ang="0">
                    <a:pos x="593" y="201"/>
                  </a:cxn>
                  <a:cxn ang="0">
                    <a:pos x="667" y="284"/>
                  </a:cxn>
                  <a:cxn ang="0">
                    <a:pos x="739" y="398"/>
                  </a:cxn>
                  <a:cxn ang="0">
                    <a:pos x="792" y="526"/>
                  </a:cxn>
                  <a:cxn ang="0">
                    <a:pos x="825" y="672"/>
                  </a:cxn>
                  <a:cxn ang="0">
                    <a:pos x="837" y="799"/>
                  </a:cxn>
                  <a:cxn ang="0">
                    <a:pos x="847" y="815"/>
                  </a:cxn>
                  <a:cxn ang="0">
                    <a:pos x="843" y="833"/>
                  </a:cxn>
                  <a:cxn ang="0">
                    <a:pos x="831" y="838"/>
                  </a:cxn>
                  <a:cxn ang="0">
                    <a:pos x="45" y="65"/>
                  </a:cxn>
                  <a:cxn ang="0">
                    <a:pos x="46" y="157"/>
                  </a:cxn>
                  <a:cxn ang="0">
                    <a:pos x="61" y="237"/>
                  </a:cxn>
                  <a:cxn ang="0">
                    <a:pos x="76" y="249"/>
                  </a:cxn>
                  <a:cxn ang="0">
                    <a:pos x="92" y="257"/>
                  </a:cxn>
                  <a:cxn ang="0">
                    <a:pos x="174" y="267"/>
                  </a:cxn>
                  <a:cxn ang="0">
                    <a:pos x="232" y="274"/>
                  </a:cxn>
                  <a:cxn ang="0">
                    <a:pos x="298" y="295"/>
                  </a:cxn>
                  <a:cxn ang="0">
                    <a:pos x="376" y="335"/>
                  </a:cxn>
                  <a:cxn ang="0">
                    <a:pos x="406" y="360"/>
                  </a:cxn>
                  <a:cxn ang="0">
                    <a:pos x="498" y="465"/>
                  </a:cxn>
                  <a:cxn ang="0">
                    <a:pos x="565" y="574"/>
                  </a:cxn>
                  <a:cxn ang="0">
                    <a:pos x="578" y="611"/>
                  </a:cxn>
                  <a:cxn ang="0">
                    <a:pos x="588" y="680"/>
                  </a:cxn>
                  <a:cxn ang="0">
                    <a:pos x="601" y="759"/>
                  </a:cxn>
                  <a:cxn ang="0">
                    <a:pos x="625" y="791"/>
                  </a:cxn>
                  <a:cxn ang="0">
                    <a:pos x="781" y="793"/>
                  </a:cxn>
                  <a:cxn ang="0">
                    <a:pos x="791" y="740"/>
                  </a:cxn>
                  <a:cxn ang="0">
                    <a:pos x="768" y="594"/>
                  </a:cxn>
                  <a:cxn ang="0">
                    <a:pos x="728" y="467"/>
                  </a:cxn>
                  <a:cxn ang="0">
                    <a:pos x="671" y="358"/>
                  </a:cxn>
                  <a:cxn ang="0">
                    <a:pos x="616" y="287"/>
                  </a:cxn>
                  <a:cxn ang="0">
                    <a:pos x="506" y="187"/>
                  </a:cxn>
                  <a:cxn ang="0">
                    <a:pos x="379" y="115"/>
                  </a:cxn>
                  <a:cxn ang="0">
                    <a:pos x="231" y="71"/>
                  </a:cxn>
                  <a:cxn ang="0">
                    <a:pos x="58" y="53"/>
                  </a:cxn>
                </a:cxnLst>
                <a:rect l="0" t="0" r="r" b="b"/>
                <a:pathLst>
                  <a:path w="847" h="838">
                    <a:moveTo>
                      <a:pt x="829" y="838"/>
                    </a:moveTo>
                    <a:lnTo>
                      <a:pt x="829" y="838"/>
                    </a:lnTo>
                    <a:lnTo>
                      <a:pt x="782" y="835"/>
                    </a:lnTo>
                    <a:lnTo>
                      <a:pt x="735" y="833"/>
                    </a:lnTo>
                    <a:lnTo>
                      <a:pt x="686" y="833"/>
                    </a:lnTo>
                    <a:lnTo>
                      <a:pt x="635" y="832"/>
                    </a:lnTo>
                    <a:lnTo>
                      <a:pt x="616" y="832"/>
                    </a:lnTo>
                    <a:lnTo>
                      <a:pt x="616" y="832"/>
                    </a:lnTo>
                    <a:lnTo>
                      <a:pt x="609" y="831"/>
                    </a:lnTo>
                    <a:lnTo>
                      <a:pt x="606" y="830"/>
                    </a:lnTo>
                    <a:lnTo>
                      <a:pt x="603" y="831"/>
                    </a:lnTo>
                    <a:lnTo>
                      <a:pt x="603" y="831"/>
                    </a:lnTo>
                    <a:lnTo>
                      <a:pt x="599" y="831"/>
                    </a:lnTo>
                    <a:lnTo>
                      <a:pt x="599" y="831"/>
                    </a:lnTo>
                    <a:lnTo>
                      <a:pt x="593" y="831"/>
                    </a:lnTo>
                    <a:lnTo>
                      <a:pt x="588" y="829"/>
                    </a:lnTo>
                    <a:lnTo>
                      <a:pt x="584" y="826"/>
                    </a:lnTo>
                    <a:lnTo>
                      <a:pt x="581" y="822"/>
                    </a:lnTo>
                    <a:lnTo>
                      <a:pt x="581" y="822"/>
                    </a:lnTo>
                    <a:lnTo>
                      <a:pt x="575" y="811"/>
                    </a:lnTo>
                    <a:lnTo>
                      <a:pt x="571" y="800"/>
                    </a:lnTo>
                    <a:lnTo>
                      <a:pt x="567" y="789"/>
                    </a:lnTo>
                    <a:lnTo>
                      <a:pt x="564" y="779"/>
                    </a:lnTo>
                    <a:lnTo>
                      <a:pt x="562" y="767"/>
                    </a:lnTo>
                    <a:lnTo>
                      <a:pt x="561" y="756"/>
                    </a:lnTo>
                    <a:lnTo>
                      <a:pt x="560" y="732"/>
                    </a:lnTo>
                    <a:lnTo>
                      <a:pt x="560" y="732"/>
                    </a:lnTo>
                    <a:lnTo>
                      <a:pt x="559" y="714"/>
                    </a:lnTo>
                    <a:lnTo>
                      <a:pt x="558" y="697"/>
                    </a:lnTo>
                    <a:lnTo>
                      <a:pt x="555" y="679"/>
                    </a:lnTo>
                    <a:lnTo>
                      <a:pt x="551" y="661"/>
                    </a:lnTo>
                    <a:lnTo>
                      <a:pt x="551" y="661"/>
                    </a:lnTo>
                    <a:lnTo>
                      <a:pt x="545" y="641"/>
                    </a:lnTo>
                    <a:lnTo>
                      <a:pt x="538" y="622"/>
                    </a:lnTo>
                    <a:lnTo>
                      <a:pt x="530" y="602"/>
                    </a:lnTo>
                    <a:lnTo>
                      <a:pt x="522" y="582"/>
                    </a:lnTo>
                    <a:lnTo>
                      <a:pt x="513" y="564"/>
                    </a:lnTo>
                    <a:lnTo>
                      <a:pt x="504" y="545"/>
                    </a:lnTo>
                    <a:lnTo>
                      <a:pt x="493" y="528"/>
                    </a:lnTo>
                    <a:lnTo>
                      <a:pt x="482" y="510"/>
                    </a:lnTo>
                    <a:lnTo>
                      <a:pt x="470" y="492"/>
                    </a:lnTo>
                    <a:lnTo>
                      <a:pt x="458" y="476"/>
                    </a:lnTo>
                    <a:lnTo>
                      <a:pt x="446" y="459"/>
                    </a:lnTo>
                    <a:lnTo>
                      <a:pt x="432" y="444"/>
                    </a:lnTo>
                    <a:lnTo>
                      <a:pt x="419" y="429"/>
                    </a:lnTo>
                    <a:lnTo>
                      <a:pt x="404" y="415"/>
                    </a:lnTo>
                    <a:lnTo>
                      <a:pt x="390" y="403"/>
                    </a:lnTo>
                    <a:lnTo>
                      <a:pt x="375" y="389"/>
                    </a:lnTo>
                    <a:lnTo>
                      <a:pt x="375" y="389"/>
                    </a:lnTo>
                    <a:lnTo>
                      <a:pt x="364" y="380"/>
                    </a:lnTo>
                    <a:lnTo>
                      <a:pt x="352" y="372"/>
                    </a:lnTo>
                    <a:lnTo>
                      <a:pt x="339" y="363"/>
                    </a:lnTo>
                    <a:lnTo>
                      <a:pt x="326" y="356"/>
                    </a:lnTo>
                    <a:lnTo>
                      <a:pt x="313" y="349"/>
                    </a:lnTo>
                    <a:lnTo>
                      <a:pt x="299" y="342"/>
                    </a:lnTo>
                    <a:lnTo>
                      <a:pt x="270" y="330"/>
                    </a:lnTo>
                    <a:lnTo>
                      <a:pt x="239" y="320"/>
                    </a:lnTo>
                    <a:lnTo>
                      <a:pt x="206" y="312"/>
                    </a:lnTo>
                    <a:lnTo>
                      <a:pt x="171" y="304"/>
                    </a:lnTo>
                    <a:lnTo>
                      <a:pt x="134" y="299"/>
                    </a:lnTo>
                    <a:lnTo>
                      <a:pt x="134" y="299"/>
                    </a:lnTo>
                    <a:lnTo>
                      <a:pt x="112" y="297"/>
                    </a:lnTo>
                    <a:lnTo>
                      <a:pt x="112" y="297"/>
                    </a:lnTo>
                    <a:lnTo>
                      <a:pt x="93" y="296"/>
                    </a:lnTo>
                    <a:lnTo>
                      <a:pt x="75" y="294"/>
                    </a:lnTo>
                    <a:lnTo>
                      <a:pt x="66" y="292"/>
                    </a:lnTo>
                    <a:lnTo>
                      <a:pt x="57" y="290"/>
                    </a:lnTo>
                    <a:lnTo>
                      <a:pt x="50" y="287"/>
                    </a:lnTo>
                    <a:lnTo>
                      <a:pt x="43" y="283"/>
                    </a:lnTo>
                    <a:lnTo>
                      <a:pt x="43" y="283"/>
                    </a:lnTo>
                    <a:lnTo>
                      <a:pt x="38" y="278"/>
                    </a:lnTo>
                    <a:lnTo>
                      <a:pt x="35" y="271"/>
                    </a:lnTo>
                    <a:lnTo>
                      <a:pt x="33" y="268"/>
                    </a:lnTo>
                    <a:lnTo>
                      <a:pt x="29" y="266"/>
                    </a:lnTo>
                    <a:lnTo>
                      <a:pt x="29" y="266"/>
                    </a:lnTo>
                    <a:lnTo>
                      <a:pt x="27" y="263"/>
                    </a:lnTo>
                    <a:lnTo>
                      <a:pt x="25" y="261"/>
                    </a:lnTo>
                    <a:lnTo>
                      <a:pt x="22" y="255"/>
                    </a:lnTo>
                    <a:lnTo>
                      <a:pt x="22" y="255"/>
                    </a:lnTo>
                    <a:lnTo>
                      <a:pt x="14" y="223"/>
                    </a:lnTo>
                    <a:lnTo>
                      <a:pt x="8" y="191"/>
                    </a:lnTo>
                    <a:lnTo>
                      <a:pt x="4" y="160"/>
                    </a:lnTo>
                    <a:lnTo>
                      <a:pt x="2" y="129"/>
                    </a:lnTo>
                    <a:lnTo>
                      <a:pt x="0" y="99"/>
                    </a:lnTo>
                    <a:lnTo>
                      <a:pt x="3" y="70"/>
                    </a:lnTo>
                    <a:lnTo>
                      <a:pt x="6" y="41"/>
                    </a:lnTo>
                    <a:lnTo>
                      <a:pt x="11" y="14"/>
                    </a:lnTo>
                    <a:lnTo>
                      <a:pt x="11" y="14"/>
                    </a:lnTo>
                    <a:lnTo>
                      <a:pt x="13" y="10"/>
                    </a:lnTo>
                    <a:lnTo>
                      <a:pt x="14" y="7"/>
                    </a:lnTo>
                    <a:lnTo>
                      <a:pt x="16" y="5"/>
                    </a:lnTo>
                    <a:lnTo>
                      <a:pt x="19" y="3"/>
                    </a:lnTo>
                    <a:lnTo>
                      <a:pt x="23" y="1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34" y="1"/>
                    </a:lnTo>
                    <a:lnTo>
                      <a:pt x="39" y="2"/>
                    </a:lnTo>
                    <a:lnTo>
                      <a:pt x="43" y="5"/>
                    </a:lnTo>
                    <a:lnTo>
                      <a:pt x="47" y="8"/>
                    </a:lnTo>
                    <a:lnTo>
                      <a:pt x="50" y="11"/>
                    </a:lnTo>
                    <a:lnTo>
                      <a:pt x="55" y="11"/>
                    </a:lnTo>
                    <a:lnTo>
                      <a:pt x="55" y="11"/>
                    </a:lnTo>
                    <a:lnTo>
                      <a:pt x="105" y="13"/>
                    </a:lnTo>
                    <a:lnTo>
                      <a:pt x="151" y="17"/>
                    </a:lnTo>
                    <a:lnTo>
                      <a:pt x="198" y="23"/>
                    </a:lnTo>
                    <a:lnTo>
                      <a:pt x="241" y="31"/>
                    </a:lnTo>
                    <a:lnTo>
                      <a:pt x="284" y="40"/>
                    </a:lnTo>
                    <a:lnTo>
                      <a:pt x="325" y="50"/>
                    </a:lnTo>
                    <a:lnTo>
                      <a:pt x="364" y="63"/>
                    </a:lnTo>
                    <a:lnTo>
                      <a:pt x="401" y="77"/>
                    </a:lnTo>
                    <a:lnTo>
                      <a:pt x="437" y="94"/>
                    </a:lnTo>
                    <a:lnTo>
                      <a:pt x="471" y="111"/>
                    </a:lnTo>
                    <a:lnTo>
                      <a:pt x="504" y="131"/>
                    </a:lnTo>
                    <a:lnTo>
                      <a:pt x="536" y="153"/>
                    </a:lnTo>
                    <a:lnTo>
                      <a:pt x="564" y="175"/>
                    </a:lnTo>
                    <a:lnTo>
                      <a:pt x="593" y="201"/>
                    </a:lnTo>
                    <a:lnTo>
                      <a:pt x="620" y="228"/>
                    </a:lnTo>
                    <a:lnTo>
                      <a:pt x="645" y="256"/>
                    </a:lnTo>
                    <a:lnTo>
                      <a:pt x="645" y="256"/>
                    </a:lnTo>
                    <a:lnTo>
                      <a:pt x="667" y="284"/>
                    </a:lnTo>
                    <a:lnTo>
                      <a:pt x="686" y="312"/>
                    </a:lnTo>
                    <a:lnTo>
                      <a:pt x="706" y="340"/>
                    </a:lnTo>
                    <a:lnTo>
                      <a:pt x="724" y="368"/>
                    </a:lnTo>
                    <a:lnTo>
                      <a:pt x="739" y="398"/>
                    </a:lnTo>
                    <a:lnTo>
                      <a:pt x="755" y="429"/>
                    </a:lnTo>
                    <a:lnTo>
                      <a:pt x="768" y="460"/>
                    </a:lnTo>
                    <a:lnTo>
                      <a:pt x="780" y="493"/>
                    </a:lnTo>
                    <a:lnTo>
                      <a:pt x="792" y="526"/>
                    </a:lnTo>
                    <a:lnTo>
                      <a:pt x="801" y="562"/>
                    </a:lnTo>
                    <a:lnTo>
                      <a:pt x="810" y="597"/>
                    </a:lnTo>
                    <a:lnTo>
                      <a:pt x="818" y="634"/>
                    </a:lnTo>
                    <a:lnTo>
                      <a:pt x="825" y="672"/>
                    </a:lnTo>
                    <a:lnTo>
                      <a:pt x="830" y="711"/>
                    </a:lnTo>
                    <a:lnTo>
                      <a:pt x="834" y="752"/>
                    </a:lnTo>
                    <a:lnTo>
                      <a:pt x="837" y="794"/>
                    </a:lnTo>
                    <a:lnTo>
                      <a:pt x="837" y="799"/>
                    </a:lnTo>
                    <a:lnTo>
                      <a:pt x="840" y="802"/>
                    </a:lnTo>
                    <a:lnTo>
                      <a:pt x="840" y="802"/>
                    </a:lnTo>
                    <a:lnTo>
                      <a:pt x="844" y="808"/>
                    </a:lnTo>
                    <a:lnTo>
                      <a:pt x="847" y="815"/>
                    </a:lnTo>
                    <a:lnTo>
                      <a:pt x="847" y="822"/>
                    </a:lnTo>
                    <a:lnTo>
                      <a:pt x="846" y="829"/>
                    </a:lnTo>
                    <a:lnTo>
                      <a:pt x="846" y="829"/>
                    </a:lnTo>
                    <a:lnTo>
                      <a:pt x="843" y="833"/>
                    </a:lnTo>
                    <a:lnTo>
                      <a:pt x="840" y="836"/>
                    </a:lnTo>
                    <a:lnTo>
                      <a:pt x="836" y="837"/>
                    </a:lnTo>
                    <a:lnTo>
                      <a:pt x="831" y="838"/>
                    </a:lnTo>
                    <a:lnTo>
                      <a:pt x="831" y="838"/>
                    </a:lnTo>
                    <a:lnTo>
                      <a:pt x="829" y="838"/>
                    </a:lnTo>
                    <a:lnTo>
                      <a:pt x="829" y="838"/>
                    </a:lnTo>
                    <a:close/>
                    <a:moveTo>
                      <a:pt x="45" y="65"/>
                    </a:moveTo>
                    <a:lnTo>
                      <a:pt x="45" y="65"/>
                    </a:lnTo>
                    <a:lnTo>
                      <a:pt x="44" y="89"/>
                    </a:lnTo>
                    <a:lnTo>
                      <a:pt x="43" y="112"/>
                    </a:lnTo>
                    <a:lnTo>
                      <a:pt x="44" y="135"/>
                    </a:lnTo>
                    <a:lnTo>
                      <a:pt x="46" y="157"/>
                    </a:lnTo>
                    <a:lnTo>
                      <a:pt x="49" y="177"/>
                    </a:lnTo>
                    <a:lnTo>
                      <a:pt x="52" y="197"/>
                    </a:lnTo>
                    <a:lnTo>
                      <a:pt x="59" y="232"/>
                    </a:lnTo>
                    <a:lnTo>
                      <a:pt x="61" y="237"/>
                    </a:lnTo>
                    <a:lnTo>
                      <a:pt x="67" y="239"/>
                    </a:lnTo>
                    <a:lnTo>
                      <a:pt x="67" y="239"/>
                    </a:lnTo>
                    <a:lnTo>
                      <a:pt x="72" y="243"/>
                    </a:lnTo>
                    <a:lnTo>
                      <a:pt x="76" y="249"/>
                    </a:lnTo>
                    <a:lnTo>
                      <a:pt x="78" y="253"/>
                    </a:lnTo>
                    <a:lnTo>
                      <a:pt x="82" y="254"/>
                    </a:lnTo>
                    <a:lnTo>
                      <a:pt x="82" y="254"/>
                    </a:lnTo>
                    <a:lnTo>
                      <a:pt x="92" y="257"/>
                    </a:lnTo>
                    <a:lnTo>
                      <a:pt x="103" y="259"/>
                    </a:lnTo>
                    <a:lnTo>
                      <a:pt x="125" y="263"/>
                    </a:lnTo>
                    <a:lnTo>
                      <a:pt x="149" y="265"/>
                    </a:lnTo>
                    <a:lnTo>
                      <a:pt x="174" y="267"/>
                    </a:lnTo>
                    <a:lnTo>
                      <a:pt x="174" y="267"/>
                    </a:lnTo>
                    <a:lnTo>
                      <a:pt x="207" y="270"/>
                    </a:lnTo>
                    <a:lnTo>
                      <a:pt x="220" y="272"/>
                    </a:lnTo>
                    <a:lnTo>
                      <a:pt x="232" y="274"/>
                    </a:lnTo>
                    <a:lnTo>
                      <a:pt x="232" y="274"/>
                    </a:lnTo>
                    <a:lnTo>
                      <a:pt x="254" y="281"/>
                    </a:lnTo>
                    <a:lnTo>
                      <a:pt x="275" y="287"/>
                    </a:lnTo>
                    <a:lnTo>
                      <a:pt x="298" y="295"/>
                    </a:lnTo>
                    <a:lnTo>
                      <a:pt x="321" y="304"/>
                    </a:lnTo>
                    <a:lnTo>
                      <a:pt x="343" y="316"/>
                    </a:lnTo>
                    <a:lnTo>
                      <a:pt x="366" y="328"/>
                    </a:lnTo>
                    <a:lnTo>
                      <a:pt x="376" y="335"/>
                    </a:lnTo>
                    <a:lnTo>
                      <a:pt x="387" y="344"/>
                    </a:lnTo>
                    <a:lnTo>
                      <a:pt x="397" y="352"/>
                    </a:lnTo>
                    <a:lnTo>
                      <a:pt x="406" y="360"/>
                    </a:lnTo>
                    <a:lnTo>
                      <a:pt x="406" y="360"/>
                    </a:lnTo>
                    <a:lnTo>
                      <a:pt x="432" y="386"/>
                    </a:lnTo>
                    <a:lnTo>
                      <a:pt x="456" y="413"/>
                    </a:lnTo>
                    <a:lnTo>
                      <a:pt x="478" y="439"/>
                    </a:lnTo>
                    <a:lnTo>
                      <a:pt x="498" y="465"/>
                    </a:lnTo>
                    <a:lnTo>
                      <a:pt x="517" y="491"/>
                    </a:lnTo>
                    <a:lnTo>
                      <a:pt x="535" y="518"/>
                    </a:lnTo>
                    <a:lnTo>
                      <a:pt x="550" y="545"/>
                    </a:lnTo>
                    <a:lnTo>
                      <a:pt x="565" y="574"/>
                    </a:lnTo>
                    <a:lnTo>
                      <a:pt x="565" y="574"/>
                    </a:lnTo>
                    <a:lnTo>
                      <a:pt x="571" y="585"/>
                    </a:lnTo>
                    <a:lnTo>
                      <a:pt x="575" y="598"/>
                    </a:lnTo>
                    <a:lnTo>
                      <a:pt x="578" y="611"/>
                    </a:lnTo>
                    <a:lnTo>
                      <a:pt x="581" y="625"/>
                    </a:lnTo>
                    <a:lnTo>
                      <a:pt x="585" y="653"/>
                    </a:lnTo>
                    <a:lnTo>
                      <a:pt x="588" y="680"/>
                    </a:lnTo>
                    <a:lnTo>
                      <a:pt x="588" y="680"/>
                    </a:lnTo>
                    <a:lnTo>
                      <a:pt x="591" y="707"/>
                    </a:lnTo>
                    <a:lnTo>
                      <a:pt x="594" y="734"/>
                    </a:lnTo>
                    <a:lnTo>
                      <a:pt x="598" y="747"/>
                    </a:lnTo>
                    <a:lnTo>
                      <a:pt x="601" y="759"/>
                    </a:lnTo>
                    <a:lnTo>
                      <a:pt x="604" y="771"/>
                    </a:lnTo>
                    <a:lnTo>
                      <a:pt x="609" y="783"/>
                    </a:lnTo>
                    <a:lnTo>
                      <a:pt x="612" y="791"/>
                    </a:lnTo>
                    <a:lnTo>
                      <a:pt x="625" y="791"/>
                    </a:lnTo>
                    <a:lnTo>
                      <a:pt x="625" y="791"/>
                    </a:lnTo>
                    <a:lnTo>
                      <a:pt x="704" y="791"/>
                    </a:lnTo>
                    <a:lnTo>
                      <a:pt x="742" y="792"/>
                    </a:lnTo>
                    <a:lnTo>
                      <a:pt x="781" y="793"/>
                    </a:lnTo>
                    <a:lnTo>
                      <a:pt x="795" y="794"/>
                    </a:lnTo>
                    <a:lnTo>
                      <a:pt x="794" y="780"/>
                    </a:lnTo>
                    <a:lnTo>
                      <a:pt x="794" y="780"/>
                    </a:lnTo>
                    <a:lnTo>
                      <a:pt x="791" y="740"/>
                    </a:lnTo>
                    <a:lnTo>
                      <a:pt x="787" y="701"/>
                    </a:lnTo>
                    <a:lnTo>
                      <a:pt x="781" y="664"/>
                    </a:lnTo>
                    <a:lnTo>
                      <a:pt x="775" y="628"/>
                    </a:lnTo>
                    <a:lnTo>
                      <a:pt x="768" y="594"/>
                    </a:lnTo>
                    <a:lnTo>
                      <a:pt x="760" y="560"/>
                    </a:lnTo>
                    <a:lnTo>
                      <a:pt x="750" y="528"/>
                    </a:lnTo>
                    <a:lnTo>
                      <a:pt x="739" y="497"/>
                    </a:lnTo>
                    <a:lnTo>
                      <a:pt x="728" y="467"/>
                    </a:lnTo>
                    <a:lnTo>
                      <a:pt x="715" y="439"/>
                    </a:lnTo>
                    <a:lnTo>
                      <a:pt x="702" y="411"/>
                    </a:lnTo>
                    <a:lnTo>
                      <a:pt x="686" y="384"/>
                    </a:lnTo>
                    <a:lnTo>
                      <a:pt x="671" y="358"/>
                    </a:lnTo>
                    <a:lnTo>
                      <a:pt x="654" y="333"/>
                    </a:lnTo>
                    <a:lnTo>
                      <a:pt x="636" y="310"/>
                    </a:lnTo>
                    <a:lnTo>
                      <a:pt x="616" y="287"/>
                    </a:lnTo>
                    <a:lnTo>
                      <a:pt x="616" y="287"/>
                    </a:lnTo>
                    <a:lnTo>
                      <a:pt x="590" y="259"/>
                    </a:lnTo>
                    <a:lnTo>
                      <a:pt x="562" y="233"/>
                    </a:lnTo>
                    <a:lnTo>
                      <a:pt x="535" y="209"/>
                    </a:lnTo>
                    <a:lnTo>
                      <a:pt x="506" y="187"/>
                    </a:lnTo>
                    <a:lnTo>
                      <a:pt x="476" y="166"/>
                    </a:lnTo>
                    <a:lnTo>
                      <a:pt x="445" y="147"/>
                    </a:lnTo>
                    <a:lnTo>
                      <a:pt x="412" y="131"/>
                    </a:lnTo>
                    <a:lnTo>
                      <a:pt x="379" y="115"/>
                    </a:lnTo>
                    <a:lnTo>
                      <a:pt x="343" y="102"/>
                    </a:lnTo>
                    <a:lnTo>
                      <a:pt x="307" y="90"/>
                    </a:lnTo>
                    <a:lnTo>
                      <a:pt x="270" y="80"/>
                    </a:lnTo>
                    <a:lnTo>
                      <a:pt x="231" y="71"/>
                    </a:lnTo>
                    <a:lnTo>
                      <a:pt x="190" y="65"/>
                    </a:lnTo>
                    <a:lnTo>
                      <a:pt x="147" y="60"/>
                    </a:lnTo>
                    <a:lnTo>
                      <a:pt x="104" y="55"/>
                    </a:lnTo>
                    <a:lnTo>
                      <a:pt x="58" y="53"/>
                    </a:lnTo>
                    <a:lnTo>
                      <a:pt x="47" y="53"/>
                    </a:lnTo>
                    <a:lnTo>
                      <a:pt x="45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9" name="chenying0907 904"/>
              <p:cNvSpPr>
                <a:spLocks noEditPoints="1"/>
              </p:cNvSpPr>
              <p:nvPr/>
            </p:nvSpPr>
            <p:spPr bwMode="auto">
              <a:xfrm>
                <a:off x="4214813" y="1193800"/>
                <a:ext cx="649288" cy="658813"/>
              </a:xfrm>
              <a:custGeom>
                <a:avLst/>
                <a:gdLst/>
                <a:ahLst/>
                <a:cxnLst>
                  <a:cxn ang="0">
                    <a:pos x="980" y="1233"/>
                  </a:cxn>
                  <a:cxn ang="0">
                    <a:pos x="957" y="1244"/>
                  </a:cxn>
                  <a:cxn ang="0">
                    <a:pos x="943" y="1233"/>
                  </a:cxn>
                  <a:cxn ang="0">
                    <a:pos x="933" y="1152"/>
                  </a:cxn>
                  <a:cxn ang="0">
                    <a:pos x="929" y="1000"/>
                  </a:cxn>
                  <a:cxn ang="0">
                    <a:pos x="911" y="872"/>
                  </a:cxn>
                  <a:cxn ang="0">
                    <a:pos x="879" y="776"/>
                  </a:cxn>
                  <a:cxn ang="0">
                    <a:pos x="828" y="668"/>
                  </a:cxn>
                  <a:cxn ang="0">
                    <a:pos x="764" y="576"/>
                  </a:cxn>
                  <a:cxn ang="0">
                    <a:pos x="699" y="508"/>
                  </a:cxn>
                  <a:cxn ang="0">
                    <a:pos x="604" y="435"/>
                  </a:cxn>
                  <a:cxn ang="0">
                    <a:pos x="504" y="380"/>
                  </a:cxn>
                  <a:cxn ang="0">
                    <a:pos x="287" y="307"/>
                  </a:cxn>
                  <a:cxn ang="0">
                    <a:pos x="25" y="257"/>
                  </a:cxn>
                  <a:cxn ang="0">
                    <a:pos x="14" y="251"/>
                  </a:cxn>
                  <a:cxn ang="0">
                    <a:pos x="13" y="231"/>
                  </a:cxn>
                  <a:cxn ang="0">
                    <a:pos x="5" y="215"/>
                  </a:cxn>
                  <a:cxn ang="0">
                    <a:pos x="1" y="69"/>
                  </a:cxn>
                  <a:cxn ang="0">
                    <a:pos x="3" y="8"/>
                  </a:cxn>
                  <a:cxn ang="0">
                    <a:pos x="16" y="0"/>
                  </a:cxn>
                  <a:cxn ang="0">
                    <a:pos x="33" y="2"/>
                  </a:cxn>
                  <a:cxn ang="0">
                    <a:pos x="79" y="13"/>
                  </a:cxn>
                  <a:cxn ang="0">
                    <a:pos x="281" y="38"/>
                  </a:cxn>
                  <a:cxn ang="0">
                    <a:pos x="459" y="74"/>
                  </a:cxn>
                  <a:cxn ang="0">
                    <a:pos x="545" y="107"/>
                  </a:cxn>
                  <a:cxn ang="0">
                    <a:pos x="768" y="239"/>
                  </a:cxn>
                  <a:cxn ang="0">
                    <a:pos x="867" y="321"/>
                  </a:cxn>
                  <a:cxn ang="0">
                    <a:pos x="942" y="400"/>
                  </a:cxn>
                  <a:cxn ang="0">
                    <a:pos x="1027" y="510"/>
                  </a:cxn>
                  <a:cxn ang="0">
                    <a:pos x="1093" y="622"/>
                  </a:cxn>
                  <a:cxn ang="0">
                    <a:pos x="1131" y="712"/>
                  </a:cxn>
                  <a:cxn ang="0">
                    <a:pos x="1178" y="904"/>
                  </a:cxn>
                  <a:cxn ang="0">
                    <a:pos x="1215" y="1189"/>
                  </a:cxn>
                  <a:cxn ang="0">
                    <a:pos x="1227" y="1208"/>
                  </a:cxn>
                  <a:cxn ang="0">
                    <a:pos x="1219" y="1230"/>
                  </a:cxn>
                  <a:cxn ang="0">
                    <a:pos x="1208" y="1232"/>
                  </a:cxn>
                  <a:cxn ang="0">
                    <a:pos x="1106" y="1233"/>
                  </a:cxn>
                  <a:cxn ang="0">
                    <a:pos x="997" y="1244"/>
                  </a:cxn>
                  <a:cxn ang="0">
                    <a:pos x="45" y="117"/>
                  </a:cxn>
                  <a:cxn ang="0">
                    <a:pos x="66" y="221"/>
                  </a:cxn>
                  <a:cxn ang="0">
                    <a:pos x="362" y="283"/>
                  </a:cxn>
                  <a:cxn ang="0">
                    <a:pos x="548" y="352"/>
                  </a:cxn>
                  <a:cxn ang="0">
                    <a:pos x="654" y="414"/>
                  </a:cxn>
                  <a:cxn ang="0">
                    <a:pos x="750" y="498"/>
                  </a:cxn>
                  <a:cxn ang="0">
                    <a:pos x="839" y="609"/>
                  </a:cxn>
                  <a:cxn ang="0">
                    <a:pos x="931" y="792"/>
                  </a:cxn>
                  <a:cxn ang="0">
                    <a:pos x="958" y="912"/>
                  </a:cxn>
                  <a:cxn ang="0">
                    <a:pos x="968" y="1048"/>
                  </a:cxn>
                  <a:cxn ang="0">
                    <a:pos x="995" y="1203"/>
                  </a:cxn>
                  <a:cxn ang="0">
                    <a:pos x="1048" y="1197"/>
                  </a:cxn>
                  <a:cxn ang="0">
                    <a:pos x="1172" y="1175"/>
                  </a:cxn>
                  <a:cxn ang="0">
                    <a:pos x="1146" y="947"/>
                  </a:cxn>
                  <a:cxn ang="0">
                    <a:pos x="1106" y="764"/>
                  </a:cxn>
                  <a:cxn ang="0">
                    <a:pos x="1065" y="665"/>
                  </a:cxn>
                  <a:cxn ang="0">
                    <a:pos x="993" y="536"/>
                  </a:cxn>
                  <a:cxn ang="0">
                    <a:pos x="905" y="420"/>
                  </a:cxn>
                  <a:cxn ang="0">
                    <a:pos x="825" y="340"/>
                  </a:cxn>
                  <a:cxn ang="0">
                    <a:pos x="671" y="222"/>
                  </a:cxn>
                  <a:cxn ang="0">
                    <a:pos x="536" y="148"/>
                  </a:cxn>
                  <a:cxn ang="0">
                    <a:pos x="419" y="106"/>
                  </a:cxn>
                  <a:cxn ang="0">
                    <a:pos x="181" y="68"/>
                  </a:cxn>
                  <a:cxn ang="0">
                    <a:pos x="43" y="65"/>
                  </a:cxn>
                </a:cxnLst>
                <a:rect l="0" t="0" r="r" b="b"/>
                <a:pathLst>
                  <a:path w="1227" h="1244">
                    <a:moveTo>
                      <a:pt x="997" y="1244"/>
                    </a:moveTo>
                    <a:lnTo>
                      <a:pt x="997" y="1244"/>
                    </a:lnTo>
                    <a:lnTo>
                      <a:pt x="992" y="1243"/>
                    </a:lnTo>
                    <a:lnTo>
                      <a:pt x="987" y="1241"/>
                    </a:lnTo>
                    <a:lnTo>
                      <a:pt x="980" y="1233"/>
                    </a:lnTo>
                    <a:lnTo>
                      <a:pt x="971" y="1239"/>
                    </a:lnTo>
                    <a:lnTo>
                      <a:pt x="971" y="1239"/>
                    </a:lnTo>
                    <a:lnTo>
                      <a:pt x="965" y="1243"/>
                    </a:lnTo>
                    <a:lnTo>
                      <a:pt x="957" y="1244"/>
                    </a:lnTo>
                    <a:lnTo>
                      <a:pt x="957" y="1244"/>
                    </a:lnTo>
                    <a:lnTo>
                      <a:pt x="953" y="1243"/>
                    </a:lnTo>
                    <a:lnTo>
                      <a:pt x="948" y="1241"/>
                    </a:lnTo>
                    <a:lnTo>
                      <a:pt x="946" y="1239"/>
                    </a:lnTo>
                    <a:lnTo>
                      <a:pt x="945" y="1236"/>
                    </a:lnTo>
                    <a:lnTo>
                      <a:pt x="943" y="1233"/>
                    </a:lnTo>
                    <a:lnTo>
                      <a:pt x="942" y="1229"/>
                    </a:lnTo>
                    <a:lnTo>
                      <a:pt x="942" y="1229"/>
                    </a:lnTo>
                    <a:lnTo>
                      <a:pt x="939" y="1211"/>
                    </a:lnTo>
                    <a:lnTo>
                      <a:pt x="936" y="1191"/>
                    </a:lnTo>
                    <a:lnTo>
                      <a:pt x="933" y="1152"/>
                    </a:lnTo>
                    <a:lnTo>
                      <a:pt x="932" y="1113"/>
                    </a:lnTo>
                    <a:lnTo>
                      <a:pt x="931" y="1075"/>
                    </a:lnTo>
                    <a:lnTo>
                      <a:pt x="931" y="1075"/>
                    </a:lnTo>
                    <a:lnTo>
                      <a:pt x="930" y="1025"/>
                    </a:lnTo>
                    <a:lnTo>
                      <a:pt x="929" y="1000"/>
                    </a:lnTo>
                    <a:lnTo>
                      <a:pt x="927" y="974"/>
                    </a:lnTo>
                    <a:lnTo>
                      <a:pt x="925" y="948"/>
                    </a:lnTo>
                    <a:lnTo>
                      <a:pt x="921" y="923"/>
                    </a:lnTo>
                    <a:lnTo>
                      <a:pt x="917" y="898"/>
                    </a:lnTo>
                    <a:lnTo>
                      <a:pt x="911" y="872"/>
                    </a:lnTo>
                    <a:lnTo>
                      <a:pt x="911" y="872"/>
                    </a:lnTo>
                    <a:lnTo>
                      <a:pt x="903" y="847"/>
                    </a:lnTo>
                    <a:lnTo>
                      <a:pt x="896" y="822"/>
                    </a:lnTo>
                    <a:lnTo>
                      <a:pt x="888" y="798"/>
                    </a:lnTo>
                    <a:lnTo>
                      <a:pt x="879" y="776"/>
                    </a:lnTo>
                    <a:lnTo>
                      <a:pt x="870" y="753"/>
                    </a:lnTo>
                    <a:lnTo>
                      <a:pt x="860" y="730"/>
                    </a:lnTo>
                    <a:lnTo>
                      <a:pt x="850" y="710"/>
                    </a:lnTo>
                    <a:lnTo>
                      <a:pt x="839" y="688"/>
                    </a:lnTo>
                    <a:lnTo>
                      <a:pt x="828" y="668"/>
                    </a:lnTo>
                    <a:lnTo>
                      <a:pt x="817" y="649"/>
                    </a:lnTo>
                    <a:lnTo>
                      <a:pt x="804" y="629"/>
                    </a:lnTo>
                    <a:lnTo>
                      <a:pt x="791" y="610"/>
                    </a:lnTo>
                    <a:lnTo>
                      <a:pt x="777" y="593"/>
                    </a:lnTo>
                    <a:lnTo>
                      <a:pt x="764" y="576"/>
                    </a:lnTo>
                    <a:lnTo>
                      <a:pt x="749" y="559"/>
                    </a:lnTo>
                    <a:lnTo>
                      <a:pt x="735" y="543"/>
                    </a:lnTo>
                    <a:lnTo>
                      <a:pt x="735" y="543"/>
                    </a:lnTo>
                    <a:lnTo>
                      <a:pt x="717" y="526"/>
                    </a:lnTo>
                    <a:lnTo>
                      <a:pt x="699" y="508"/>
                    </a:lnTo>
                    <a:lnTo>
                      <a:pt x="680" y="493"/>
                    </a:lnTo>
                    <a:lnTo>
                      <a:pt x="662" y="477"/>
                    </a:lnTo>
                    <a:lnTo>
                      <a:pt x="643" y="462"/>
                    </a:lnTo>
                    <a:lnTo>
                      <a:pt x="623" y="448"/>
                    </a:lnTo>
                    <a:lnTo>
                      <a:pt x="604" y="435"/>
                    </a:lnTo>
                    <a:lnTo>
                      <a:pt x="584" y="422"/>
                    </a:lnTo>
                    <a:lnTo>
                      <a:pt x="565" y="411"/>
                    </a:lnTo>
                    <a:lnTo>
                      <a:pt x="544" y="400"/>
                    </a:lnTo>
                    <a:lnTo>
                      <a:pt x="523" y="389"/>
                    </a:lnTo>
                    <a:lnTo>
                      <a:pt x="504" y="380"/>
                    </a:lnTo>
                    <a:lnTo>
                      <a:pt x="461" y="361"/>
                    </a:lnTo>
                    <a:lnTo>
                      <a:pt x="419" y="346"/>
                    </a:lnTo>
                    <a:lnTo>
                      <a:pt x="375" y="332"/>
                    </a:lnTo>
                    <a:lnTo>
                      <a:pt x="331" y="318"/>
                    </a:lnTo>
                    <a:lnTo>
                      <a:pt x="287" y="307"/>
                    </a:lnTo>
                    <a:lnTo>
                      <a:pt x="241" y="296"/>
                    </a:lnTo>
                    <a:lnTo>
                      <a:pt x="195" y="287"/>
                    </a:lnTo>
                    <a:lnTo>
                      <a:pt x="149" y="279"/>
                    </a:lnTo>
                    <a:lnTo>
                      <a:pt x="55" y="262"/>
                    </a:lnTo>
                    <a:lnTo>
                      <a:pt x="25" y="257"/>
                    </a:lnTo>
                    <a:lnTo>
                      <a:pt x="25" y="257"/>
                    </a:lnTo>
                    <a:lnTo>
                      <a:pt x="18" y="254"/>
                    </a:lnTo>
                    <a:lnTo>
                      <a:pt x="16" y="253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2" y="248"/>
                    </a:lnTo>
                    <a:lnTo>
                      <a:pt x="11" y="245"/>
                    </a:lnTo>
                    <a:lnTo>
                      <a:pt x="11" y="241"/>
                    </a:lnTo>
                    <a:lnTo>
                      <a:pt x="12" y="236"/>
                    </a:lnTo>
                    <a:lnTo>
                      <a:pt x="13" y="231"/>
                    </a:lnTo>
                    <a:lnTo>
                      <a:pt x="9" y="227"/>
                    </a:lnTo>
                    <a:lnTo>
                      <a:pt x="9" y="227"/>
                    </a:lnTo>
                    <a:lnTo>
                      <a:pt x="6" y="221"/>
                    </a:lnTo>
                    <a:lnTo>
                      <a:pt x="5" y="215"/>
                    </a:lnTo>
                    <a:lnTo>
                      <a:pt x="5" y="215"/>
                    </a:lnTo>
                    <a:lnTo>
                      <a:pt x="4" y="165"/>
                    </a:lnTo>
                    <a:lnTo>
                      <a:pt x="3" y="117"/>
                    </a:lnTo>
                    <a:lnTo>
                      <a:pt x="3" y="116"/>
                    </a:lnTo>
                    <a:lnTo>
                      <a:pt x="3" y="116"/>
                    </a:lnTo>
                    <a:lnTo>
                      <a:pt x="1" y="69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15"/>
                    </a:lnTo>
                    <a:lnTo>
                      <a:pt x="1" y="11"/>
                    </a:lnTo>
                    <a:lnTo>
                      <a:pt x="3" y="8"/>
                    </a:lnTo>
                    <a:lnTo>
                      <a:pt x="5" y="5"/>
                    </a:lnTo>
                    <a:lnTo>
                      <a:pt x="5" y="5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6" y="0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24" y="0"/>
                    </a:lnTo>
                    <a:lnTo>
                      <a:pt x="28" y="1"/>
                    </a:lnTo>
                    <a:lnTo>
                      <a:pt x="33" y="2"/>
                    </a:lnTo>
                    <a:lnTo>
                      <a:pt x="36" y="4"/>
                    </a:lnTo>
                    <a:lnTo>
                      <a:pt x="38" y="7"/>
                    </a:lnTo>
                    <a:lnTo>
                      <a:pt x="41" y="7"/>
                    </a:lnTo>
                    <a:lnTo>
                      <a:pt x="41" y="7"/>
                    </a:lnTo>
                    <a:lnTo>
                      <a:pt x="79" y="13"/>
                    </a:lnTo>
                    <a:lnTo>
                      <a:pt x="116" y="19"/>
                    </a:lnTo>
                    <a:lnTo>
                      <a:pt x="191" y="27"/>
                    </a:lnTo>
                    <a:lnTo>
                      <a:pt x="191" y="27"/>
                    </a:lnTo>
                    <a:lnTo>
                      <a:pt x="236" y="32"/>
                    </a:lnTo>
                    <a:lnTo>
                      <a:pt x="281" y="38"/>
                    </a:lnTo>
                    <a:lnTo>
                      <a:pt x="326" y="44"/>
                    </a:lnTo>
                    <a:lnTo>
                      <a:pt x="371" y="53"/>
                    </a:lnTo>
                    <a:lnTo>
                      <a:pt x="416" y="62"/>
                    </a:lnTo>
                    <a:lnTo>
                      <a:pt x="437" y="68"/>
                    </a:lnTo>
                    <a:lnTo>
                      <a:pt x="459" y="74"/>
                    </a:lnTo>
                    <a:lnTo>
                      <a:pt x="481" y="82"/>
                    </a:lnTo>
                    <a:lnTo>
                      <a:pt x="503" y="90"/>
                    </a:lnTo>
                    <a:lnTo>
                      <a:pt x="524" y="98"/>
                    </a:lnTo>
                    <a:lnTo>
                      <a:pt x="545" y="107"/>
                    </a:lnTo>
                    <a:lnTo>
                      <a:pt x="545" y="107"/>
                    </a:lnTo>
                    <a:lnTo>
                      <a:pt x="600" y="135"/>
                    </a:lnTo>
                    <a:lnTo>
                      <a:pt x="651" y="163"/>
                    </a:lnTo>
                    <a:lnTo>
                      <a:pt x="701" y="193"/>
                    </a:lnTo>
                    <a:lnTo>
                      <a:pt x="746" y="223"/>
                    </a:lnTo>
                    <a:lnTo>
                      <a:pt x="768" y="239"/>
                    </a:lnTo>
                    <a:lnTo>
                      <a:pt x="790" y="255"/>
                    </a:lnTo>
                    <a:lnTo>
                      <a:pt x="809" y="271"/>
                    </a:lnTo>
                    <a:lnTo>
                      <a:pt x="830" y="287"/>
                    </a:lnTo>
                    <a:lnTo>
                      <a:pt x="849" y="304"/>
                    </a:lnTo>
                    <a:lnTo>
                      <a:pt x="867" y="321"/>
                    </a:lnTo>
                    <a:lnTo>
                      <a:pt x="885" y="338"/>
                    </a:lnTo>
                    <a:lnTo>
                      <a:pt x="902" y="355"/>
                    </a:lnTo>
                    <a:lnTo>
                      <a:pt x="902" y="355"/>
                    </a:lnTo>
                    <a:lnTo>
                      <a:pt x="922" y="377"/>
                    </a:lnTo>
                    <a:lnTo>
                      <a:pt x="942" y="400"/>
                    </a:lnTo>
                    <a:lnTo>
                      <a:pt x="960" y="421"/>
                    </a:lnTo>
                    <a:lnTo>
                      <a:pt x="979" y="443"/>
                    </a:lnTo>
                    <a:lnTo>
                      <a:pt x="995" y="466"/>
                    </a:lnTo>
                    <a:lnTo>
                      <a:pt x="1012" y="487"/>
                    </a:lnTo>
                    <a:lnTo>
                      <a:pt x="1027" y="510"/>
                    </a:lnTo>
                    <a:lnTo>
                      <a:pt x="1042" y="532"/>
                    </a:lnTo>
                    <a:lnTo>
                      <a:pt x="1056" y="555"/>
                    </a:lnTo>
                    <a:lnTo>
                      <a:pt x="1070" y="577"/>
                    </a:lnTo>
                    <a:lnTo>
                      <a:pt x="1082" y="599"/>
                    </a:lnTo>
                    <a:lnTo>
                      <a:pt x="1093" y="622"/>
                    </a:lnTo>
                    <a:lnTo>
                      <a:pt x="1104" y="645"/>
                    </a:lnTo>
                    <a:lnTo>
                      <a:pt x="1114" y="666"/>
                    </a:lnTo>
                    <a:lnTo>
                      <a:pt x="1122" y="689"/>
                    </a:lnTo>
                    <a:lnTo>
                      <a:pt x="1131" y="712"/>
                    </a:lnTo>
                    <a:lnTo>
                      <a:pt x="1131" y="712"/>
                    </a:lnTo>
                    <a:lnTo>
                      <a:pt x="1139" y="735"/>
                    </a:lnTo>
                    <a:lnTo>
                      <a:pt x="1146" y="759"/>
                    </a:lnTo>
                    <a:lnTo>
                      <a:pt x="1158" y="807"/>
                    </a:lnTo>
                    <a:lnTo>
                      <a:pt x="1169" y="855"/>
                    </a:lnTo>
                    <a:lnTo>
                      <a:pt x="1178" y="904"/>
                    </a:lnTo>
                    <a:lnTo>
                      <a:pt x="1186" y="952"/>
                    </a:lnTo>
                    <a:lnTo>
                      <a:pt x="1193" y="1002"/>
                    </a:lnTo>
                    <a:lnTo>
                      <a:pt x="1205" y="1099"/>
                    </a:lnTo>
                    <a:lnTo>
                      <a:pt x="1205" y="1099"/>
                    </a:lnTo>
                    <a:lnTo>
                      <a:pt x="1215" y="1189"/>
                    </a:lnTo>
                    <a:lnTo>
                      <a:pt x="1216" y="1193"/>
                    </a:lnTo>
                    <a:lnTo>
                      <a:pt x="1219" y="1196"/>
                    </a:lnTo>
                    <a:lnTo>
                      <a:pt x="1219" y="1196"/>
                    </a:lnTo>
                    <a:lnTo>
                      <a:pt x="1224" y="1201"/>
                    </a:lnTo>
                    <a:lnTo>
                      <a:pt x="1227" y="1208"/>
                    </a:lnTo>
                    <a:lnTo>
                      <a:pt x="1227" y="1216"/>
                    </a:lnTo>
                    <a:lnTo>
                      <a:pt x="1226" y="1223"/>
                    </a:lnTo>
                    <a:lnTo>
                      <a:pt x="1226" y="1223"/>
                    </a:lnTo>
                    <a:lnTo>
                      <a:pt x="1222" y="1227"/>
                    </a:lnTo>
                    <a:lnTo>
                      <a:pt x="1219" y="1230"/>
                    </a:lnTo>
                    <a:lnTo>
                      <a:pt x="1215" y="1232"/>
                    </a:lnTo>
                    <a:lnTo>
                      <a:pt x="1210" y="1233"/>
                    </a:lnTo>
                    <a:lnTo>
                      <a:pt x="1210" y="1233"/>
                    </a:lnTo>
                    <a:lnTo>
                      <a:pt x="1208" y="1232"/>
                    </a:lnTo>
                    <a:lnTo>
                      <a:pt x="1208" y="1232"/>
                    </a:lnTo>
                    <a:lnTo>
                      <a:pt x="1188" y="1231"/>
                    </a:lnTo>
                    <a:lnTo>
                      <a:pt x="1167" y="1231"/>
                    </a:lnTo>
                    <a:lnTo>
                      <a:pt x="1167" y="1231"/>
                    </a:lnTo>
                    <a:lnTo>
                      <a:pt x="1137" y="1232"/>
                    </a:lnTo>
                    <a:lnTo>
                      <a:pt x="1106" y="1233"/>
                    </a:lnTo>
                    <a:lnTo>
                      <a:pt x="1046" y="1239"/>
                    </a:lnTo>
                    <a:lnTo>
                      <a:pt x="1046" y="1239"/>
                    </a:lnTo>
                    <a:lnTo>
                      <a:pt x="1000" y="1244"/>
                    </a:lnTo>
                    <a:lnTo>
                      <a:pt x="1000" y="1244"/>
                    </a:lnTo>
                    <a:lnTo>
                      <a:pt x="997" y="1244"/>
                    </a:lnTo>
                    <a:lnTo>
                      <a:pt x="997" y="1244"/>
                    </a:lnTo>
                    <a:close/>
                    <a:moveTo>
                      <a:pt x="43" y="65"/>
                    </a:moveTo>
                    <a:lnTo>
                      <a:pt x="43" y="65"/>
                    </a:lnTo>
                    <a:lnTo>
                      <a:pt x="45" y="117"/>
                    </a:lnTo>
                    <a:lnTo>
                      <a:pt x="45" y="117"/>
                    </a:lnTo>
                    <a:lnTo>
                      <a:pt x="46" y="162"/>
                    </a:lnTo>
                    <a:lnTo>
                      <a:pt x="47" y="208"/>
                    </a:lnTo>
                    <a:lnTo>
                      <a:pt x="47" y="218"/>
                    </a:lnTo>
                    <a:lnTo>
                      <a:pt x="66" y="221"/>
                    </a:lnTo>
                    <a:lnTo>
                      <a:pt x="66" y="221"/>
                    </a:lnTo>
                    <a:lnTo>
                      <a:pt x="166" y="240"/>
                    </a:lnTo>
                    <a:lnTo>
                      <a:pt x="215" y="249"/>
                    </a:lnTo>
                    <a:lnTo>
                      <a:pt x="265" y="259"/>
                    </a:lnTo>
                    <a:lnTo>
                      <a:pt x="314" y="271"/>
                    </a:lnTo>
                    <a:lnTo>
                      <a:pt x="362" y="283"/>
                    </a:lnTo>
                    <a:lnTo>
                      <a:pt x="411" y="297"/>
                    </a:lnTo>
                    <a:lnTo>
                      <a:pt x="457" y="313"/>
                    </a:lnTo>
                    <a:lnTo>
                      <a:pt x="504" y="332"/>
                    </a:lnTo>
                    <a:lnTo>
                      <a:pt x="526" y="341"/>
                    </a:lnTo>
                    <a:lnTo>
                      <a:pt x="548" y="352"/>
                    </a:lnTo>
                    <a:lnTo>
                      <a:pt x="571" y="363"/>
                    </a:lnTo>
                    <a:lnTo>
                      <a:pt x="592" y="375"/>
                    </a:lnTo>
                    <a:lnTo>
                      <a:pt x="613" y="387"/>
                    </a:lnTo>
                    <a:lnTo>
                      <a:pt x="634" y="401"/>
                    </a:lnTo>
                    <a:lnTo>
                      <a:pt x="654" y="414"/>
                    </a:lnTo>
                    <a:lnTo>
                      <a:pt x="675" y="430"/>
                    </a:lnTo>
                    <a:lnTo>
                      <a:pt x="695" y="445"/>
                    </a:lnTo>
                    <a:lnTo>
                      <a:pt x="713" y="462"/>
                    </a:lnTo>
                    <a:lnTo>
                      <a:pt x="732" y="479"/>
                    </a:lnTo>
                    <a:lnTo>
                      <a:pt x="750" y="498"/>
                    </a:lnTo>
                    <a:lnTo>
                      <a:pt x="768" y="516"/>
                    </a:lnTo>
                    <a:lnTo>
                      <a:pt x="786" y="537"/>
                    </a:lnTo>
                    <a:lnTo>
                      <a:pt x="786" y="537"/>
                    </a:lnTo>
                    <a:lnTo>
                      <a:pt x="813" y="573"/>
                    </a:lnTo>
                    <a:lnTo>
                      <a:pt x="839" y="609"/>
                    </a:lnTo>
                    <a:lnTo>
                      <a:pt x="862" y="646"/>
                    </a:lnTo>
                    <a:lnTo>
                      <a:pt x="884" y="683"/>
                    </a:lnTo>
                    <a:lnTo>
                      <a:pt x="902" y="719"/>
                    </a:lnTo>
                    <a:lnTo>
                      <a:pt x="918" y="756"/>
                    </a:lnTo>
                    <a:lnTo>
                      <a:pt x="931" y="792"/>
                    </a:lnTo>
                    <a:lnTo>
                      <a:pt x="943" y="829"/>
                    </a:lnTo>
                    <a:lnTo>
                      <a:pt x="943" y="829"/>
                    </a:lnTo>
                    <a:lnTo>
                      <a:pt x="949" y="856"/>
                    </a:lnTo>
                    <a:lnTo>
                      <a:pt x="954" y="884"/>
                    </a:lnTo>
                    <a:lnTo>
                      <a:pt x="958" y="912"/>
                    </a:lnTo>
                    <a:lnTo>
                      <a:pt x="961" y="939"/>
                    </a:lnTo>
                    <a:lnTo>
                      <a:pt x="964" y="967"/>
                    </a:lnTo>
                    <a:lnTo>
                      <a:pt x="965" y="994"/>
                    </a:lnTo>
                    <a:lnTo>
                      <a:pt x="968" y="1048"/>
                    </a:lnTo>
                    <a:lnTo>
                      <a:pt x="968" y="1048"/>
                    </a:lnTo>
                    <a:lnTo>
                      <a:pt x="971" y="1120"/>
                    </a:lnTo>
                    <a:lnTo>
                      <a:pt x="975" y="1157"/>
                    </a:lnTo>
                    <a:lnTo>
                      <a:pt x="979" y="1193"/>
                    </a:lnTo>
                    <a:lnTo>
                      <a:pt x="981" y="1208"/>
                    </a:lnTo>
                    <a:lnTo>
                      <a:pt x="995" y="1203"/>
                    </a:lnTo>
                    <a:lnTo>
                      <a:pt x="995" y="1203"/>
                    </a:lnTo>
                    <a:lnTo>
                      <a:pt x="1002" y="1201"/>
                    </a:lnTo>
                    <a:lnTo>
                      <a:pt x="1002" y="1201"/>
                    </a:lnTo>
                    <a:lnTo>
                      <a:pt x="1048" y="1197"/>
                    </a:lnTo>
                    <a:lnTo>
                      <a:pt x="1048" y="1197"/>
                    </a:lnTo>
                    <a:lnTo>
                      <a:pt x="1104" y="1192"/>
                    </a:lnTo>
                    <a:lnTo>
                      <a:pt x="1132" y="1190"/>
                    </a:lnTo>
                    <a:lnTo>
                      <a:pt x="1159" y="1189"/>
                    </a:lnTo>
                    <a:lnTo>
                      <a:pt x="1174" y="1189"/>
                    </a:lnTo>
                    <a:lnTo>
                      <a:pt x="1172" y="1175"/>
                    </a:lnTo>
                    <a:lnTo>
                      <a:pt x="1172" y="1175"/>
                    </a:lnTo>
                    <a:lnTo>
                      <a:pt x="1162" y="1087"/>
                    </a:lnTo>
                    <a:lnTo>
                      <a:pt x="1162" y="1087"/>
                    </a:lnTo>
                    <a:lnTo>
                      <a:pt x="1151" y="994"/>
                    </a:lnTo>
                    <a:lnTo>
                      <a:pt x="1146" y="947"/>
                    </a:lnTo>
                    <a:lnTo>
                      <a:pt x="1138" y="901"/>
                    </a:lnTo>
                    <a:lnTo>
                      <a:pt x="1130" y="855"/>
                    </a:lnTo>
                    <a:lnTo>
                      <a:pt x="1118" y="810"/>
                    </a:lnTo>
                    <a:lnTo>
                      <a:pt x="1112" y="787"/>
                    </a:lnTo>
                    <a:lnTo>
                      <a:pt x="1106" y="764"/>
                    </a:lnTo>
                    <a:lnTo>
                      <a:pt x="1097" y="743"/>
                    </a:lnTo>
                    <a:lnTo>
                      <a:pt x="1089" y="721"/>
                    </a:lnTo>
                    <a:lnTo>
                      <a:pt x="1089" y="721"/>
                    </a:lnTo>
                    <a:lnTo>
                      <a:pt x="1078" y="693"/>
                    </a:lnTo>
                    <a:lnTo>
                      <a:pt x="1065" y="665"/>
                    </a:lnTo>
                    <a:lnTo>
                      <a:pt x="1052" y="638"/>
                    </a:lnTo>
                    <a:lnTo>
                      <a:pt x="1039" y="612"/>
                    </a:lnTo>
                    <a:lnTo>
                      <a:pt x="1024" y="586"/>
                    </a:lnTo>
                    <a:lnTo>
                      <a:pt x="1010" y="561"/>
                    </a:lnTo>
                    <a:lnTo>
                      <a:pt x="993" y="536"/>
                    </a:lnTo>
                    <a:lnTo>
                      <a:pt x="978" y="511"/>
                    </a:lnTo>
                    <a:lnTo>
                      <a:pt x="960" y="487"/>
                    </a:lnTo>
                    <a:lnTo>
                      <a:pt x="943" y="465"/>
                    </a:lnTo>
                    <a:lnTo>
                      <a:pt x="924" y="442"/>
                    </a:lnTo>
                    <a:lnTo>
                      <a:pt x="905" y="420"/>
                    </a:lnTo>
                    <a:lnTo>
                      <a:pt x="886" y="399"/>
                    </a:lnTo>
                    <a:lnTo>
                      <a:pt x="866" y="378"/>
                    </a:lnTo>
                    <a:lnTo>
                      <a:pt x="845" y="358"/>
                    </a:lnTo>
                    <a:lnTo>
                      <a:pt x="825" y="340"/>
                    </a:lnTo>
                    <a:lnTo>
                      <a:pt x="825" y="340"/>
                    </a:lnTo>
                    <a:lnTo>
                      <a:pt x="786" y="307"/>
                    </a:lnTo>
                    <a:lnTo>
                      <a:pt x="743" y="273"/>
                    </a:lnTo>
                    <a:lnTo>
                      <a:pt x="719" y="256"/>
                    </a:lnTo>
                    <a:lnTo>
                      <a:pt x="696" y="239"/>
                    </a:lnTo>
                    <a:lnTo>
                      <a:pt x="671" y="222"/>
                    </a:lnTo>
                    <a:lnTo>
                      <a:pt x="645" y="206"/>
                    </a:lnTo>
                    <a:lnTo>
                      <a:pt x="619" y="190"/>
                    </a:lnTo>
                    <a:lnTo>
                      <a:pt x="591" y="176"/>
                    </a:lnTo>
                    <a:lnTo>
                      <a:pt x="565" y="161"/>
                    </a:lnTo>
                    <a:lnTo>
                      <a:pt x="536" y="148"/>
                    </a:lnTo>
                    <a:lnTo>
                      <a:pt x="507" y="135"/>
                    </a:lnTo>
                    <a:lnTo>
                      <a:pt x="478" y="124"/>
                    </a:lnTo>
                    <a:lnTo>
                      <a:pt x="449" y="115"/>
                    </a:lnTo>
                    <a:lnTo>
                      <a:pt x="419" y="106"/>
                    </a:lnTo>
                    <a:lnTo>
                      <a:pt x="419" y="106"/>
                    </a:lnTo>
                    <a:lnTo>
                      <a:pt x="389" y="100"/>
                    </a:lnTo>
                    <a:lnTo>
                      <a:pt x="359" y="94"/>
                    </a:lnTo>
                    <a:lnTo>
                      <a:pt x="299" y="84"/>
                    </a:lnTo>
                    <a:lnTo>
                      <a:pt x="240" y="75"/>
                    </a:lnTo>
                    <a:lnTo>
                      <a:pt x="181" y="68"/>
                    </a:lnTo>
                    <a:lnTo>
                      <a:pt x="181" y="68"/>
                    </a:lnTo>
                    <a:lnTo>
                      <a:pt x="119" y="61"/>
                    </a:lnTo>
                    <a:lnTo>
                      <a:pt x="56" y="53"/>
                    </a:lnTo>
                    <a:lnTo>
                      <a:pt x="42" y="50"/>
                    </a:lnTo>
                    <a:lnTo>
                      <a:pt x="43" y="6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14" name="chenying0907 5"/>
          <p:cNvGrpSpPr/>
          <p:nvPr/>
        </p:nvGrpSpPr>
        <p:grpSpPr>
          <a:xfrm>
            <a:off x="4572509" y="2317938"/>
            <a:ext cx="1450867" cy="1465933"/>
            <a:chOff x="4572038" y="2317937"/>
            <a:chExt cx="1451315" cy="1465933"/>
          </a:xfrm>
        </p:grpSpPr>
        <p:sp>
          <p:nvSpPr>
            <p:cNvPr id="169" name="椭圆 31"/>
            <p:cNvSpPr/>
            <p:nvPr/>
          </p:nvSpPr>
          <p:spPr>
            <a:xfrm rot="15654318">
              <a:off x="4564729" y="2325246"/>
              <a:ext cx="1465933" cy="1451315"/>
            </a:xfrm>
            <a:custGeom>
              <a:avLst/>
              <a:gdLst>
                <a:gd name="connsiteX0" fmla="*/ 0 w 656493"/>
                <a:gd name="connsiteY0" fmla="*/ 316523 h 633046"/>
                <a:gd name="connsiteX1" fmla="*/ 328247 w 656493"/>
                <a:gd name="connsiteY1" fmla="*/ 0 h 633046"/>
                <a:gd name="connsiteX2" fmla="*/ 656494 w 656493"/>
                <a:gd name="connsiteY2" fmla="*/ 316523 h 633046"/>
                <a:gd name="connsiteX3" fmla="*/ 328247 w 656493"/>
                <a:gd name="connsiteY3" fmla="*/ 633046 h 633046"/>
                <a:gd name="connsiteX4" fmla="*/ 0 w 656493"/>
                <a:gd name="connsiteY4" fmla="*/ 316523 h 633046"/>
                <a:gd name="connsiteX0-1" fmla="*/ 328247 w 656494"/>
                <a:gd name="connsiteY0-2" fmla="*/ 0 h 633046"/>
                <a:gd name="connsiteX1-3" fmla="*/ 656494 w 656494"/>
                <a:gd name="connsiteY1-4" fmla="*/ 316523 h 633046"/>
                <a:gd name="connsiteX2-5" fmla="*/ 328247 w 656494"/>
                <a:gd name="connsiteY2-6" fmla="*/ 633046 h 633046"/>
                <a:gd name="connsiteX3-7" fmla="*/ 0 w 656494"/>
                <a:gd name="connsiteY3-8" fmla="*/ 316523 h 633046"/>
                <a:gd name="connsiteX4-9" fmla="*/ 419687 w 656494"/>
                <a:gd name="connsiteY4-10" fmla="*/ 91440 h 633046"/>
                <a:gd name="connsiteX0-11" fmla="*/ 402964 w 731211"/>
                <a:gd name="connsiteY0-12" fmla="*/ 0 h 633046"/>
                <a:gd name="connsiteX1-13" fmla="*/ 731211 w 731211"/>
                <a:gd name="connsiteY1-14" fmla="*/ 316523 h 633046"/>
                <a:gd name="connsiteX2-15" fmla="*/ 402964 w 731211"/>
                <a:gd name="connsiteY2-16" fmla="*/ 633046 h 633046"/>
                <a:gd name="connsiteX3-17" fmla="*/ 74717 w 731211"/>
                <a:gd name="connsiteY3-18" fmla="*/ 316523 h 633046"/>
                <a:gd name="connsiteX4-19" fmla="*/ 161895 w 731211"/>
                <a:gd name="connsiteY4-20" fmla="*/ 152400 h 633046"/>
                <a:gd name="connsiteX0-21" fmla="*/ 353700 w 681947"/>
                <a:gd name="connsiteY0-22" fmla="*/ 0 h 633046"/>
                <a:gd name="connsiteX1-23" fmla="*/ 681947 w 681947"/>
                <a:gd name="connsiteY1-24" fmla="*/ 316523 h 633046"/>
                <a:gd name="connsiteX2-25" fmla="*/ 353700 w 681947"/>
                <a:gd name="connsiteY2-26" fmla="*/ 633046 h 633046"/>
                <a:gd name="connsiteX3-27" fmla="*/ 25453 w 681947"/>
                <a:gd name="connsiteY3-28" fmla="*/ 316523 h 633046"/>
                <a:gd name="connsiteX4-29" fmla="*/ 112631 w 681947"/>
                <a:gd name="connsiteY4-30" fmla="*/ 152400 h 633046"/>
                <a:gd name="connsiteX0-31" fmla="*/ 341249 w 669496"/>
                <a:gd name="connsiteY0-32" fmla="*/ 0 h 633046"/>
                <a:gd name="connsiteX1-33" fmla="*/ 669496 w 669496"/>
                <a:gd name="connsiteY1-34" fmla="*/ 316523 h 633046"/>
                <a:gd name="connsiteX2-35" fmla="*/ 341249 w 669496"/>
                <a:gd name="connsiteY2-36" fmla="*/ 633046 h 633046"/>
                <a:gd name="connsiteX3-37" fmla="*/ 13002 w 669496"/>
                <a:gd name="connsiteY3-38" fmla="*/ 316523 h 633046"/>
                <a:gd name="connsiteX4-39" fmla="*/ 100180 w 669496"/>
                <a:gd name="connsiteY4-40" fmla="*/ 152400 h 633046"/>
                <a:gd name="connsiteX0-41" fmla="*/ 347951 w 676198"/>
                <a:gd name="connsiteY0-42" fmla="*/ 0 h 633046"/>
                <a:gd name="connsiteX1-43" fmla="*/ 676198 w 676198"/>
                <a:gd name="connsiteY1-44" fmla="*/ 316523 h 633046"/>
                <a:gd name="connsiteX2-45" fmla="*/ 347951 w 676198"/>
                <a:gd name="connsiteY2-46" fmla="*/ 633046 h 633046"/>
                <a:gd name="connsiteX3-47" fmla="*/ 19704 w 676198"/>
                <a:gd name="connsiteY3-48" fmla="*/ 316523 h 633046"/>
                <a:gd name="connsiteX4-49" fmla="*/ 79173 w 676198"/>
                <a:gd name="connsiteY4-50" fmla="*/ 113607 h 633046"/>
                <a:gd name="connsiteX0-51" fmla="*/ 333371 w 661618"/>
                <a:gd name="connsiteY0-52" fmla="*/ 0 h 633046"/>
                <a:gd name="connsiteX1-53" fmla="*/ 661618 w 661618"/>
                <a:gd name="connsiteY1-54" fmla="*/ 316523 h 633046"/>
                <a:gd name="connsiteX2-55" fmla="*/ 333371 w 661618"/>
                <a:gd name="connsiteY2-56" fmla="*/ 633046 h 633046"/>
                <a:gd name="connsiteX3-57" fmla="*/ 5124 w 661618"/>
                <a:gd name="connsiteY3-58" fmla="*/ 316523 h 633046"/>
                <a:gd name="connsiteX4-59" fmla="*/ 64593 w 661618"/>
                <a:gd name="connsiteY4-60" fmla="*/ 113607 h 633046"/>
                <a:gd name="connsiteX0-61" fmla="*/ 178200 w 661618"/>
                <a:gd name="connsiteY0-62" fmla="*/ 0 h 583170"/>
                <a:gd name="connsiteX1-63" fmla="*/ 661618 w 661618"/>
                <a:gd name="connsiteY1-64" fmla="*/ 266647 h 583170"/>
                <a:gd name="connsiteX2-65" fmla="*/ 333371 w 661618"/>
                <a:gd name="connsiteY2-66" fmla="*/ 583170 h 583170"/>
                <a:gd name="connsiteX3-67" fmla="*/ 5124 w 661618"/>
                <a:gd name="connsiteY3-68" fmla="*/ 266647 h 583170"/>
                <a:gd name="connsiteX4-69" fmla="*/ 64593 w 661618"/>
                <a:gd name="connsiteY4-70" fmla="*/ 63731 h 583170"/>
                <a:gd name="connsiteX0-71" fmla="*/ 178200 w 662133"/>
                <a:gd name="connsiteY0-72" fmla="*/ 66578 h 649748"/>
                <a:gd name="connsiteX1-73" fmla="*/ 412660 w 662133"/>
                <a:gd name="connsiteY1-74" fmla="*/ 10947 h 649748"/>
                <a:gd name="connsiteX2-75" fmla="*/ 661618 w 662133"/>
                <a:gd name="connsiteY2-76" fmla="*/ 333225 h 649748"/>
                <a:gd name="connsiteX3-77" fmla="*/ 333371 w 662133"/>
                <a:gd name="connsiteY3-78" fmla="*/ 649748 h 649748"/>
                <a:gd name="connsiteX4-79" fmla="*/ 5124 w 662133"/>
                <a:gd name="connsiteY4-80" fmla="*/ 333225 h 649748"/>
                <a:gd name="connsiteX5" fmla="*/ 64593 w 662133"/>
                <a:gd name="connsiteY5" fmla="*/ 130309 h 649748"/>
                <a:gd name="connsiteX0-81" fmla="*/ 178200 w 662148"/>
                <a:gd name="connsiteY0-82" fmla="*/ 66578 h 649748"/>
                <a:gd name="connsiteX1-83" fmla="*/ 412660 w 662148"/>
                <a:gd name="connsiteY1-84" fmla="*/ 10947 h 649748"/>
                <a:gd name="connsiteX2-85" fmla="*/ 661618 w 662148"/>
                <a:gd name="connsiteY2-86" fmla="*/ 333225 h 649748"/>
                <a:gd name="connsiteX3-87" fmla="*/ 333371 w 662148"/>
                <a:gd name="connsiteY3-88" fmla="*/ 649748 h 649748"/>
                <a:gd name="connsiteX4-89" fmla="*/ 5124 w 662148"/>
                <a:gd name="connsiteY4-90" fmla="*/ 333225 h 649748"/>
                <a:gd name="connsiteX5-91" fmla="*/ 64593 w 662148"/>
                <a:gd name="connsiteY5-92" fmla="*/ 130309 h 649748"/>
                <a:gd name="connsiteX0-93" fmla="*/ 178200 w 662148"/>
                <a:gd name="connsiteY0-94" fmla="*/ 61032 h 644202"/>
                <a:gd name="connsiteX1-95" fmla="*/ 412660 w 662148"/>
                <a:gd name="connsiteY1-96" fmla="*/ 5401 h 644202"/>
                <a:gd name="connsiteX2-97" fmla="*/ 661618 w 662148"/>
                <a:gd name="connsiteY2-98" fmla="*/ 327679 h 644202"/>
                <a:gd name="connsiteX3-99" fmla="*/ 333371 w 662148"/>
                <a:gd name="connsiteY3-100" fmla="*/ 644202 h 644202"/>
                <a:gd name="connsiteX4-101" fmla="*/ 5124 w 662148"/>
                <a:gd name="connsiteY4-102" fmla="*/ 327679 h 644202"/>
                <a:gd name="connsiteX5-103" fmla="*/ 64593 w 662148"/>
                <a:gd name="connsiteY5-104" fmla="*/ 124763 h 644202"/>
                <a:gd name="connsiteX0-105" fmla="*/ 178200 w 662148"/>
                <a:gd name="connsiteY0-106" fmla="*/ 75865 h 659035"/>
                <a:gd name="connsiteX1-107" fmla="*/ 168819 w 662148"/>
                <a:gd name="connsiteY1-108" fmla="*/ 31317 h 659035"/>
                <a:gd name="connsiteX2-109" fmla="*/ 412660 w 662148"/>
                <a:gd name="connsiteY2-110" fmla="*/ 20234 h 659035"/>
                <a:gd name="connsiteX3-111" fmla="*/ 661618 w 662148"/>
                <a:gd name="connsiteY3-112" fmla="*/ 342512 h 659035"/>
                <a:gd name="connsiteX4-113" fmla="*/ 333371 w 662148"/>
                <a:gd name="connsiteY4-114" fmla="*/ 659035 h 659035"/>
                <a:gd name="connsiteX5-115" fmla="*/ 5124 w 662148"/>
                <a:gd name="connsiteY5-116" fmla="*/ 342512 h 659035"/>
                <a:gd name="connsiteX6" fmla="*/ 64593 w 662148"/>
                <a:gd name="connsiteY6" fmla="*/ 139596 h 659035"/>
                <a:gd name="connsiteX0-117" fmla="*/ 178200 w 662148"/>
                <a:gd name="connsiteY0-118" fmla="*/ 68901 h 652071"/>
                <a:gd name="connsiteX1-119" fmla="*/ 130026 w 662148"/>
                <a:gd name="connsiteY1-120" fmla="*/ 68688 h 652071"/>
                <a:gd name="connsiteX2-121" fmla="*/ 412660 w 662148"/>
                <a:gd name="connsiteY2-122" fmla="*/ 13270 h 652071"/>
                <a:gd name="connsiteX3-123" fmla="*/ 661618 w 662148"/>
                <a:gd name="connsiteY3-124" fmla="*/ 335548 h 652071"/>
                <a:gd name="connsiteX4-125" fmla="*/ 333371 w 662148"/>
                <a:gd name="connsiteY4-126" fmla="*/ 652071 h 652071"/>
                <a:gd name="connsiteX5-127" fmla="*/ 5124 w 662148"/>
                <a:gd name="connsiteY5-128" fmla="*/ 335548 h 652071"/>
                <a:gd name="connsiteX6-129" fmla="*/ 64593 w 662148"/>
                <a:gd name="connsiteY6-130" fmla="*/ 132632 h 652071"/>
                <a:gd name="connsiteX0-131" fmla="*/ 178200 w 662220"/>
                <a:gd name="connsiteY0-132" fmla="*/ 68901 h 652071"/>
                <a:gd name="connsiteX1-133" fmla="*/ 130026 w 662220"/>
                <a:gd name="connsiteY1-134" fmla="*/ 68688 h 652071"/>
                <a:gd name="connsiteX2-135" fmla="*/ 412660 w 662220"/>
                <a:gd name="connsiteY2-136" fmla="*/ 13270 h 652071"/>
                <a:gd name="connsiteX3-137" fmla="*/ 661618 w 662220"/>
                <a:gd name="connsiteY3-138" fmla="*/ 335548 h 652071"/>
                <a:gd name="connsiteX4-139" fmla="*/ 333371 w 662220"/>
                <a:gd name="connsiteY4-140" fmla="*/ 652071 h 652071"/>
                <a:gd name="connsiteX5-141" fmla="*/ 5124 w 662220"/>
                <a:gd name="connsiteY5-142" fmla="*/ 335548 h 652071"/>
                <a:gd name="connsiteX6-143" fmla="*/ 64593 w 662220"/>
                <a:gd name="connsiteY6-144" fmla="*/ 132632 h 652071"/>
                <a:gd name="connsiteX0-145" fmla="*/ 178200 w 662220"/>
                <a:gd name="connsiteY0-146" fmla="*/ 58449 h 641619"/>
                <a:gd name="connsiteX1-147" fmla="*/ 130026 w 662220"/>
                <a:gd name="connsiteY1-148" fmla="*/ 58236 h 641619"/>
                <a:gd name="connsiteX2-149" fmla="*/ 412660 w 662220"/>
                <a:gd name="connsiteY2-150" fmla="*/ 2818 h 641619"/>
                <a:gd name="connsiteX3-151" fmla="*/ 661618 w 662220"/>
                <a:gd name="connsiteY3-152" fmla="*/ 325096 h 641619"/>
                <a:gd name="connsiteX4-153" fmla="*/ 333371 w 662220"/>
                <a:gd name="connsiteY4-154" fmla="*/ 641619 h 641619"/>
                <a:gd name="connsiteX5-155" fmla="*/ 5124 w 662220"/>
                <a:gd name="connsiteY5-156" fmla="*/ 325096 h 641619"/>
                <a:gd name="connsiteX6-157" fmla="*/ 64593 w 662220"/>
                <a:gd name="connsiteY6-158" fmla="*/ 122180 h 641619"/>
                <a:gd name="connsiteX0-159" fmla="*/ 178200 w 662220"/>
                <a:gd name="connsiteY0-160" fmla="*/ 58449 h 641619"/>
                <a:gd name="connsiteX1-161" fmla="*/ 130026 w 662220"/>
                <a:gd name="connsiteY1-162" fmla="*/ 58236 h 641619"/>
                <a:gd name="connsiteX2-163" fmla="*/ 412660 w 662220"/>
                <a:gd name="connsiteY2-164" fmla="*/ 2818 h 641619"/>
                <a:gd name="connsiteX3-165" fmla="*/ 661618 w 662220"/>
                <a:gd name="connsiteY3-166" fmla="*/ 325096 h 641619"/>
                <a:gd name="connsiteX4-167" fmla="*/ 333371 w 662220"/>
                <a:gd name="connsiteY4-168" fmla="*/ 641619 h 641619"/>
                <a:gd name="connsiteX5-169" fmla="*/ 5124 w 662220"/>
                <a:gd name="connsiteY5-170" fmla="*/ 325096 h 641619"/>
                <a:gd name="connsiteX6-171" fmla="*/ 64593 w 662220"/>
                <a:gd name="connsiteY6-172" fmla="*/ 122180 h 641619"/>
                <a:gd name="connsiteX0-173" fmla="*/ 178200 w 662220"/>
                <a:gd name="connsiteY0-174" fmla="*/ 58449 h 641619"/>
                <a:gd name="connsiteX1-175" fmla="*/ 130026 w 662220"/>
                <a:gd name="connsiteY1-176" fmla="*/ 58236 h 641619"/>
                <a:gd name="connsiteX2-177" fmla="*/ 412660 w 662220"/>
                <a:gd name="connsiteY2-178" fmla="*/ 2818 h 641619"/>
                <a:gd name="connsiteX3-179" fmla="*/ 661618 w 662220"/>
                <a:gd name="connsiteY3-180" fmla="*/ 325096 h 641619"/>
                <a:gd name="connsiteX4-181" fmla="*/ 333371 w 662220"/>
                <a:gd name="connsiteY4-182" fmla="*/ 641619 h 641619"/>
                <a:gd name="connsiteX5-183" fmla="*/ 5124 w 662220"/>
                <a:gd name="connsiteY5-184" fmla="*/ 325096 h 641619"/>
                <a:gd name="connsiteX6-185" fmla="*/ 64593 w 662220"/>
                <a:gd name="connsiteY6-186" fmla="*/ 122180 h 641619"/>
                <a:gd name="connsiteX0-187" fmla="*/ 178200 w 662220"/>
                <a:gd name="connsiteY0-188" fmla="*/ 58449 h 641619"/>
                <a:gd name="connsiteX1-189" fmla="*/ 130026 w 662220"/>
                <a:gd name="connsiteY1-190" fmla="*/ 58236 h 641619"/>
                <a:gd name="connsiteX2-191" fmla="*/ 412660 w 662220"/>
                <a:gd name="connsiteY2-192" fmla="*/ 2818 h 641619"/>
                <a:gd name="connsiteX3-193" fmla="*/ 661618 w 662220"/>
                <a:gd name="connsiteY3-194" fmla="*/ 325096 h 641619"/>
                <a:gd name="connsiteX4-195" fmla="*/ 333371 w 662220"/>
                <a:gd name="connsiteY4-196" fmla="*/ 641619 h 641619"/>
                <a:gd name="connsiteX5-197" fmla="*/ 5124 w 662220"/>
                <a:gd name="connsiteY5-198" fmla="*/ 325096 h 641619"/>
                <a:gd name="connsiteX6-199" fmla="*/ 64593 w 662220"/>
                <a:gd name="connsiteY6-200" fmla="*/ 122180 h 641619"/>
                <a:gd name="connsiteX0-201" fmla="*/ 178200 w 662220"/>
                <a:gd name="connsiteY0-202" fmla="*/ 58449 h 641619"/>
                <a:gd name="connsiteX1-203" fmla="*/ 130026 w 662220"/>
                <a:gd name="connsiteY1-204" fmla="*/ 58236 h 641619"/>
                <a:gd name="connsiteX2-205" fmla="*/ 412660 w 662220"/>
                <a:gd name="connsiteY2-206" fmla="*/ 2818 h 641619"/>
                <a:gd name="connsiteX3-207" fmla="*/ 661618 w 662220"/>
                <a:gd name="connsiteY3-208" fmla="*/ 325096 h 641619"/>
                <a:gd name="connsiteX4-209" fmla="*/ 333371 w 662220"/>
                <a:gd name="connsiteY4-210" fmla="*/ 641619 h 641619"/>
                <a:gd name="connsiteX5-211" fmla="*/ 5124 w 662220"/>
                <a:gd name="connsiteY5-212" fmla="*/ 325096 h 641619"/>
                <a:gd name="connsiteX6-213" fmla="*/ 64593 w 662220"/>
                <a:gd name="connsiteY6-214" fmla="*/ 122180 h 641619"/>
                <a:gd name="connsiteX0-215" fmla="*/ 176252 w 660272"/>
                <a:gd name="connsiteY0-216" fmla="*/ 58449 h 641619"/>
                <a:gd name="connsiteX1-217" fmla="*/ 128078 w 660272"/>
                <a:gd name="connsiteY1-218" fmla="*/ 58236 h 641619"/>
                <a:gd name="connsiteX2-219" fmla="*/ 410712 w 660272"/>
                <a:gd name="connsiteY2-220" fmla="*/ 2818 h 641619"/>
                <a:gd name="connsiteX3-221" fmla="*/ 659670 w 660272"/>
                <a:gd name="connsiteY3-222" fmla="*/ 325096 h 641619"/>
                <a:gd name="connsiteX4-223" fmla="*/ 331423 w 660272"/>
                <a:gd name="connsiteY4-224" fmla="*/ 641619 h 641619"/>
                <a:gd name="connsiteX5-225" fmla="*/ 3176 w 660272"/>
                <a:gd name="connsiteY5-226" fmla="*/ 325096 h 641619"/>
                <a:gd name="connsiteX6-227" fmla="*/ 62645 w 660272"/>
                <a:gd name="connsiteY6-228" fmla="*/ 122180 h 641619"/>
                <a:gd name="connsiteX0-229" fmla="*/ 253837 w 660272"/>
                <a:gd name="connsiteY0-230" fmla="*/ 30740 h 641619"/>
                <a:gd name="connsiteX1-231" fmla="*/ 128078 w 660272"/>
                <a:gd name="connsiteY1-232" fmla="*/ 58236 h 641619"/>
                <a:gd name="connsiteX2-233" fmla="*/ 410712 w 660272"/>
                <a:gd name="connsiteY2-234" fmla="*/ 2818 h 641619"/>
                <a:gd name="connsiteX3-235" fmla="*/ 659670 w 660272"/>
                <a:gd name="connsiteY3-236" fmla="*/ 325096 h 641619"/>
                <a:gd name="connsiteX4-237" fmla="*/ 331423 w 660272"/>
                <a:gd name="connsiteY4-238" fmla="*/ 641619 h 641619"/>
                <a:gd name="connsiteX5-239" fmla="*/ 3176 w 660272"/>
                <a:gd name="connsiteY5-240" fmla="*/ 325096 h 641619"/>
                <a:gd name="connsiteX6-241" fmla="*/ 62645 w 660272"/>
                <a:gd name="connsiteY6-242" fmla="*/ 122180 h 641619"/>
                <a:gd name="connsiteX0-243" fmla="*/ 253837 w 660191"/>
                <a:gd name="connsiteY0-244" fmla="*/ 41069 h 651948"/>
                <a:gd name="connsiteX1-245" fmla="*/ 161329 w 660191"/>
                <a:gd name="connsiteY1-246" fmla="*/ 63023 h 651948"/>
                <a:gd name="connsiteX2-247" fmla="*/ 410712 w 660191"/>
                <a:gd name="connsiteY2-248" fmla="*/ 13147 h 651948"/>
                <a:gd name="connsiteX3-249" fmla="*/ 659670 w 660191"/>
                <a:gd name="connsiteY3-250" fmla="*/ 335425 h 651948"/>
                <a:gd name="connsiteX4-251" fmla="*/ 331423 w 660191"/>
                <a:gd name="connsiteY4-252" fmla="*/ 651948 h 651948"/>
                <a:gd name="connsiteX5-253" fmla="*/ 3176 w 660191"/>
                <a:gd name="connsiteY5-254" fmla="*/ 335425 h 651948"/>
                <a:gd name="connsiteX6-255" fmla="*/ 62645 w 660191"/>
                <a:gd name="connsiteY6-256" fmla="*/ 132509 h 651948"/>
                <a:gd name="connsiteX0-257" fmla="*/ 253837 w 660897"/>
                <a:gd name="connsiteY0-258" fmla="*/ 45475 h 656354"/>
                <a:gd name="connsiteX1-259" fmla="*/ 161329 w 660897"/>
                <a:gd name="connsiteY1-260" fmla="*/ 67429 h 656354"/>
                <a:gd name="connsiteX2-261" fmla="*/ 410712 w 660897"/>
                <a:gd name="connsiteY2-262" fmla="*/ 17553 h 656354"/>
                <a:gd name="connsiteX3-263" fmla="*/ 659670 w 660897"/>
                <a:gd name="connsiteY3-264" fmla="*/ 339831 h 656354"/>
                <a:gd name="connsiteX4-265" fmla="*/ 331423 w 660897"/>
                <a:gd name="connsiteY4-266" fmla="*/ 656354 h 656354"/>
                <a:gd name="connsiteX5-267" fmla="*/ 3176 w 660897"/>
                <a:gd name="connsiteY5-268" fmla="*/ 339831 h 656354"/>
                <a:gd name="connsiteX6-269" fmla="*/ 62645 w 660897"/>
                <a:gd name="connsiteY6-270" fmla="*/ 136915 h 656354"/>
                <a:gd name="connsiteX0-271" fmla="*/ 253837 w 660406"/>
                <a:gd name="connsiteY0-272" fmla="*/ 41070 h 651949"/>
                <a:gd name="connsiteX1-273" fmla="*/ 161329 w 660406"/>
                <a:gd name="connsiteY1-274" fmla="*/ 63024 h 651949"/>
                <a:gd name="connsiteX2-275" fmla="*/ 410712 w 660406"/>
                <a:gd name="connsiteY2-276" fmla="*/ 13148 h 651949"/>
                <a:gd name="connsiteX3-277" fmla="*/ 659670 w 660406"/>
                <a:gd name="connsiteY3-278" fmla="*/ 335426 h 651949"/>
                <a:gd name="connsiteX4-279" fmla="*/ 331423 w 660406"/>
                <a:gd name="connsiteY4-280" fmla="*/ 651949 h 651949"/>
                <a:gd name="connsiteX5-281" fmla="*/ 3176 w 660406"/>
                <a:gd name="connsiteY5-282" fmla="*/ 335426 h 651949"/>
                <a:gd name="connsiteX6-283" fmla="*/ 62645 w 660406"/>
                <a:gd name="connsiteY6-284" fmla="*/ 132510 h 651949"/>
                <a:gd name="connsiteX0-285" fmla="*/ 161329 w 660406"/>
                <a:gd name="connsiteY0-286" fmla="*/ 63024 h 651949"/>
                <a:gd name="connsiteX1-287" fmla="*/ 410712 w 660406"/>
                <a:gd name="connsiteY1-288" fmla="*/ 13148 h 651949"/>
                <a:gd name="connsiteX2-289" fmla="*/ 659670 w 660406"/>
                <a:gd name="connsiteY2-290" fmla="*/ 335426 h 651949"/>
                <a:gd name="connsiteX3-291" fmla="*/ 331423 w 660406"/>
                <a:gd name="connsiteY3-292" fmla="*/ 651949 h 651949"/>
                <a:gd name="connsiteX4-293" fmla="*/ 3176 w 660406"/>
                <a:gd name="connsiteY4-294" fmla="*/ 335426 h 651949"/>
                <a:gd name="connsiteX5-295" fmla="*/ 62645 w 660406"/>
                <a:gd name="connsiteY5-296" fmla="*/ 132510 h 651949"/>
                <a:gd name="connsiteX0-297" fmla="*/ 128078 w 660207"/>
                <a:gd name="connsiteY0-298" fmla="*/ 63024 h 651949"/>
                <a:gd name="connsiteX1-299" fmla="*/ 410712 w 660207"/>
                <a:gd name="connsiteY1-300" fmla="*/ 13148 h 651949"/>
                <a:gd name="connsiteX2-301" fmla="*/ 659670 w 660207"/>
                <a:gd name="connsiteY2-302" fmla="*/ 335426 h 651949"/>
                <a:gd name="connsiteX3-303" fmla="*/ 331423 w 660207"/>
                <a:gd name="connsiteY3-304" fmla="*/ 651949 h 651949"/>
                <a:gd name="connsiteX4-305" fmla="*/ 3176 w 660207"/>
                <a:gd name="connsiteY4-306" fmla="*/ 335426 h 651949"/>
                <a:gd name="connsiteX5-307" fmla="*/ 62645 w 660207"/>
                <a:gd name="connsiteY5-308" fmla="*/ 132510 h 651949"/>
                <a:gd name="connsiteX0-309" fmla="*/ 128078 w 660438"/>
                <a:gd name="connsiteY0-310" fmla="*/ 60888 h 649813"/>
                <a:gd name="connsiteX1-311" fmla="*/ 410712 w 660438"/>
                <a:gd name="connsiteY1-312" fmla="*/ 11012 h 649813"/>
                <a:gd name="connsiteX2-313" fmla="*/ 659670 w 660438"/>
                <a:gd name="connsiteY2-314" fmla="*/ 333290 h 649813"/>
                <a:gd name="connsiteX3-315" fmla="*/ 331423 w 660438"/>
                <a:gd name="connsiteY3-316" fmla="*/ 649813 h 649813"/>
                <a:gd name="connsiteX4-317" fmla="*/ 3176 w 660438"/>
                <a:gd name="connsiteY4-318" fmla="*/ 333290 h 649813"/>
                <a:gd name="connsiteX5-319" fmla="*/ 62645 w 660438"/>
                <a:gd name="connsiteY5-320" fmla="*/ 130374 h 649813"/>
                <a:gd name="connsiteX0-321" fmla="*/ 128078 w 660438"/>
                <a:gd name="connsiteY0-322" fmla="*/ 64927 h 653852"/>
                <a:gd name="connsiteX1-323" fmla="*/ 410712 w 660438"/>
                <a:gd name="connsiteY1-324" fmla="*/ 15051 h 653852"/>
                <a:gd name="connsiteX2-325" fmla="*/ 659670 w 660438"/>
                <a:gd name="connsiteY2-326" fmla="*/ 337329 h 653852"/>
                <a:gd name="connsiteX3-327" fmla="*/ 331423 w 660438"/>
                <a:gd name="connsiteY3-328" fmla="*/ 653852 h 653852"/>
                <a:gd name="connsiteX4-329" fmla="*/ 3176 w 660438"/>
                <a:gd name="connsiteY4-330" fmla="*/ 337329 h 653852"/>
                <a:gd name="connsiteX5-331" fmla="*/ 62645 w 660438"/>
                <a:gd name="connsiteY5-332" fmla="*/ 134413 h 653852"/>
              </a:gdLst>
              <a:ahLst/>
              <a:cxnLst>
                <a:cxn ang="0">
                  <a:pos x="connsiteX0-321" y="connsiteY0-322"/>
                </a:cxn>
                <a:cxn ang="0">
                  <a:pos x="connsiteX1-323" y="connsiteY1-324"/>
                </a:cxn>
                <a:cxn ang="0">
                  <a:pos x="connsiteX2-325" y="connsiteY2-326"/>
                </a:cxn>
                <a:cxn ang="0">
                  <a:pos x="connsiteX3-327" y="connsiteY3-328"/>
                </a:cxn>
                <a:cxn ang="0">
                  <a:pos x="connsiteX4-329" y="connsiteY4-330"/>
                </a:cxn>
                <a:cxn ang="0">
                  <a:pos x="connsiteX5-331" y="connsiteY5-332"/>
                </a:cxn>
              </a:cxnLst>
              <a:rect l="l" t="t" r="r" b="b"/>
              <a:pathLst>
                <a:path w="660438" h="653852">
                  <a:moveTo>
                    <a:pt x="128078" y="64927"/>
                  </a:moveTo>
                  <a:cubicBezTo>
                    <a:pt x="200406" y="22404"/>
                    <a:pt x="266694" y="-24807"/>
                    <a:pt x="410712" y="15051"/>
                  </a:cubicBezTo>
                  <a:cubicBezTo>
                    <a:pt x="554730" y="54909"/>
                    <a:pt x="671038" y="190221"/>
                    <a:pt x="659670" y="337329"/>
                  </a:cubicBezTo>
                  <a:cubicBezTo>
                    <a:pt x="648302" y="484437"/>
                    <a:pt x="512709" y="653852"/>
                    <a:pt x="331423" y="653852"/>
                  </a:cubicBezTo>
                  <a:cubicBezTo>
                    <a:pt x="150137" y="653852"/>
                    <a:pt x="14721" y="457153"/>
                    <a:pt x="3176" y="337329"/>
                  </a:cubicBezTo>
                  <a:cubicBezTo>
                    <a:pt x="-8369" y="217505"/>
                    <a:pt x="11590" y="209227"/>
                    <a:pt x="62645" y="134413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25400" cap="rnd">
              <a:solidFill>
                <a:schemeClr val="accent2"/>
              </a:solidFill>
              <a:prstDash val="solid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21882" tIns="60941" rIns="121882" bIns="60941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2400" dirty="0">
                <a:solidFill>
                  <a:srgbClr val="605448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5" name="chenying0907 279"/>
            <p:cNvGrpSpPr/>
            <p:nvPr/>
          </p:nvGrpSpPr>
          <p:grpSpPr>
            <a:xfrm>
              <a:off x="4928436" y="2645937"/>
              <a:ext cx="774866" cy="794236"/>
              <a:chOff x="3282950" y="1154113"/>
              <a:chExt cx="698501" cy="715963"/>
            </a:xfrm>
            <a:solidFill>
              <a:srgbClr val="005188"/>
            </a:solidFill>
          </p:grpSpPr>
          <p:sp>
            <p:nvSpPr>
              <p:cNvPr id="281" name="chenying0907 905"/>
              <p:cNvSpPr/>
              <p:nvPr/>
            </p:nvSpPr>
            <p:spPr bwMode="auto">
              <a:xfrm>
                <a:off x="3324225" y="1268413"/>
                <a:ext cx="55563" cy="153988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6" y="3"/>
                  </a:cxn>
                  <a:cxn ang="0">
                    <a:pos x="86" y="18"/>
                  </a:cxn>
                  <a:cxn ang="0">
                    <a:pos x="77" y="35"/>
                  </a:cxn>
                  <a:cxn ang="0">
                    <a:pos x="70" y="51"/>
                  </a:cxn>
                  <a:cxn ang="0">
                    <a:pos x="63" y="69"/>
                  </a:cxn>
                  <a:cxn ang="0">
                    <a:pos x="50" y="104"/>
                  </a:cxn>
                  <a:cxn ang="0">
                    <a:pos x="39" y="138"/>
                  </a:cxn>
                  <a:cxn ang="0">
                    <a:pos x="39" y="138"/>
                  </a:cxn>
                  <a:cxn ang="0">
                    <a:pos x="27" y="174"/>
                  </a:cxn>
                  <a:cxn ang="0">
                    <a:pos x="15" y="210"/>
                  </a:cxn>
                  <a:cxn ang="0">
                    <a:pos x="10" y="229"/>
                  </a:cxn>
                  <a:cxn ang="0">
                    <a:pos x="5" y="247"/>
                  </a:cxn>
                  <a:cxn ang="0">
                    <a:pos x="2" y="266"/>
                  </a:cxn>
                  <a:cxn ang="0">
                    <a:pos x="0" y="285"/>
                  </a:cxn>
                  <a:cxn ang="0">
                    <a:pos x="0" y="285"/>
                  </a:cxn>
                  <a:cxn ang="0">
                    <a:pos x="1" y="287"/>
                  </a:cxn>
                  <a:cxn ang="0">
                    <a:pos x="2" y="288"/>
                  </a:cxn>
                  <a:cxn ang="0">
                    <a:pos x="3" y="289"/>
                  </a:cxn>
                  <a:cxn ang="0">
                    <a:pos x="5" y="290"/>
                  </a:cxn>
                  <a:cxn ang="0">
                    <a:pos x="6" y="289"/>
                  </a:cxn>
                  <a:cxn ang="0">
                    <a:pos x="8" y="288"/>
                  </a:cxn>
                  <a:cxn ang="0">
                    <a:pos x="9" y="287"/>
                  </a:cxn>
                  <a:cxn ang="0">
                    <a:pos x="10" y="285"/>
                  </a:cxn>
                  <a:cxn ang="0">
                    <a:pos x="10" y="285"/>
                  </a:cxn>
                  <a:cxn ang="0">
                    <a:pos x="11" y="266"/>
                  </a:cxn>
                  <a:cxn ang="0">
                    <a:pos x="15" y="247"/>
                  </a:cxn>
                  <a:cxn ang="0">
                    <a:pos x="19" y="230"/>
                  </a:cxn>
                  <a:cxn ang="0">
                    <a:pos x="25" y="211"/>
                  </a:cxn>
                  <a:cxn ang="0">
                    <a:pos x="36" y="176"/>
                  </a:cxn>
                  <a:cxn ang="0">
                    <a:pos x="48" y="141"/>
                  </a:cxn>
                  <a:cxn ang="0">
                    <a:pos x="48" y="141"/>
                  </a:cxn>
                  <a:cxn ang="0">
                    <a:pos x="60" y="107"/>
                  </a:cxn>
                  <a:cxn ang="0">
                    <a:pos x="71" y="72"/>
                  </a:cxn>
                  <a:cxn ang="0">
                    <a:pos x="78" y="55"/>
                  </a:cxn>
                  <a:cxn ang="0">
                    <a:pos x="86" y="39"/>
                  </a:cxn>
                  <a:cxn ang="0">
                    <a:pos x="94" y="22"/>
                  </a:cxn>
                  <a:cxn ang="0">
                    <a:pos x="104" y="8"/>
                  </a:cxn>
                  <a:cxn ang="0">
                    <a:pos x="104" y="8"/>
                  </a:cxn>
                  <a:cxn ang="0">
                    <a:pos x="105" y="6"/>
                  </a:cxn>
                  <a:cxn ang="0">
                    <a:pos x="104" y="4"/>
                  </a:cxn>
                  <a:cxn ang="0">
                    <a:pos x="104" y="3"/>
                  </a:cxn>
                  <a:cxn ang="0">
                    <a:pos x="102" y="2"/>
                  </a:cxn>
                  <a:cxn ang="0">
                    <a:pos x="99" y="0"/>
                  </a:cxn>
                  <a:cxn ang="0">
                    <a:pos x="97" y="2"/>
                  </a:cxn>
                  <a:cxn ang="0">
                    <a:pos x="96" y="3"/>
                  </a:cxn>
                  <a:cxn ang="0">
                    <a:pos x="96" y="3"/>
                  </a:cxn>
                </a:cxnLst>
                <a:rect l="0" t="0" r="r" b="b"/>
                <a:pathLst>
                  <a:path w="105" h="290">
                    <a:moveTo>
                      <a:pt x="96" y="3"/>
                    </a:moveTo>
                    <a:lnTo>
                      <a:pt x="96" y="3"/>
                    </a:lnTo>
                    <a:lnTo>
                      <a:pt x="86" y="18"/>
                    </a:lnTo>
                    <a:lnTo>
                      <a:pt x="77" y="35"/>
                    </a:lnTo>
                    <a:lnTo>
                      <a:pt x="70" y="51"/>
                    </a:lnTo>
                    <a:lnTo>
                      <a:pt x="63" y="69"/>
                    </a:lnTo>
                    <a:lnTo>
                      <a:pt x="50" y="104"/>
                    </a:lnTo>
                    <a:lnTo>
                      <a:pt x="39" y="138"/>
                    </a:lnTo>
                    <a:lnTo>
                      <a:pt x="39" y="138"/>
                    </a:lnTo>
                    <a:lnTo>
                      <a:pt x="27" y="174"/>
                    </a:lnTo>
                    <a:lnTo>
                      <a:pt x="15" y="210"/>
                    </a:lnTo>
                    <a:lnTo>
                      <a:pt x="10" y="229"/>
                    </a:lnTo>
                    <a:lnTo>
                      <a:pt x="5" y="247"/>
                    </a:lnTo>
                    <a:lnTo>
                      <a:pt x="2" y="266"/>
                    </a:lnTo>
                    <a:lnTo>
                      <a:pt x="0" y="285"/>
                    </a:lnTo>
                    <a:lnTo>
                      <a:pt x="0" y="285"/>
                    </a:lnTo>
                    <a:lnTo>
                      <a:pt x="1" y="287"/>
                    </a:lnTo>
                    <a:lnTo>
                      <a:pt x="2" y="288"/>
                    </a:lnTo>
                    <a:lnTo>
                      <a:pt x="3" y="289"/>
                    </a:lnTo>
                    <a:lnTo>
                      <a:pt x="5" y="290"/>
                    </a:lnTo>
                    <a:lnTo>
                      <a:pt x="6" y="289"/>
                    </a:lnTo>
                    <a:lnTo>
                      <a:pt x="8" y="288"/>
                    </a:lnTo>
                    <a:lnTo>
                      <a:pt x="9" y="287"/>
                    </a:lnTo>
                    <a:lnTo>
                      <a:pt x="10" y="285"/>
                    </a:lnTo>
                    <a:lnTo>
                      <a:pt x="10" y="285"/>
                    </a:lnTo>
                    <a:lnTo>
                      <a:pt x="11" y="266"/>
                    </a:lnTo>
                    <a:lnTo>
                      <a:pt x="15" y="247"/>
                    </a:lnTo>
                    <a:lnTo>
                      <a:pt x="19" y="230"/>
                    </a:lnTo>
                    <a:lnTo>
                      <a:pt x="25" y="211"/>
                    </a:lnTo>
                    <a:lnTo>
                      <a:pt x="36" y="176"/>
                    </a:lnTo>
                    <a:lnTo>
                      <a:pt x="48" y="141"/>
                    </a:lnTo>
                    <a:lnTo>
                      <a:pt x="48" y="141"/>
                    </a:lnTo>
                    <a:lnTo>
                      <a:pt x="60" y="107"/>
                    </a:lnTo>
                    <a:lnTo>
                      <a:pt x="71" y="72"/>
                    </a:lnTo>
                    <a:lnTo>
                      <a:pt x="78" y="55"/>
                    </a:lnTo>
                    <a:lnTo>
                      <a:pt x="86" y="39"/>
                    </a:lnTo>
                    <a:lnTo>
                      <a:pt x="94" y="22"/>
                    </a:lnTo>
                    <a:lnTo>
                      <a:pt x="104" y="8"/>
                    </a:lnTo>
                    <a:lnTo>
                      <a:pt x="104" y="8"/>
                    </a:lnTo>
                    <a:lnTo>
                      <a:pt x="105" y="6"/>
                    </a:lnTo>
                    <a:lnTo>
                      <a:pt x="104" y="4"/>
                    </a:lnTo>
                    <a:lnTo>
                      <a:pt x="104" y="3"/>
                    </a:lnTo>
                    <a:lnTo>
                      <a:pt x="102" y="2"/>
                    </a:lnTo>
                    <a:lnTo>
                      <a:pt x="99" y="0"/>
                    </a:lnTo>
                    <a:lnTo>
                      <a:pt x="97" y="2"/>
                    </a:lnTo>
                    <a:lnTo>
                      <a:pt x="96" y="3"/>
                    </a:lnTo>
                    <a:lnTo>
                      <a:pt x="96" y="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2" name="chenying0907 906"/>
              <p:cNvSpPr/>
              <p:nvPr/>
            </p:nvSpPr>
            <p:spPr bwMode="auto">
              <a:xfrm>
                <a:off x="3325813" y="1239838"/>
                <a:ext cx="88900" cy="280988"/>
              </a:xfrm>
              <a:custGeom>
                <a:avLst/>
                <a:gdLst/>
                <a:ahLst/>
                <a:cxnLst>
                  <a:cxn ang="0">
                    <a:pos x="156" y="4"/>
                  </a:cxn>
                  <a:cxn ang="0">
                    <a:pos x="152" y="37"/>
                  </a:cxn>
                  <a:cxn ang="0">
                    <a:pos x="143" y="70"/>
                  </a:cxn>
                  <a:cxn ang="0">
                    <a:pos x="121" y="134"/>
                  </a:cxn>
                  <a:cxn ang="0">
                    <a:pos x="108" y="168"/>
                  </a:cxn>
                  <a:cxn ang="0">
                    <a:pos x="82" y="235"/>
                  </a:cxn>
                  <a:cxn ang="0">
                    <a:pos x="68" y="268"/>
                  </a:cxn>
                  <a:cxn ang="0">
                    <a:pos x="58" y="301"/>
                  </a:cxn>
                  <a:cxn ang="0">
                    <a:pos x="38" y="399"/>
                  </a:cxn>
                  <a:cxn ang="0">
                    <a:pos x="35" y="416"/>
                  </a:cxn>
                  <a:cxn ang="0">
                    <a:pos x="26" y="446"/>
                  </a:cxn>
                  <a:cxn ang="0">
                    <a:pos x="20" y="461"/>
                  </a:cxn>
                  <a:cxn ang="0">
                    <a:pos x="11" y="492"/>
                  </a:cxn>
                  <a:cxn ang="0">
                    <a:pos x="2" y="522"/>
                  </a:cxn>
                  <a:cxn ang="0">
                    <a:pos x="0" y="524"/>
                  </a:cxn>
                  <a:cxn ang="0">
                    <a:pos x="1" y="528"/>
                  </a:cxn>
                  <a:cxn ang="0">
                    <a:pos x="1" y="529"/>
                  </a:cxn>
                  <a:cxn ang="0">
                    <a:pos x="3" y="531"/>
                  </a:cxn>
                  <a:cxn ang="0">
                    <a:pos x="7" y="531"/>
                  </a:cxn>
                  <a:cxn ang="0">
                    <a:pos x="9" y="529"/>
                  </a:cxn>
                  <a:cxn ang="0">
                    <a:pos x="18" y="505"/>
                  </a:cxn>
                  <a:cxn ang="0">
                    <a:pos x="23" y="480"/>
                  </a:cxn>
                  <a:cxn ang="0">
                    <a:pos x="29" y="462"/>
                  </a:cxn>
                  <a:cxn ang="0">
                    <a:pos x="41" y="428"/>
                  </a:cxn>
                  <a:cxn ang="0">
                    <a:pos x="46" y="410"/>
                  </a:cxn>
                  <a:cxn ang="0">
                    <a:pos x="59" y="341"/>
                  </a:cxn>
                  <a:cxn ang="0">
                    <a:pos x="71" y="288"/>
                  </a:cxn>
                  <a:cxn ang="0">
                    <a:pos x="77" y="271"/>
                  </a:cxn>
                  <a:cxn ang="0">
                    <a:pos x="105" y="200"/>
                  </a:cxn>
                  <a:cxn ang="0">
                    <a:pos x="132" y="129"/>
                  </a:cxn>
                  <a:cxn ang="0">
                    <a:pos x="143" y="98"/>
                  </a:cxn>
                  <a:cxn ang="0">
                    <a:pos x="158" y="51"/>
                  </a:cxn>
                  <a:cxn ang="0">
                    <a:pos x="164" y="20"/>
                  </a:cxn>
                  <a:cxn ang="0">
                    <a:pos x="166" y="4"/>
                  </a:cxn>
                  <a:cxn ang="0">
                    <a:pos x="164" y="1"/>
                  </a:cxn>
                  <a:cxn ang="0">
                    <a:pos x="161" y="0"/>
                  </a:cxn>
                  <a:cxn ang="0">
                    <a:pos x="158" y="1"/>
                  </a:cxn>
                  <a:cxn ang="0">
                    <a:pos x="156" y="4"/>
                  </a:cxn>
                </a:cxnLst>
                <a:rect l="0" t="0" r="r" b="b"/>
                <a:pathLst>
                  <a:path w="166" h="531">
                    <a:moveTo>
                      <a:pt x="156" y="4"/>
                    </a:moveTo>
                    <a:lnTo>
                      <a:pt x="156" y="4"/>
                    </a:lnTo>
                    <a:lnTo>
                      <a:pt x="155" y="20"/>
                    </a:lnTo>
                    <a:lnTo>
                      <a:pt x="152" y="37"/>
                    </a:lnTo>
                    <a:lnTo>
                      <a:pt x="148" y="53"/>
                    </a:lnTo>
                    <a:lnTo>
                      <a:pt x="143" y="70"/>
                    </a:lnTo>
                    <a:lnTo>
                      <a:pt x="132" y="103"/>
                    </a:lnTo>
                    <a:lnTo>
                      <a:pt x="121" y="134"/>
                    </a:lnTo>
                    <a:lnTo>
                      <a:pt x="121" y="134"/>
                    </a:lnTo>
                    <a:lnTo>
                      <a:pt x="108" y="168"/>
                    </a:lnTo>
                    <a:lnTo>
                      <a:pt x="95" y="202"/>
                    </a:lnTo>
                    <a:lnTo>
                      <a:pt x="82" y="235"/>
                    </a:lnTo>
                    <a:lnTo>
                      <a:pt x="68" y="268"/>
                    </a:lnTo>
                    <a:lnTo>
                      <a:pt x="68" y="268"/>
                    </a:lnTo>
                    <a:lnTo>
                      <a:pt x="63" y="285"/>
                    </a:lnTo>
                    <a:lnTo>
                      <a:pt x="58" y="301"/>
                    </a:lnTo>
                    <a:lnTo>
                      <a:pt x="51" y="333"/>
                    </a:lnTo>
                    <a:lnTo>
                      <a:pt x="38" y="399"/>
                    </a:lnTo>
                    <a:lnTo>
                      <a:pt x="38" y="399"/>
                    </a:lnTo>
                    <a:lnTo>
                      <a:pt x="35" y="416"/>
                    </a:lnTo>
                    <a:lnTo>
                      <a:pt x="31" y="431"/>
                    </a:lnTo>
                    <a:lnTo>
                      <a:pt x="26" y="446"/>
                    </a:lnTo>
                    <a:lnTo>
                      <a:pt x="20" y="461"/>
                    </a:lnTo>
                    <a:lnTo>
                      <a:pt x="20" y="461"/>
                    </a:lnTo>
                    <a:lnTo>
                      <a:pt x="15" y="476"/>
                    </a:lnTo>
                    <a:lnTo>
                      <a:pt x="11" y="492"/>
                    </a:lnTo>
                    <a:lnTo>
                      <a:pt x="7" y="507"/>
                    </a:lnTo>
                    <a:lnTo>
                      <a:pt x="2" y="522"/>
                    </a:lnTo>
                    <a:lnTo>
                      <a:pt x="2" y="522"/>
                    </a:lnTo>
                    <a:lnTo>
                      <a:pt x="0" y="524"/>
                    </a:lnTo>
                    <a:lnTo>
                      <a:pt x="0" y="526"/>
                    </a:lnTo>
                    <a:lnTo>
                      <a:pt x="1" y="528"/>
                    </a:lnTo>
                    <a:lnTo>
                      <a:pt x="1" y="528"/>
                    </a:lnTo>
                    <a:lnTo>
                      <a:pt x="1" y="529"/>
                    </a:lnTo>
                    <a:lnTo>
                      <a:pt x="1" y="529"/>
                    </a:lnTo>
                    <a:lnTo>
                      <a:pt x="3" y="531"/>
                    </a:lnTo>
                    <a:lnTo>
                      <a:pt x="5" y="531"/>
                    </a:lnTo>
                    <a:lnTo>
                      <a:pt x="7" y="531"/>
                    </a:lnTo>
                    <a:lnTo>
                      <a:pt x="9" y="529"/>
                    </a:lnTo>
                    <a:lnTo>
                      <a:pt x="9" y="529"/>
                    </a:lnTo>
                    <a:lnTo>
                      <a:pt x="13" y="517"/>
                    </a:lnTo>
                    <a:lnTo>
                      <a:pt x="18" y="505"/>
                    </a:lnTo>
                    <a:lnTo>
                      <a:pt x="20" y="492"/>
                    </a:lnTo>
                    <a:lnTo>
                      <a:pt x="23" y="480"/>
                    </a:lnTo>
                    <a:lnTo>
                      <a:pt x="23" y="480"/>
                    </a:lnTo>
                    <a:lnTo>
                      <a:pt x="29" y="462"/>
                    </a:lnTo>
                    <a:lnTo>
                      <a:pt x="35" y="446"/>
                    </a:lnTo>
                    <a:lnTo>
                      <a:pt x="41" y="428"/>
                    </a:lnTo>
                    <a:lnTo>
                      <a:pt x="46" y="410"/>
                    </a:lnTo>
                    <a:lnTo>
                      <a:pt x="46" y="410"/>
                    </a:lnTo>
                    <a:lnTo>
                      <a:pt x="53" y="375"/>
                    </a:lnTo>
                    <a:lnTo>
                      <a:pt x="59" y="341"/>
                    </a:lnTo>
                    <a:lnTo>
                      <a:pt x="67" y="305"/>
                    </a:lnTo>
                    <a:lnTo>
                      <a:pt x="71" y="288"/>
                    </a:lnTo>
                    <a:lnTo>
                      <a:pt x="77" y="271"/>
                    </a:lnTo>
                    <a:lnTo>
                      <a:pt x="77" y="271"/>
                    </a:lnTo>
                    <a:lnTo>
                      <a:pt x="91" y="235"/>
                    </a:lnTo>
                    <a:lnTo>
                      <a:pt x="105" y="200"/>
                    </a:lnTo>
                    <a:lnTo>
                      <a:pt x="120" y="165"/>
                    </a:lnTo>
                    <a:lnTo>
                      <a:pt x="132" y="129"/>
                    </a:lnTo>
                    <a:lnTo>
                      <a:pt x="132" y="129"/>
                    </a:lnTo>
                    <a:lnTo>
                      <a:pt x="143" y="98"/>
                    </a:lnTo>
                    <a:lnTo>
                      <a:pt x="154" y="67"/>
                    </a:lnTo>
                    <a:lnTo>
                      <a:pt x="158" y="51"/>
                    </a:lnTo>
                    <a:lnTo>
                      <a:pt x="162" y="36"/>
                    </a:lnTo>
                    <a:lnTo>
                      <a:pt x="164" y="20"/>
                    </a:lnTo>
                    <a:lnTo>
                      <a:pt x="166" y="4"/>
                    </a:lnTo>
                    <a:lnTo>
                      <a:pt x="166" y="4"/>
                    </a:lnTo>
                    <a:lnTo>
                      <a:pt x="165" y="2"/>
                    </a:lnTo>
                    <a:lnTo>
                      <a:pt x="164" y="1"/>
                    </a:lnTo>
                    <a:lnTo>
                      <a:pt x="163" y="0"/>
                    </a:lnTo>
                    <a:lnTo>
                      <a:pt x="161" y="0"/>
                    </a:lnTo>
                    <a:lnTo>
                      <a:pt x="160" y="0"/>
                    </a:lnTo>
                    <a:lnTo>
                      <a:pt x="158" y="1"/>
                    </a:lnTo>
                    <a:lnTo>
                      <a:pt x="157" y="2"/>
                    </a:lnTo>
                    <a:lnTo>
                      <a:pt x="156" y="4"/>
                    </a:lnTo>
                    <a:lnTo>
                      <a:pt x="156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3" name="chenying0907 907"/>
              <p:cNvSpPr/>
              <p:nvPr/>
            </p:nvSpPr>
            <p:spPr bwMode="auto">
              <a:xfrm>
                <a:off x="3338513" y="1404938"/>
                <a:ext cx="58738" cy="168275"/>
              </a:xfrm>
              <a:custGeom>
                <a:avLst/>
                <a:gdLst/>
                <a:ahLst/>
                <a:cxnLst>
                  <a:cxn ang="0">
                    <a:pos x="99" y="4"/>
                  </a:cxn>
                  <a:cxn ang="0">
                    <a:pos x="99" y="4"/>
                  </a:cxn>
                  <a:cxn ang="0">
                    <a:pos x="98" y="14"/>
                  </a:cxn>
                  <a:cxn ang="0">
                    <a:pos x="97" y="23"/>
                  </a:cxn>
                  <a:cxn ang="0">
                    <a:pos x="92" y="43"/>
                  </a:cxn>
                  <a:cxn ang="0">
                    <a:pos x="79" y="81"/>
                  </a:cxn>
                  <a:cxn ang="0">
                    <a:pos x="79" y="81"/>
                  </a:cxn>
                  <a:cxn ang="0">
                    <a:pos x="73" y="103"/>
                  </a:cxn>
                  <a:cxn ang="0">
                    <a:pos x="68" y="125"/>
                  </a:cxn>
                  <a:cxn ang="0">
                    <a:pos x="57" y="169"/>
                  </a:cxn>
                  <a:cxn ang="0">
                    <a:pos x="57" y="169"/>
                  </a:cxn>
                  <a:cxn ang="0">
                    <a:pos x="51" y="188"/>
                  </a:cxn>
                  <a:cxn ang="0">
                    <a:pos x="43" y="205"/>
                  </a:cxn>
                  <a:cxn ang="0">
                    <a:pos x="35" y="223"/>
                  </a:cxn>
                  <a:cxn ang="0">
                    <a:pos x="26" y="239"/>
                  </a:cxn>
                  <a:cxn ang="0">
                    <a:pos x="17" y="257"/>
                  </a:cxn>
                  <a:cxn ang="0">
                    <a:pos x="10" y="274"/>
                  </a:cxn>
                  <a:cxn ang="0">
                    <a:pos x="4" y="293"/>
                  </a:cxn>
                  <a:cxn ang="0">
                    <a:pos x="1" y="302"/>
                  </a:cxn>
                  <a:cxn ang="0">
                    <a:pos x="0" y="313"/>
                  </a:cxn>
                  <a:cxn ang="0">
                    <a:pos x="0" y="313"/>
                  </a:cxn>
                  <a:cxn ang="0">
                    <a:pos x="0" y="314"/>
                  </a:cxn>
                  <a:cxn ang="0">
                    <a:pos x="1" y="316"/>
                  </a:cxn>
                  <a:cxn ang="0">
                    <a:pos x="2" y="317"/>
                  </a:cxn>
                  <a:cxn ang="0">
                    <a:pos x="4" y="317"/>
                  </a:cxn>
                  <a:cxn ang="0">
                    <a:pos x="7" y="316"/>
                  </a:cxn>
                  <a:cxn ang="0">
                    <a:pos x="9" y="314"/>
                  </a:cxn>
                  <a:cxn ang="0">
                    <a:pos x="9" y="313"/>
                  </a:cxn>
                  <a:cxn ang="0">
                    <a:pos x="9" y="313"/>
                  </a:cxn>
                  <a:cxn ang="0">
                    <a:pos x="11" y="302"/>
                  </a:cxn>
                  <a:cxn ang="0">
                    <a:pos x="13" y="292"/>
                  </a:cxn>
                  <a:cxn ang="0">
                    <a:pos x="19" y="273"/>
                  </a:cxn>
                  <a:cxn ang="0">
                    <a:pos x="28" y="255"/>
                  </a:cxn>
                  <a:cxn ang="0">
                    <a:pos x="36" y="237"/>
                  </a:cxn>
                  <a:cxn ang="0">
                    <a:pos x="45" y="220"/>
                  </a:cxn>
                  <a:cxn ang="0">
                    <a:pos x="54" y="201"/>
                  </a:cxn>
                  <a:cxn ang="0">
                    <a:pos x="62" y="182"/>
                  </a:cxn>
                  <a:cxn ang="0">
                    <a:pos x="68" y="164"/>
                  </a:cxn>
                  <a:cxn ang="0">
                    <a:pos x="68" y="164"/>
                  </a:cxn>
                  <a:cxn ang="0">
                    <a:pos x="79" y="119"/>
                  </a:cxn>
                  <a:cxn ang="0">
                    <a:pos x="91" y="76"/>
                  </a:cxn>
                  <a:cxn ang="0">
                    <a:pos x="91" y="76"/>
                  </a:cxn>
                  <a:cxn ang="0">
                    <a:pos x="102" y="40"/>
                  </a:cxn>
                  <a:cxn ang="0">
                    <a:pos x="106" y="22"/>
                  </a:cxn>
                  <a:cxn ang="0">
                    <a:pos x="109" y="4"/>
                  </a:cxn>
                  <a:cxn ang="0">
                    <a:pos x="109" y="4"/>
                  </a:cxn>
                  <a:cxn ang="0">
                    <a:pos x="108" y="2"/>
                  </a:cxn>
                  <a:cxn ang="0">
                    <a:pos x="107" y="1"/>
                  </a:cxn>
                  <a:cxn ang="0">
                    <a:pos x="106" y="0"/>
                  </a:cxn>
                  <a:cxn ang="0">
                    <a:pos x="104" y="0"/>
                  </a:cxn>
                  <a:cxn ang="0">
                    <a:pos x="101" y="1"/>
                  </a:cxn>
                  <a:cxn ang="0">
                    <a:pos x="100" y="2"/>
                  </a:cxn>
                  <a:cxn ang="0">
                    <a:pos x="99" y="4"/>
                  </a:cxn>
                  <a:cxn ang="0">
                    <a:pos x="99" y="4"/>
                  </a:cxn>
                </a:cxnLst>
                <a:rect l="0" t="0" r="r" b="b"/>
                <a:pathLst>
                  <a:path w="109" h="317">
                    <a:moveTo>
                      <a:pt x="99" y="4"/>
                    </a:moveTo>
                    <a:lnTo>
                      <a:pt x="99" y="4"/>
                    </a:lnTo>
                    <a:lnTo>
                      <a:pt x="98" y="14"/>
                    </a:lnTo>
                    <a:lnTo>
                      <a:pt x="97" y="23"/>
                    </a:lnTo>
                    <a:lnTo>
                      <a:pt x="92" y="43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73" y="103"/>
                    </a:lnTo>
                    <a:lnTo>
                      <a:pt x="68" y="125"/>
                    </a:lnTo>
                    <a:lnTo>
                      <a:pt x="57" y="169"/>
                    </a:lnTo>
                    <a:lnTo>
                      <a:pt x="57" y="169"/>
                    </a:lnTo>
                    <a:lnTo>
                      <a:pt x="51" y="188"/>
                    </a:lnTo>
                    <a:lnTo>
                      <a:pt x="43" y="205"/>
                    </a:lnTo>
                    <a:lnTo>
                      <a:pt x="35" y="223"/>
                    </a:lnTo>
                    <a:lnTo>
                      <a:pt x="26" y="239"/>
                    </a:lnTo>
                    <a:lnTo>
                      <a:pt x="17" y="257"/>
                    </a:lnTo>
                    <a:lnTo>
                      <a:pt x="10" y="274"/>
                    </a:lnTo>
                    <a:lnTo>
                      <a:pt x="4" y="293"/>
                    </a:lnTo>
                    <a:lnTo>
                      <a:pt x="1" y="302"/>
                    </a:lnTo>
                    <a:lnTo>
                      <a:pt x="0" y="313"/>
                    </a:lnTo>
                    <a:lnTo>
                      <a:pt x="0" y="313"/>
                    </a:lnTo>
                    <a:lnTo>
                      <a:pt x="0" y="314"/>
                    </a:lnTo>
                    <a:lnTo>
                      <a:pt x="1" y="316"/>
                    </a:lnTo>
                    <a:lnTo>
                      <a:pt x="2" y="317"/>
                    </a:lnTo>
                    <a:lnTo>
                      <a:pt x="4" y="317"/>
                    </a:lnTo>
                    <a:lnTo>
                      <a:pt x="7" y="316"/>
                    </a:lnTo>
                    <a:lnTo>
                      <a:pt x="9" y="314"/>
                    </a:lnTo>
                    <a:lnTo>
                      <a:pt x="9" y="313"/>
                    </a:lnTo>
                    <a:lnTo>
                      <a:pt x="9" y="313"/>
                    </a:lnTo>
                    <a:lnTo>
                      <a:pt x="11" y="302"/>
                    </a:lnTo>
                    <a:lnTo>
                      <a:pt x="13" y="292"/>
                    </a:lnTo>
                    <a:lnTo>
                      <a:pt x="19" y="273"/>
                    </a:lnTo>
                    <a:lnTo>
                      <a:pt x="28" y="255"/>
                    </a:lnTo>
                    <a:lnTo>
                      <a:pt x="36" y="237"/>
                    </a:lnTo>
                    <a:lnTo>
                      <a:pt x="45" y="220"/>
                    </a:lnTo>
                    <a:lnTo>
                      <a:pt x="54" y="201"/>
                    </a:lnTo>
                    <a:lnTo>
                      <a:pt x="62" y="182"/>
                    </a:lnTo>
                    <a:lnTo>
                      <a:pt x="68" y="164"/>
                    </a:lnTo>
                    <a:lnTo>
                      <a:pt x="68" y="164"/>
                    </a:lnTo>
                    <a:lnTo>
                      <a:pt x="79" y="119"/>
                    </a:lnTo>
                    <a:lnTo>
                      <a:pt x="91" y="76"/>
                    </a:lnTo>
                    <a:lnTo>
                      <a:pt x="91" y="76"/>
                    </a:lnTo>
                    <a:lnTo>
                      <a:pt x="102" y="40"/>
                    </a:lnTo>
                    <a:lnTo>
                      <a:pt x="106" y="22"/>
                    </a:lnTo>
                    <a:lnTo>
                      <a:pt x="109" y="4"/>
                    </a:lnTo>
                    <a:lnTo>
                      <a:pt x="109" y="4"/>
                    </a:lnTo>
                    <a:lnTo>
                      <a:pt x="108" y="2"/>
                    </a:lnTo>
                    <a:lnTo>
                      <a:pt x="107" y="1"/>
                    </a:lnTo>
                    <a:lnTo>
                      <a:pt x="106" y="0"/>
                    </a:lnTo>
                    <a:lnTo>
                      <a:pt x="104" y="0"/>
                    </a:lnTo>
                    <a:lnTo>
                      <a:pt x="101" y="1"/>
                    </a:lnTo>
                    <a:lnTo>
                      <a:pt x="100" y="2"/>
                    </a:lnTo>
                    <a:lnTo>
                      <a:pt x="99" y="4"/>
                    </a:lnTo>
                    <a:lnTo>
                      <a:pt x="99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4" name="chenying0907 908"/>
              <p:cNvSpPr/>
              <p:nvPr/>
            </p:nvSpPr>
            <p:spPr bwMode="auto">
              <a:xfrm>
                <a:off x="3365500" y="1427163"/>
                <a:ext cx="58738" cy="169863"/>
              </a:xfrm>
              <a:custGeom>
                <a:avLst/>
                <a:gdLst/>
                <a:ahLst/>
                <a:cxnLst>
                  <a:cxn ang="0">
                    <a:pos x="102" y="1"/>
                  </a:cxn>
                  <a:cxn ang="0">
                    <a:pos x="102" y="1"/>
                  </a:cxn>
                  <a:cxn ang="0">
                    <a:pos x="97" y="7"/>
                  </a:cxn>
                  <a:cxn ang="0">
                    <a:pos x="93" y="13"/>
                  </a:cxn>
                  <a:cxn ang="0">
                    <a:pos x="87" y="26"/>
                  </a:cxn>
                  <a:cxn ang="0">
                    <a:pos x="82" y="39"/>
                  </a:cxn>
                  <a:cxn ang="0">
                    <a:pos x="79" y="54"/>
                  </a:cxn>
                  <a:cxn ang="0">
                    <a:pos x="79" y="54"/>
                  </a:cxn>
                  <a:cxn ang="0">
                    <a:pos x="72" y="77"/>
                  </a:cxn>
                  <a:cxn ang="0">
                    <a:pos x="65" y="101"/>
                  </a:cxn>
                  <a:cxn ang="0">
                    <a:pos x="51" y="148"/>
                  </a:cxn>
                  <a:cxn ang="0">
                    <a:pos x="51" y="148"/>
                  </a:cxn>
                  <a:cxn ang="0">
                    <a:pos x="44" y="168"/>
                  </a:cxn>
                  <a:cxn ang="0">
                    <a:pos x="37" y="190"/>
                  </a:cxn>
                  <a:cxn ang="0">
                    <a:pos x="20" y="231"/>
                  </a:cxn>
                  <a:cxn ang="0">
                    <a:pos x="13" y="252"/>
                  </a:cxn>
                  <a:cxn ang="0">
                    <a:pos x="7" y="274"/>
                  </a:cxn>
                  <a:cxn ang="0">
                    <a:pos x="2" y="295"/>
                  </a:cxn>
                  <a:cxn ang="0">
                    <a:pos x="1" y="307"/>
                  </a:cxn>
                  <a:cxn ang="0">
                    <a:pos x="0" y="317"/>
                  </a:cxn>
                  <a:cxn ang="0">
                    <a:pos x="0" y="317"/>
                  </a:cxn>
                  <a:cxn ang="0">
                    <a:pos x="1" y="319"/>
                  </a:cxn>
                  <a:cxn ang="0">
                    <a:pos x="2" y="321"/>
                  </a:cxn>
                  <a:cxn ang="0">
                    <a:pos x="3" y="322"/>
                  </a:cxn>
                  <a:cxn ang="0">
                    <a:pos x="6" y="322"/>
                  </a:cxn>
                  <a:cxn ang="0">
                    <a:pos x="8" y="322"/>
                  </a:cxn>
                  <a:cxn ang="0">
                    <a:pos x="9" y="321"/>
                  </a:cxn>
                  <a:cxn ang="0">
                    <a:pos x="10" y="319"/>
                  </a:cxn>
                  <a:cxn ang="0">
                    <a:pos x="11" y="317"/>
                  </a:cxn>
                  <a:cxn ang="0">
                    <a:pos x="11" y="317"/>
                  </a:cxn>
                  <a:cxn ang="0">
                    <a:pos x="11" y="307"/>
                  </a:cxn>
                  <a:cxn ang="0">
                    <a:pos x="12" y="296"/>
                  </a:cxn>
                  <a:cxn ang="0">
                    <a:pos x="16" y="276"/>
                  </a:cxn>
                  <a:cxn ang="0">
                    <a:pos x="22" y="256"/>
                  </a:cxn>
                  <a:cxn ang="0">
                    <a:pos x="29" y="237"/>
                  </a:cxn>
                  <a:cxn ang="0">
                    <a:pos x="44" y="198"/>
                  </a:cxn>
                  <a:cxn ang="0">
                    <a:pos x="51" y="179"/>
                  </a:cxn>
                  <a:cxn ang="0">
                    <a:pos x="57" y="159"/>
                  </a:cxn>
                  <a:cxn ang="0">
                    <a:pos x="57" y="159"/>
                  </a:cxn>
                  <a:cxn ang="0">
                    <a:pos x="70" y="120"/>
                  </a:cxn>
                  <a:cxn ang="0">
                    <a:pos x="81" y="81"/>
                  </a:cxn>
                  <a:cxn ang="0">
                    <a:pos x="81" y="81"/>
                  </a:cxn>
                  <a:cxn ang="0">
                    <a:pos x="86" y="62"/>
                  </a:cxn>
                  <a:cxn ang="0">
                    <a:pos x="91" y="42"/>
                  </a:cxn>
                  <a:cxn ang="0">
                    <a:pos x="94" y="33"/>
                  </a:cxn>
                  <a:cxn ang="0">
                    <a:pos x="97" y="25"/>
                  </a:cxn>
                  <a:cxn ang="0">
                    <a:pos x="103" y="16"/>
                  </a:cxn>
                  <a:cxn ang="0">
                    <a:pos x="109" y="8"/>
                  </a:cxn>
                  <a:cxn ang="0">
                    <a:pos x="109" y="8"/>
                  </a:cxn>
                  <a:cxn ang="0">
                    <a:pos x="110" y="6"/>
                  </a:cxn>
                  <a:cxn ang="0">
                    <a:pos x="110" y="4"/>
                  </a:cxn>
                  <a:cxn ang="0">
                    <a:pos x="109" y="3"/>
                  </a:cxn>
                  <a:cxn ang="0">
                    <a:pos x="108" y="1"/>
                  </a:cxn>
                  <a:cxn ang="0">
                    <a:pos x="107" y="0"/>
                  </a:cxn>
                  <a:cxn ang="0">
                    <a:pos x="105" y="0"/>
                  </a:cxn>
                  <a:cxn ang="0">
                    <a:pos x="104" y="0"/>
                  </a:cxn>
                  <a:cxn ang="0">
                    <a:pos x="102" y="1"/>
                  </a:cxn>
                  <a:cxn ang="0">
                    <a:pos x="102" y="1"/>
                  </a:cxn>
                </a:cxnLst>
                <a:rect l="0" t="0" r="r" b="b"/>
                <a:pathLst>
                  <a:path w="110" h="322">
                    <a:moveTo>
                      <a:pt x="102" y="1"/>
                    </a:moveTo>
                    <a:lnTo>
                      <a:pt x="102" y="1"/>
                    </a:lnTo>
                    <a:lnTo>
                      <a:pt x="97" y="7"/>
                    </a:lnTo>
                    <a:lnTo>
                      <a:pt x="93" y="13"/>
                    </a:lnTo>
                    <a:lnTo>
                      <a:pt x="87" y="26"/>
                    </a:lnTo>
                    <a:lnTo>
                      <a:pt x="82" y="39"/>
                    </a:lnTo>
                    <a:lnTo>
                      <a:pt x="79" y="54"/>
                    </a:lnTo>
                    <a:lnTo>
                      <a:pt x="79" y="54"/>
                    </a:lnTo>
                    <a:lnTo>
                      <a:pt x="72" y="77"/>
                    </a:lnTo>
                    <a:lnTo>
                      <a:pt x="65" y="101"/>
                    </a:lnTo>
                    <a:lnTo>
                      <a:pt x="51" y="148"/>
                    </a:lnTo>
                    <a:lnTo>
                      <a:pt x="51" y="148"/>
                    </a:lnTo>
                    <a:lnTo>
                      <a:pt x="44" y="168"/>
                    </a:lnTo>
                    <a:lnTo>
                      <a:pt x="37" y="190"/>
                    </a:lnTo>
                    <a:lnTo>
                      <a:pt x="20" y="231"/>
                    </a:lnTo>
                    <a:lnTo>
                      <a:pt x="13" y="252"/>
                    </a:lnTo>
                    <a:lnTo>
                      <a:pt x="7" y="274"/>
                    </a:lnTo>
                    <a:lnTo>
                      <a:pt x="2" y="295"/>
                    </a:lnTo>
                    <a:lnTo>
                      <a:pt x="1" y="307"/>
                    </a:lnTo>
                    <a:lnTo>
                      <a:pt x="0" y="317"/>
                    </a:lnTo>
                    <a:lnTo>
                      <a:pt x="0" y="317"/>
                    </a:lnTo>
                    <a:lnTo>
                      <a:pt x="1" y="319"/>
                    </a:lnTo>
                    <a:lnTo>
                      <a:pt x="2" y="321"/>
                    </a:lnTo>
                    <a:lnTo>
                      <a:pt x="3" y="322"/>
                    </a:lnTo>
                    <a:lnTo>
                      <a:pt x="6" y="322"/>
                    </a:lnTo>
                    <a:lnTo>
                      <a:pt x="8" y="322"/>
                    </a:lnTo>
                    <a:lnTo>
                      <a:pt x="9" y="321"/>
                    </a:lnTo>
                    <a:lnTo>
                      <a:pt x="10" y="319"/>
                    </a:lnTo>
                    <a:lnTo>
                      <a:pt x="11" y="317"/>
                    </a:lnTo>
                    <a:lnTo>
                      <a:pt x="11" y="317"/>
                    </a:lnTo>
                    <a:lnTo>
                      <a:pt x="11" y="307"/>
                    </a:lnTo>
                    <a:lnTo>
                      <a:pt x="12" y="296"/>
                    </a:lnTo>
                    <a:lnTo>
                      <a:pt x="16" y="276"/>
                    </a:lnTo>
                    <a:lnTo>
                      <a:pt x="22" y="256"/>
                    </a:lnTo>
                    <a:lnTo>
                      <a:pt x="29" y="237"/>
                    </a:lnTo>
                    <a:lnTo>
                      <a:pt x="44" y="198"/>
                    </a:lnTo>
                    <a:lnTo>
                      <a:pt x="51" y="179"/>
                    </a:lnTo>
                    <a:lnTo>
                      <a:pt x="57" y="159"/>
                    </a:lnTo>
                    <a:lnTo>
                      <a:pt x="57" y="159"/>
                    </a:lnTo>
                    <a:lnTo>
                      <a:pt x="70" y="120"/>
                    </a:lnTo>
                    <a:lnTo>
                      <a:pt x="81" y="81"/>
                    </a:lnTo>
                    <a:lnTo>
                      <a:pt x="81" y="81"/>
                    </a:lnTo>
                    <a:lnTo>
                      <a:pt x="86" y="62"/>
                    </a:lnTo>
                    <a:lnTo>
                      <a:pt x="91" y="42"/>
                    </a:lnTo>
                    <a:lnTo>
                      <a:pt x="94" y="33"/>
                    </a:lnTo>
                    <a:lnTo>
                      <a:pt x="97" y="25"/>
                    </a:lnTo>
                    <a:lnTo>
                      <a:pt x="103" y="16"/>
                    </a:lnTo>
                    <a:lnTo>
                      <a:pt x="109" y="8"/>
                    </a:lnTo>
                    <a:lnTo>
                      <a:pt x="109" y="8"/>
                    </a:lnTo>
                    <a:lnTo>
                      <a:pt x="110" y="6"/>
                    </a:lnTo>
                    <a:lnTo>
                      <a:pt x="110" y="4"/>
                    </a:lnTo>
                    <a:lnTo>
                      <a:pt x="109" y="3"/>
                    </a:lnTo>
                    <a:lnTo>
                      <a:pt x="108" y="1"/>
                    </a:lnTo>
                    <a:lnTo>
                      <a:pt x="107" y="0"/>
                    </a:lnTo>
                    <a:lnTo>
                      <a:pt x="105" y="0"/>
                    </a:lnTo>
                    <a:lnTo>
                      <a:pt x="104" y="0"/>
                    </a:lnTo>
                    <a:lnTo>
                      <a:pt x="102" y="1"/>
                    </a:lnTo>
                    <a:lnTo>
                      <a:pt x="102" y="1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5" name="chenying0907 909"/>
              <p:cNvSpPr/>
              <p:nvPr/>
            </p:nvSpPr>
            <p:spPr bwMode="auto">
              <a:xfrm>
                <a:off x="3403600" y="1430338"/>
                <a:ext cx="41275" cy="182563"/>
              </a:xfrm>
              <a:custGeom>
                <a:avLst/>
                <a:gdLst/>
                <a:ahLst/>
                <a:cxnLst>
                  <a:cxn ang="0">
                    <a:pos x="67" y="4"/>
                  </a:cxn>
                  <a:cxn ang="0">
                    <a:pos x="62" y="52"/>
                  </a:cxn>
                  <a:cxn ang="0">
                    <a:pos x="53" y="99"/>
                  </a:cxn>
                  <a:cxn ang="0">
                    <a:pos x="39" y="171"/>
                  </a:cxn>
                  <a:cxn ang="0">
                    <a:pos x="35" y="193"/>
                  </a:cxn>
                  <a:cxn ang="0">
                    <a:pos x="30" y="215"/>
                  </a:cxn>
                  <a:cxn ang="0">
                    <a:pos x="15" y="255"/>
                  </a:cxn>
                  <a:cxn ang="0">
                    <a:pos x="10" y="277"/>
                  </a:cxn>
                  <a:cxn ang="0">
                    <a:pos x="7" y="294"/>
                  </a:cxn>
                  <a:cxn ang="0">
                    <a:pos x="5" y="310"/>
                  </a:cxn>
                  <a:cxn ang="0">
                    <a:pos x="5" y="325"/>
                  </a:cxn>
                  <a:cxn ang="0">
                    <a:pos x="4" y="335"/>
                  </a:cxn>
                  <a:cxn ang="0">
                    <a:pos x="3" y="337"/>
                  </a:cxn>
                  <a:cxn ang="0">
                    <a:pos x="0" y="340"/>
                  </a:cxn>
                  <a:cxn ang="0">
                    <a:pos x="1" y="343"/>
                  </a:cxn>
                  <a:cxn ang="0">
                    <a:pos x="4" y="345"/>
                  </a:cxn>
                  <a:cxn ang="0">
                    <a:pos x="7" y="345"/>
                  </a:cxn>
                  <a:cxn ang="0">
                    <a:pos x="10" y="342"/>
                  </a:cxn>
                  <a:cxn ang="0">
                    <a:pos x="13" y="334"/>
                  </a:cxn>
                  <a:cxn ang="0">
                    <a:pos x="14" y="318"/>
                  </a:cxn>
                  <a:cxn ang="0">
                    <a:pos x="14" y="310"/>
                  </a:cxn>
                  <a:cxn ang="0">
                    <a:pos x="17" y="285"/>
                  </a:cxn>
                  <a:cxn ang="0">
                    <a:pos x="23" y="260"/>
                  </a:cxn>
                  <a:cxn ang="0">
                    <a:pos x="40" y="213"/>
                  </a:cxn>
                  <a:cxn ang="0">
                    <a:pos x="44" y="201"/>
                  </a:cxn>
                  <a:cxn ang="0">
                    <a:pos x="47" y="176"/>
                  </a:cxn>
                  <a:cxn ang="0">
                    <a:pos x="49" y="163"/>
                  </a:cxn>
                  <a:cxn ang="0">
                    <a:pos x="63" y="107"/>
                  </a:cxn>
                  <a:cxn ang="0">
                    <a:pos x="65" y="93"/>
                  </a:cxn>
                  <a:cxn ang="0">
                    <a:pos x="70" y="52"/>
                  </a:cxn>
                  <a:cxn ang="0">
                    <a:pos x="73" y="28"/>
                  </a:cxn>
                  <a:cxn ang="0">
                    <a:pos x="76" y="4"/>
                  </a:cxn>
                  <a:cxn ang="0">
                    <a:pos x="75" y="2"/>
                  </a:cxn>
                  <a:cxn ang="0">
                    <a:pos x="73" y="0"/>
                  </a:cxn>
                  <a:cxn ang="0">
                    <a:pos x="70" y="0"/>
                  </a:cxn>
                  <a:cxn ang="0">
                    <a:pos x="67" y="2"/>
                  </a:cxn>
                  <a:cxn ang="0">
                    <a:pos x="67" y="4"/>
                  </a:cxn>
                </a:cxnLst>
                <a:rect l="0" t="0" r="r" b="b"/>
                <a:pathLst>
                  <a:path w="76" h="346">
                    <a:moveTo>
                      <a:pt x="67" y="4"/>
                    </a:moveTo>
                    <a:lnTo>
                      <a:pt x="67" y="4"/>
                    </a:lnTo>
                    <a:lnTo>
                      <a:pt x="65" y="28"/>
                    </a:lnTo>
                    <a:lnTo>
                      <a:pt x="62" y="52"/>
                    </a:lnTo>
                    <a:lnTo>
                      <a:pt x="58" y="76"/>
                    </a:lnTo>
                    <a:lnTo>
                      <a:pt x="53" y="99"/>
                    </a:lnTo>
                    <a:lnTo>
                      <a:pt x="43" y="147"/>
                    </a:lnTo>
                    <a:lnTo>
                      <a:pt x="39" y="171"/>
                    </a:lnTo>
                    <a:lnTo>
                      <a:pt x="35" y="193"/>
                    </a:lnTo>
                    <a:lnTo>
                      <a:pt x="35" y="193"/>
                    </a:lnTo>
                    <a:lnTo>
                      <a:pt x="33" y="205"/>
                    </a:lnTo>
                    <a:lnTo>
                      <a:pt x="30" y="215"/>
                    </a:lnTo>
                    <a:lnTo>
                      <a:pt x="22" y="236"/>
                    </a:lnTo>
                    <a:lnTo>
                      <a:pt x="15" y="255"/>
                    </a:lnTo>
                    <a:lnTo>
                      <a:pt x="12" y="267"/>
                    </a:lnTo>
                    <a:lnTo>
                      <a:pt x="10" y="277"/>
                    </a:lnTo>
                    <a:lnTo>
                      <a:pt x="10" y="277"/>
                    </a:lnTo>
                    <a:lnTo>
                      <a:pt x="7" y="294"/>
                    </a:lnTo>
                    <a:lnTo>
                      <a:pt x="6" y="302"/>
                    </a:lnTo>
                    <a:lnTo>
                      <a:pt x="5" y="310"/>
                    </a:lnTo>
                    <a:lnTo>
                      <a:pt x="5" y="310"/>
                    </a:lnTo>
                    <a:lnTo>
                      <a:pt x="5" y="325"/>
                    </a:lnTo>
                    <a:lnTo>
                      <a:pt x="5" y="333"/>
                    </a:lnTo>
                    <a:lnTo>
                      <a:pt x="4" y="335"/>
                    </a:lnTo>
                    <a:lnTo>
                      <a:pt x="3" y="337"/>
                    </a:lnTo>
                    <a:lnTo>
                      <a:pt x="3" y="337"/>
                    </a:lnTo>
                    <a:lnTo>
                      <a:pt x="1" y="338"/>
                    </a:lnTo>
                    <a:lnTo>
                      <a:pt x="0" y="340"/>
                    </a:lnTo>
                    <a:lnTo>
                      <a:pt x="1" y="342"/>
                    </a:lnTo>
                    <a:lnTo>
                      <a:pt x="1" y="343"/>
                    </a:lnTo>
                    <a:lnTo>
                      <a:pt x="2" y="345"/>
                    </a:lnTo>
                    <a:lnTo>
                      <a:pt x="4" y="345"/>
                    </a:lnTo>
                    <a:lnTo>
                      <a:pt x="5" y="346"/>
                    </a:lnTo>
                    <a:lnTo>
                      <a:pt x="7" y="345"/>
                    </a:lnTo>
                    <a:lnTo>
                      <a:pt x="7" y="345"/>
                    </a:lnTo>
                    <a:lnTo>
                      <a:pt x="10" y="342"/>
                    </a:lnTo>
                    <a:lnTo>
                      <a:pt x="12" y="339"/>
                    </a:lnTo>
                    <a:lnTo>
                      <a:pt x="13" y="334"/>
                    </a:lnTo>
                    <a:lnTo>
                      <a:pt x="14" y="329"/>
                    </a:lnTo>
                    <a:lnTo>
                      <a:pt x="14" y="318"/>
                    </a:lnTo>
                    <a:lnTo>
                      <a:pt x="14" y="310"/>
                    </a:lnTo>
                    <a:lnTo>
                      <a:pt x="14" y="310"/>
                    </a:lnTo>
                    <a:lnTo>
                      <a:pt x="15" y="298"/>
                    </a:lnTo>
                    <a:lnTo>
                      <a:pt x="17" y="285"/>
                    </a:lnTo>
                    <a:lnTo>
                      <a:pt x="19" y="273"/>
                    </a:lnTo>
                    <a:lnTo>
                      <a:pt x="23" y="260"/>
                    </a:lnTo>
                    <a:lnTo>
                      <a:pt x="32" y="236"/>
                    </a:lnTo>
                    <a:lnTo>
                      <a:pt x="40" y="213"/>
                    </a:lnTo>
                    <a:lnTo>
                      <a:pt x="40" y="213"/>
                    </a:lnTo>
                    <a:lnTo>
                      <a:pt x="44" y="201"/>
                    </a:lnTo>
                    <a:lnTo>
                      <a:pt x="46" y="188"/>
                    </a:lnTo>
                    <a:lnTo>
                      <a:pt x="47" y="176"/>
                    </a:lnTo>
                    <a:lnTo>
                      <a:pt x="49" y="163"/>
                    </a:lnTo>
                    <a:lnTo>
                      <a:pt x="49" y="163"/>
                    </a:lnTo>
                    <a:lnTo>
                      <a:pt x="56" y="135"/>
                    </a:lnTo>
                    <a:lnTo>
                      <a:pt x="63" y="107"/>
                    </a:lnTo>
                    <a:lnTo>
                      <a:pt x="63" y="107"/>
                    </a:lnTo>
                    <a:lnTo>
                      <a:pt x="65" y="93"/>
                    </a:lnTo>
                    <a:lnTo>
                      <a:pt x="66" y="79"/>
                    </a:lnTo>
                    <a:lnTo>
                      <a:pt x="70" y="52"/>
                    </a:lnTo>
                    <a:lnTo>
                      <a:pt x="70" y="52"/>
                    </a:lnTo>
                    <a:lnTo>
                      <a:pt x="73" y="28"/>
                    </a:lnTo>
                    <a:lnTo>
                      <a:pt x="75" y="17"/>
                    </a:lnTo>
                    <a:lnTo>
                      <a:pt x="76" y="4"/>
                    </a:lnTo>
                    <a:lnTo>
                      <a:pt x="76" y="4"/>
                    </a:lnTo>
                    <a:lnTo>
                      <a:pt x="75" y="2"/>
                    </a:lnTo>
                    <a:lnTo>
                      <a:pt x="74" y="1"/>
                    </a:lnTo>
                    <a:lnTo>
                      <a:pt x="73" y="0"/>
                    </a:lnTo>
                    <a:lnTo>
                      <a:pt x="71" y="0"/>
                    </a:lnTo>
                    <a:lnTo>
                      <a:pt x="70" y="0"/>
                    </a:lnTo>
                    <a:lnTo>
                      <a:pt x="68" y="1"/>
                    </a:lnTo>
                    <a:lnTo>
                      <a:pt x="67" y="2"/>
                    </a:lnTo>
                    <a:lnTo>
                      <a:pt x="67" y="4"/>
                    </a:lnTo>
                    <a:lnTo>
                      <a:pt x="6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6" name="chenying0907 910"/>
              <p:cNvSpPr/>
              <p:nvPr/>
            </p:nvSpPr>
            <p:spPr bwMode="auto">
              <a:xfrm>
                <a:off x="3436938" y="1397000"/>
                <a:ext cx="47625" cy="252413"/>
              </a:xfrm>
              <a:custGeom>
                <a:avLst/>
                <a:gdLst/>
                <a:ahLst/>
                <a:cxnLst>
                  <a:cxn ang="0">
                    <a:pos x="80" y="4"/>
                  </a:cxn>
                  <a:cxn ang="0">
                    <a:pos x="80" y="4"/>
                  </a:cxn>
                  <a:cxn ang="0">
                    <a:pos x="78" y="20"/>
                  </a:cxn>
                  <a:cxn ang="0">
                    <a:pos x="76" y="34"/>
                  </a:cxn>
                  <a:cxn ang="0">
                    <a:pos x="69" y="63"/>
                  </a:cxn>
                  <a:cxn ang="0">
                    <a:pos x="54" y="121"/>
                  </a:cxn>
                  <a:cxn ang="0">
                    <a:pos x="54" y="121"/>
                  </a:cxn>
                  <a:cxn ang="0">
                    <a:pos x="40" y="180"/>
                  </a:cxn>
                  <a:cxn ang="0">
                    <a:pos x="26" y="238"/>
                  </a:cxn>
                  <a:cxn ang="0">
                    <a:pos x="26" y="238"/>
                  </a:cxn>
                  <a:cxn ang="0">
                    <a:pos x="23" y="253"/>
                  </a:cxn>
                  <a:cxn ang="0">
                    <a:pos x="21" y="269"/>
                  </a:cxn>
                  <a:cxn ang="0">
                    <a:pos x="19" y="301"/>
                  </a:cxn>
                  <a:cxn ang="0">
                    <a:pos x="16" y="332"/>
                  </a:cxn>
                  <a:cxn ang="0">
                    <a:pos x="15" y="347"/>
                  </a:cxn>
                  <a:cxn ang="0">
                    <a:pos x="12" y="363"/>
                  </a:cxn>
                  <a:cxn ang="0">
                    <a:pos x="12" y="363"/>
                  </a:cxn>
                  <a:cxn ang="0">
                    <a:pos x="8" y="391"/>
                  </a:cxn>
                  <a:cxn ang="0">
                    <a:pos x="4" y="419"/>
                  </a:cxn>
                  <a:cxn ang="0">
                    <a:pos x="2" y="446"/>
                  </a:cxn>
                  <a:cxn ang="0">
                    <a:pos x="0" y="474"/>
                  </a:cxn>
                  <a:cxn ang="0">
                    <a:pos x="0" y="474"/>
                  </a:cxn>
                  <a:cxn ang="0">
                    <a:pos x="0" y="476"/>
                  </a:cxn>
                  <a:cxn ang="0">
                    <a:pos x="1" y="477"/>
                  </a:cxn>
                  <a:cxn ang="0">
                    <a:pos x="3" y="478"/>
                  </a:cxn>
                  <a:cxn ang="0">
                    <a:pos x="4" y="478"/>
                  </a:cxn>
                  <a:cxn ang="0">
                    <a:pos x="6" y="478"/>
                  </a:cxn>
                  <a:cxn ang="0">
                    <a:pos x="8" y="477"/>
                  </a:cxn>
                  <a:cxn ang="0">
                    <a:pos x="9" y="476"/>
                  </a:cxn>
                  <a:cxn ang="0">
                    <a:pos x="9" y="474"/>
                  </a:cxn>
                  <a:cxn ang="0">
                    <a:pos x="9" y="474"/>
                  </a:cxn>
                  <a:cxn ang="0">
                    <a:pos x="11" y="444"/>
                  </a:cxn>
                  <a:cxn ang="0">
                    <a:pos x="14" y="415"/>
                  </a:cxn>
                  <a:cxn ang="0">
                    <a:pos x="18" y="385"/>
                  </a:cxn>
                  <a:cxn ang="0">
                    <a:pos x="23" y="357"/>
                  </a:cxn>
                  <a:cxn ang="0">
                    <a:pos x="23" y="357"/>
                  </a:cxn>
                  <a:cxn ang="0">
                    <a:pos x="25" y="341"/>
                  </a:cxn>
                  <a:cxn ang="0">
                    <a:pos x="28" y="326"/>
                  </a:cxn>
                  <a:cxn ang="0">
                    <a:pos x="30" y="295"/>
                  </a:cxn>
                  <a:cxn ang="0">
                    <a:pos x="33" y="263"/>
                  </a:cxn>
                  <a:cxn ang="0">
                    <a:pos x="35" y="247"/>
                  </a:cxn>
                  <a:cxn ang="0">
                    <a:pos x="38" y="232"/>
                  </a:cxn>
                  <a:cxn ang="0">
                    <a:pos x="38" y="232"/>
                  </a:cxn>
                  <a:cxn ang="0">
                    <a:pos x="51" y="174"/>
                  </a:cxn>
                  <a:cxn ang="0">
                    <a:pos x="66" y="116"/>
                  </a:cxn>
                  <a:cxn ang="0">
                    <a:pos x="66" y="116"/>
                  </a:cxn>
                  <a:cxn ang="0">
                    <a:pos x="79" y="61"/>
                  </a:cxn>
                  <a:cxn ang="0">
                    <a:pos x="85" y="32"/>
                  </a:cxn>
                  <a:cxn ang="0">
                    <a:pos x="90" y="4"/>
                  </a:cxn>
                  <a:cxn ang="0">
                    <a:pos x="90" y="4"/>
                  </a:cxn>
                  <a:cxn ang="0">
                    <a:pos x="90" y="3"/>
                  </a:cxn>
                  <a:cxn ang="0">
                    <a:pos x="88" y="1"/>
                  </a:cxn>
                  <a:cxn ang="0">
                    <a:pos x="87" y="0"/>
                  </a:cxn>
                  <a:cxn ang="0">
                    <a:pos x="85" y="0"/>
                  </a:cxn>
                  <a:cxn ang="0">
                    <a:pos x="82" y="1"/>
                  </a:cxn>
                  <a:cxn ang="0">
                    <a:pos x="81" y="3"/>
                  </a:cxn>
                  <a:cxn ang="0">
                    <a:pos x="80" y="4"/>
                  </a:cxn>
                  <a:cxn ang="0">
                    <a:pos x="80" y="4"/>
                  </a:cxn>
                </a:cxnLst>
                <a:rect l="0" t="0" r="r" b="b"/>
                <a:pathLst>
                  <a:path w="90" h="478">
                    <a:moveTo>
                      <a:pt x="80" y="4"/>
                    </a:moveTo>
                    <a:lnTo>
                      <a:pt x="80" y="4"/>
                    </a:lnTo>
                    <a:lnTo>
                      <a:pt x="78" y="20"/>
                    </a:lnTo>
                    <a:lnTo>
                      <a:pt x="76" y="34"/>
                    </a:lnTo>
                    <a:lnTo>
                      <a:pt x="69" y="63"/>
                    </a:lnTo>
                    <a:lnTo>
                      <a:pt x="54" y="121"/>
                    </a:lnTo>
                    <a:lnTo>
                      <a:pt x="54" y="121"/>
                    </a:lnTo>
                    <a:lnTo>
                      <a:pt x="40" y="180"/>
                    </a:lnTo>
                    <a:lnTo>
                      <a:pt x="26" y="238"/>
                    </a:lnTo>
                    <a:lnTo>
                      <a:pt x="26" y="238"/>
                    </a:lnTo>
                    <a:lnTo>
                      <a:pt x="23" y="253"/>
                    </a:lnTo>
                    <a:lnTo>
                      <a:pt x="21" y="269"/>
                    </a:lnTo>
                    <a:lnTo>
                      <a:pt x="19" y="301"/>
                    </a:lnTo>
                    <a:lnTo>
                      <a:pt x="16" y="332"/>
                    </a:lnTo>
                    <a:lnTo>
                      <a:pt x="15" y="347"/>
                    </a:lnTo>
                    <a:lnTo>
                      <a:pt x="12" y="363"/>
                    </a:lnTo>
                    <a:lnTo>
                      <a:pt x="12" y="363"/>
                    </a:lnTo>
                    <a:lnTo>
                      <a:pt x="8" y="391"/>
                    </a:lnTo>
                    <a:lnTo>
                      <a:pt x="4" y="419"/>
                    </a:lnTo>
                    <a:lnTo>
                      <a:pt x="2" y="446"/>
                    </a:lnTo>
                    <a:lnTo>
                      <a:pt x="0" y="474"/>
                    </a:lnTo>
                    <a:lnTo>
                      <a:pt x="0" y="474"/>
                    </a:lnTo>
                    <a:lnTo>
                      <a:pt x="0" y="476"/>
                    </a:lnTo>
                    <a:lnTo>
                      <a:pt x="1" y="477"/>
                    </a:lnTo>
                    <a:lnTo>
                      <a:pt x="3" y="478"/>
                    </a:lnTo>
                    <a:lnTo>
                      <a:pt x="4" y="478"/>
                    </a:lnTo>
                    <a:lnTo>
                      <a:pt x="6" y="478"/>
                    </a:lnTo>
                    <a:lnTo>
                      <a:pt x="8" y="477"/>
                    </a:lnTo>
                    <a:lnTo>
                      <a:pt x="9" y="476"/>
                    </a:lnTo>
                    <a:lnTo>
                      <a:pt x="9" y="474"/>
                    </a:lnTo>
                    <a:lnTo>
                      <a:pt x="9" y="474"/>
                    </a:lnTo>
                    <a:lnTo>
                      <a:pt x="11" y="444"/>
                    </a:lnTo>
                    <a:lnTo>
                      <a:pt x="14" y="415"/>
                    </a:lnTo>
                    <a:lnTo>
                      <a:pt x="18" y="385"/>
                    </a:lnTo>
                    <a:lnTo>
                      <a:pt x="23" y="357"/>
                    </a:lnTo>
                    <a:lnTo>
                      <a:pt x="23" y="357"/>
                    </a:lnTo>
                    <a:lnTo>
                      <a:pt x="25" y="341"/>
                    </a:lnTo>
                    <a:lnTo>
                      <a:pt x="28" y="326"/>
                    </a:lnTo>
                    <a:lnTo>
                      <a:pt x="30" y="295"/>
                    </a:lnTo>
                    <a:lnTo>
                      <a:pt x="33" y="263"/>
                    </a:lnTo>
                    <a:lnTo>
                      <a:pt x="35" y="247"/>
                    </a:lnTo>
                    <a:lnTo>
                      <a:pt x="38" y="232"/>
                    </a:lnTo>
                    <a:lnTo>
                      <a:pt x="38" y="232"/>
                    </a:lnTo>
                    <a:lnTo>
                      <a:pt x="51" y="174"/>
                    </a:lnTo>
                    <a:lnTo>
                      <a:pt x="66" y="116"/>
                    </a:lnTo>
                    <a:lnTo>
                      <a:pt x="66" y="116"/>
                    </a:lnTo>
                    <a:lnTo>
                      <a:pt x="79" y="61"/>
                    </a:lnTo>
                    <a:lnTo>
                      <a:pt x="85" y="32"/>
                    </a:lnTo>
                    <a:lnTo>
                      <a:pt x="90" y="4"/>
                    </a:lnTo>
                    <a:lnTo>
                      <a:pt x="90" y="4"/>
                    </a:lnTo>
                    <a:lnTo>
                      <a:pt x="90" y="3"/>
                    </a:lnTo>
                    <a:lnTo>
                      <a:pt x="88" y="1"/>
                    </a:lnTo>
                    <a:lnTo>
                      <a:pt x="87" y="0"/>
                    </a:lnTo>
                    <a:lnTo>
                      <a:pt x="85" y="0"/>
                    </a:lnTo>
                    <a:lnTo>
                      <a:pt x="82" y="1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80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7" name="chenying0907 911"/>
              <p:cNvSpPr/>
              <p:nvPr/>
            </p:nvSpPr>
            <p:spPr bwMode="auto">
              <a:xfrm>
                <a:off x="3457575" y="1241425"/>
                <a:ext cx="104775" cy="455613"/>
              </a:xfrm>
              <a:custGeom>
                <a:avLst/>
                <a:gdLst/>
                <a:ahLst/>
                <a:cxnLst>
                  <a:cxn ang="0">
                    <a:pos x="189" y="5"/>
                  </a:cxn>
                  <a:cxn ang="0">
                    <a:pos x="187" y="12"/>
                  </a:cxn>
                  <a:cxn ang="0">
                    <a:pos x="185" y="19"/>
                  </a:cxn>
                  <a:cxn ang="0">
                    <a:pos x="183" y="34"/>
                  </a:cxn>
                  <a:cxn ang="0">
                    <a:pos x="181" y="47"/>
                  </a:cxn>
                  <a:cxn ang="0">
                    <a:pos x="173" y="98"/>
                  </a:cxn>
                  <a:cxn ang="0">
                    <a:pos x="167" y="127"/>
                  </a:cxn>
                  <a:cxn ang="0">
                    <a:pos x="152" y="182"/>
                  </a:cxn>
                  <a:cxn ang="0">
                    <a:pos x="142" y="208"/>
                  </a:cxn>
                  <a:cxn ang="0">
                    <a:pos x="108" y="307"/>
                  </a:cxn>
                  <a:cxn ang="0">
                    <a:pos x="101" y="334"/>
                  </a:cxn>
                  <a:cxn ang="0">
                    <a:pos x="88" y="420"/>
                  </a:cxn>
                  <a:cxn ang="0">
                    <a:pos x="82" y="448"/>
                  </a:cxn>
                  <a:cxn ang="0">
                    <a:pos x="66" y="533"/>
                  </a:cxn>
                  <a:cxn ang="0">
                    <a:pos x="41" y="644"/>
                  </a:cxn>
                  <a:cxn ang="0">
                    <a:pos x="30" y="698"/>
                  </a:cxn>
                  <a:cxn ang="0">
                    <a:pos x="7" y="804"/>
                  </a:cxn>
                  <a:cxn ang="0">
                    <a:pos x="0" y="858"/>
                  </a:cxn>
                  <a:cxn ang="0">
                    <a:pos x="0" y="860"/>
                  </a:cxn>
                  <a:cxn ang="0">
                    <a:pos x="2" y="862"/>
                  </a:cxn>
                  <a:cxn ang="0">
                    <a:pos x="7" y="861"/>
                  </a:cxn>
                  <a:cxn ang="0">
                    <a:pos x="9" y="858"/>
                  </a:cxn>
                  <a:cxn ang="0">
                    <a:pos x="12" y="830"/>
                  </a:cxn>
                  <a:cxn ang="0">
                    <a:pos x="29" y="748"/>
                  </a:cxn>
                  <a:cxn ang="0">
                    <a:pos x="53" y="638"/>
                  </a:cxn>
                  <a:cxn ang="0">
                    <a:pos x="64" y="580"/>
                  </a:cxn>
                  <a:cxn ang="0">
                    <a:pos x="89" y="464"/>
                  </a:cxn>
                  <a:cxn ang="0">
                    <a:pos x="99" y="405"/>
                  </a:cxn>
                  <a:cxn ang="0">
                    <a:pos x="103" y="379"/>
                  </a:cxn>
                  <a:cxn ang="0">
                    <a:pos x="113" y="326"/>
                  </a:cxn>
                  <a:cxn ang="0">
                    <a:pos x="121" y="301"/>
                  </a:cxn>
                  <a:cxn ang="0">
                    <a:pos x="158" y="195"/>
                  </a:cxn>
                  <a:cxn ang="0">
                    <a:pos x="174" y="140"/>
                  </a:cxn>
                  <a:cxn ang="0">
                    <a:pos x="186" y="83"/>
                  </a:cxn>
                  <a:cxn ang="0">
                    <a:pos x="189" y="60"/>
                  </a:cxn>
                  <a:cxn ang="0">
                    <a:pos x="192" y="36"/>
                  </a:cxn>
                  <a:cxn ang="0">
                    <a:pos x="196" y="20"/>
                  </a:cxn>
                  <a:cxn ang="0">
                    <a:pos x="198" y="5"/>
                  </a:cxn>
                  <a:cxn ang="0">
                    <a:pos x="198" y="3"/>
                  </a:cxn>
                  <a:cxn ang="0">
                    <a:pos x="196" y="1"/>
                  </a:cxn>
                  <a:cxn ang="0">
                    <a:pos x="192" y="1"/>
                  </a:cxn>
                  <a:cxn ang="0">
                    <a:pos x="190" y="3"/>
                  </a:cxn>
                  <a:cxn ang="0">
                    <a:pos x="189" y="5"/>
                  </a:cxn>
                </a:cxnLst>
                <a:rect l="0" t="0" r="r" b="b"/>
                <a:pathLst>
                  <a:path w="198" h="862">
                    <a:moveTo>
                      <a:pt x="189" y="5"/>
                    </a:moveTo>
                    <a:lnTo>
                      <a:pt x="189" y="5"/>
                    </a:lnTo>
                    <a:lnTo>
                      <a:pt x="189" y="9"/>
                    </a:lnTo>
                    <a:lnTo>
                      <a:pt x="187" y="12"/>
                    </a:lnTo>
                    <a:lnTo>
                      <a:pt x="186" y="15"/>
                    </a:lnTo>
                    <a:lnTo>
                      <a:pt x="185" y="19"/>
                    </a:lnTo>
                    <a:lnTo>
                      <a:pt x="185" y="19"/>
                    </a:lnTo>
                    <a:lnTo>
                      <a:pt x="183" y="34"/>
                    </a:lnTo>
                    <a:lnTo>
                      <a:pt x="181" y="47"/>
                    </a:lnTo>
                    <a:lnTo>
                      <a:pt x="181" y="47"/>
                    </a:lnTo>
                    <a:lnTo>
                      <a:pt x="178" y="73"/>
                    </a:lnTo>
                    <a:lnTo>
                      <a:pt x="173" y="98"/>
                    </a:lnTo>
                    <a:lnTo>
                      <a:pt x="173" y="98"/>
                    </a:lnTo>
                    <a:lnTo>
                      <a:pt x="167" y="127"/>
                    </a:lnTo>
                    <a:lnTo>
                      <a:pt x="160" y="154"/>
                    </a:lnTo>
                    <a:lnTo>
                      <a:pt x="152" y="182"/>
                    </a:lnTo>
                    <a:lnTo>
                      <a:pt x="142" y="208"/>
                    </a:lnTo>
                    <a:lnTo>
                      <a:pt x="142" y="208"/>
                    </a:lnTo>
                    <a:lnTo>
                      <a:pt x="108" y="307"/>
                    </a:lnTo>
                    <a:lnTo>
                      <a:pt x="108" y="307"/>
                    </a:lnTo>
                    <a:lnTo>
                      <a:pt x="104" y="321"/>
                    </a:lnTo>
                    <a:lnTo>
                      <a:pt x="101" y="334"/>
                    </a:lnTo>
                    <a:lnTo>
                      <a:pt x="96" y="363"/>
                    </a:lnTo>
                    <a:lnTo>
                      <a:pt x="88" y="420"/>
                    </a:lnTo>
                    <a:lnTo>
                      <a:pt x="88" y="420"/>
                    </a:lnTo>
                    <a:lnTo>
                      <a:pt x="82" y="448"/>
                    </a:lnTo>
                    <a:lnTo>
                      <a:pt x="77" y="476"/>
                    </a:lnTo>
                    <a:lnTo>
                      <a:pt x="66" y="533"/>
                    </a:lnTo>
                    <a:lnTo>
                      <a:pt x="54" y="589"/>
                    </a:lnTo>
                    <a:lnTo>
                      <a:pt x="41" y="644"/>
                    </a:lnTo>
                    <a:lnTo>
                      <a:pt x="41" y="644"/>
                    </a:lnTo>
                    <a:lnTo>
                      <a:pt x="30" y="698"/>
                    </a:lnTo>
                    <a:lnTo>
                      <a:pt x="18" y="751"/>
                    </a:lnTo>
                    <a:lnTo>
                      <a:pt x="7" y="804"/>
                    </a:lnTo>
                    <a:lnTo>
                      <a:pt x="3" y="831"/>
                    </a:lnTo>
                    <a:lnTo>
                      <a:pt x="0" y="858"/>
                    </a:lnTo>
                    <a:lnTo>
                      <a:pt x="0" y="858"/>
                    </a:lnTo>
                    <a:lnTo>
                      <a:pt x="0" y="860"/>
                    </a:lnTo>
                    <a:lnTo>
                      <a:pt x="1" y="861"/>
                    </a:lnTo>
                    <a:lnTo>
                      <a:pt x="2" y="862"/>
                    </a:lnTo>
                    <a:lnTo>
                      <a:pt x="4" y="862"/>
                    </a:lnTo>
                    <a:lnTo>
                      <a:pt x="7" y="861"/>
                    </a:lnTo>
                    <a:lnTo>
                      <a:pt x="8" y="860"/>
                    </a:lnTo>
                    <a:lnTo>
                      <a:pt x="9" y="858"/>
                    </a:lnTo>
                    <a:lnTo>
                      <a:pt x="9" y="858"/>
                    </a:lnTo>
                    <a:lnTo>
                      <a:pt x="12" y="830"/>
                    </a:lnTo>
                    <a:lnTo>
                      <a:pt x="17" y="803"/>
                    </a:lnTo>
                    <a:lnTo>
                      <a:pt x="29" y="748"/>
                    </a:lnTo>
                    <a:lnTo>
                      <a:pt x="40" y="693"/>
                    </a:lnTo>
                    <a:lnTo>
                      <a:pt x="53" y="638"/>
                    </a:lnTo>
                    <a:lnTo>
                      <a:pt x="53" y="638"/>
                    </a:lnTo>
                    <a:lnTo>
                      <a:pt x="64" y="580"/>
                    </a:lnTo>
                    <a:lnTo>
                      <a:pt x="77" y="522"/>
                    </a:lnTo>
                    <a:lnTo>
                      <a:pt x="89" y="464"/>
                    </a:lnTo>
                    <a:lnTo>
                      <a:pt x="95" y="435"/>
                    </a:lnTo>
                    <a:lnTo>
                      <a:pt x="99" y="405"/>
                    </a:lnTo>
                    <a:lnTo>
                      <a:pt x="99" y="405"/>
                    </a:lnTo>
                    <a:lnTo>
                      <a:pt x="103" y="379"/>
                    </a:lnTo>
                    <a:lnTo>
                      <a:pt x="107" y="353"/>
                    </a:lnTo>
                    <a:lnTo>
                      <a:pt x="113" y="326"/>
                    </a:lnTo>
                    <a:lnTo>
                      <a:pt x="121" y="301"/>
                    </a:lnTo>
                    <a:lnTo>
                      <a:pt x="121" y="301"/>
                    </a:lnTo>
                    <a:lnTo>
                      <a:pt x="158" y="195"/>
                    </a:lnTo>
                    <a:lnTo>
                      <a:pt x="158" y="195"/>
                    </a:lnTo>
                    <a:lnTo>
                      <a:pt x="166" y="167"/>
                    </a:lnTo>
                    <a:lnTo>
                      <a:pt x="174" y="140"/>
                    </a:lnTo>
                    <a:lnTo>
                      <a:pt x="181" y="112"/>
                    </a:lnTo>
                    <a:lnTo>
                      <a:pt x="186" y="83"/>
                    </a:lnTo>
                    <a:lnTo>
                      <a:pt x="186" y="83"/>
                    </a:lnTo>
                    <a:lnTo>
                      <a:pt x="189" y="60"/>
                    </a:lnTo>
                    <a:lnTo>
                      <a:pt x="190" y="47"/>
                    </a:lnTo>
                    <a:lnTo>
                      <a:pt x="192" y="36"/>
                    </a:lnTo>
                    <a:lnTo>
                      <a:pt x="192" y="36"/>
                    </a:lnTo>
                    <a:lnTo>
                      <a:pt x="196" y="20"/>
                    </a:lnTo>
                    <a:lnTo>
                      <a:pt x="198" y="12"/>
                    </a:lnTo>
                    <a:lnTo>
                      <a:pt x="198" y="5"/>
                    </a:lnTo>
                    <a:lnTo>
                      <a:pt x="198" y="5"/>
                    </a:lnTo>
                    <a:lnTo>
                      <a:pt x="198" y="3"/>
                    </a:lnTo>
                    <a:lnTo>
                      <a:pt x="197" y="2"/>
                    </a:lnTo>
                    <a:lnTo>
                      <a:pt x="196" y="1"/>
                    </a:lnTo>
                    <a:lnTo>
                      <a:pt x="194" y="0"/>
                    </a:lnTo>
                    <a:lnTo>
                      <a:pt x="192" y="1"/>
                    </a:lnTo>
                    <a:lnTo>
                      <a:pt x="191" y="2"/>
                    </a:lnTo>
                    <a:lnTo>
                      <a:pt x="190" y="3"/>
                    </a:lnTo>
                    <a:lnTo>
                      <a:pt x="189" y="5"/>
                    </a:lnTo>
                    <a:lnTo>
                      <a:pt x="189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8" name="chenying0907 912"/>
              <p:cNvSpPr/>
              <p:nvPr/>
            </p:nvSpPr>
            <p:spPr bwMode="auto">
              <a:xfrm>
                <a:off x="3494088" y="1250950"/>
                <a:ext cx="98425" cy="452438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4" y="29"/>
                  </a:cxn>
                  <a:cxn ang="0">
                    <a:pos x="159" y="100"/>
                  </a:cxn>
                  <a:cxn ang="0">
                    <a:pos x="150" y="153"/>
                  </a:cxn>
                  <a:cxn ang="0">
                    <a:pos x="141" y="207"/>
                  </a:cxn>
                  <a:cxn ang="0">
                    <a:pos x="121" y="315"/>
                  </a:cxn>
                  <a:cxn ang="0">
                    <a:pos x="104" y="426"/>
                  </a:cxn>
                  <a:cxn ang="0">
                    <a:pos x="99" y="449"/>
                  </a:cxn>
                  <a:cxn ang="0">
                    <a:pos x="93" y="472"/>
                  </a:cxn>
                  <a:cxn ang="0">
                    <a:pos x="91" y="488"/>
                  </a:cxn>
                  <a:cxn ang="0">
                    <a:pos x="81" y="531"/>
                  </a:cxn>
                  <a:cxn ang="0">
                    <a:pos x="51" y="644"/>
                  </a:cxn>
                  <a:cxn ang="0">
                    <a:pos x="44" y="672"/>
                  </a:cxn>
                  <a:cxn ang="0">
                    <a:pos x="19" y="753"/>
                  </a:cxn>
                  <a:cxn ang="0">
                    <a:pos x="13" y="780"/>
                  </a:cxn>
                  <a:cxn ang="0">
                    <a:pos x="7" y="806"/>
                  </a:cxn>
                  <a:cxn ang="0">
                    <a:pos x="0" y="838"/>
                  </a:cxn>
                  <a:cxn ang="0">
                    <a:pos x="0" y="848"/>
                  </a:cxn>
                  <a:cxn ang="0">
                    <a:pos x="1" y="853"/>
                  </a:cxn>
                  <a:cxn ang="0">
                    <a:pos x="4" y="854"/>
                  </a:cxn>
                  <a:cxn ang="0">
                    <a:pos x="7" y="853"/>
                  </a:cxn>
                  <a:cxn ang="0">
                    <a:pos x="9" y="848"/>
                  </a:cxn>
                  <a:cxn ang="0">
                    <a:pos x="10" y="837"/>
                  </a:cxn>
                  <a:cxn ang="0">
                    <a:pos x="18" y="800"/>
                  </a:cxn>
                  <a:cxn ang="0">
                    <a:pos x="23" y="774"/>
                  </a:cxn>
                  <a:cxn ang="0">
                    <a:pos x="30" y="747"/>
                  </a:cxn>
                  <a:cxn ang="0">
                    <a:pos x="63" y="638"/>
                  </a:cxn>
                  <a:cxn ang="0">
                    <a:pos x="92" y="525"/>
                  </a:cxn>
                  <a:cxn ang="0">
                    <a:pos x="98" y="500"/>
                  </a:cxn>
                  <a:cxn ang="0">
                    <a:pos x="102" y="476"/>
                  </a:cxn>
                  <a:cxn ang="0">
                    <a:pos x="109" y="447"/>
                  </a:cxn>
                  <a:cxn ang="0">
                    <a:pos x="115" y="419"/>
                  </a:cxn>
                  <a:cxn ang="0">
                    <a:pos x="131" y="309"/>
                  </a:cxn>
                  <a:cxn ang="0">
                    <a:pos x="151" y="201"/>
                  </a:cxn>
                  <a:cxn ang="0">
                    <a:pos x="160" y="147"/>
                  </a:cxn>
                  <a:cxn ang="0">
                    <a:pos x="170" y="93"/>
                  </a:cxn>
                  <a:cxn ang="0">
                    <a:pos x="183" y="27"/>
                  </a:cxn>
                  <a:cxn ang="0">
                    <a:pos x="185" y="5"/>
                  </a:cxn>
                  <a:cxn ang="0">
                    <a:pos x="184" y="3"/>
                  </a:cxn>
                  <a:cxn ang="0">
                    <a:pos x="182" y="0"/>
                  </a:cxn>
                  <a:cxn ang="0">
                    <a:pos x="178" y="0"/>
                  </a:cxn>
                  <a:cxn ang="0">
                    <a:pos x="176" y="3"/>
                  </a:cxn>
                  <a:cxn ang="0">
                    <a:pos x="175" y="5"/>
                  </a:cxn>
                </a:cxnLst>
                <a:rect l="0" t="0" r="r" b="b"/>
                <a:pathLst>
                  <a:path w="185" h="854">
                    <a:moveTo>
                      <a:pt x="175" y="5"/>
                    </a:moveTo>
                    <a:lnTo>
                      <a:pt x="175" y="5"/>
                    </a:lnTo>
                    <a:lnTo>
                      <a:pt x="175" y="17"/>
                    </a:lnTo>
                    <a:lnTo>
                      <a:pt x="174" y="29"/>
                    </a:lnTo>
                    <a:lnTo>
                      <a:pt x="170" y="52"/>
                    </a:lnTo>
                    <a:lnTo>
                      <a:pt x="159" y="100"/>
                    </a:lnTo>
                    <a:lnTo>
                      <a:pt x="159" y="100"/>
                    </a:lnTo>
                    <a:lnTo>
                      <a:pt x="150" y="153"/>
                    </a:lnTo>
                    <a:lnTo>
                      <a:pt x="141" y="207"/>
                    </a:lnTo>
                    <a:lnTo>
                      <a:pt x="141" y="207"/>
                    </a:lnTo>
                    <a:lnTo>
                      <a:pt x="130" y="261"/>
                    </a:lnTo>
                    <a:lnTo>
                      <a:pt x="121" y="315"/>
                    </a:lnTo>
                    <a:lnTo>
                      <a:pt x="104" y="426"/>
                    </a:lnTo>
                    <a:lnTo>
                      <a:pt x="104" y="426"/>
                    </a:lnTo>
                    <a:lnTo>
                      <a:pt x="101" y="437"/>
                    </a:lnTo>
                    <a:lnTo>
                      <a:pt x="99" y="449"/>
                    </a:lnTo>
                    <a:lnTo>
                      <a:pt x="96" y="461"/>
                    </a:lnTo>
                    <a:lnTo>
                      <a:pt x="93" y="472"/>
                    </a:lnTo>
                    <a:lnTo>
                      <a:pt x="93" y="472"/>
                    </a:lnTo>
                    <a:lnTo>
                      <a:pt x="91" y="488"/>
                    </a:lnTo>
                    <a:lnTo>
                      <a:pt x="88" y="502"/>
                    </a:lnTo>
                    <a:lnTo>
                      <a:pt x="81" y="531"/>
                    </a:lnTo>
                    <a:lnTo>
                      <a:pt x="81" y="531"/>
                    </a:lnTo>
                    <a:lnTo>
                      <a:pt x="51" y="644"/>
                    </a:lnTo>
                    <a:lnTo>
                      <a:pt x="51" y="644"/>
                    </a:lnTo>
                    <a:lnTo>
                      <a:pt x="44" y="672"/>
                    </a:lnTo>
                    <a:lnTo>
                      <a:pt x="35" y="699"/>
                    </a:lnTo>
                    <a:lnTo>
                      <a:pt x="19" y="753"/>
                    </a:lnTo>
                    <a:lnTo>
                      <a:pt x="19" y="753"/>
                    </a:lnTo>
                    <a:lnTo>
                      <a:pt x="13" y="780"/>
                    </a:lnTo>
                    <a:lnTo>
                      <a:pt x="7" y="806"/>
                    </a:lnTo>
                    <a:lnTo>
                      <a:pt x="7" y="806"/>
                    </a:lnTo>
                    <a:lnTo>
                      <a:pt x="2" y="828"/>
                    </a:lnTo>
                    <a:lnTo>
                      <a:pt x="0" y="838"/>
                    </a:lnTo>
                    <a:lnTo>
                      <a:pt x="0" y="848"/>
                    </a:lnTo>
                    <a:lnTo>
                      <a:pt x="0" y="848"/>
                    </a:lnTo>
                    <a:lnTo>
                      <a:pt x="0" y="851"/>
                    </a:lnTo>
                    <a:lnTo>
                      <a:pt x="1" y="853"/>
                    </a:lnTo>
                    <a:lnTo>
                      <a:pt x="2" y="853"/>
                    </a:lnTo>
                    <a:lnTo>
                      <a:pt x="4" y="854"/>
                    </a:lnTo>
                    <a:lnTo>
                      <a:pt x="6" y="853"/>
                    </a:lnTo>
                    <a:lnTo>
                      <a:pt x="7" y="853"/>
                    </a:lnTo>
                    <a:lnTo>
                      <a:pt x="8" y="851"/>
                    </a:lnTo>
                    <a:lnTo>
                      <a:pt x="9" y="848"/>
                    </a:lnTo>
                    <a:lnTo>
                      <a:pt x="9" y="848"/>
                    </a:lnTo>
                    <a:lnTo>
                      <a:pt x="10" y="837"/>
                    </a:lnTo>
                    <a:lnTo>
                      <a:pt x="13" y="825"/>
                    </a:lnTo>
                    <a:lnTo>
                      <a:pt x="18" y="800"/>
                    </a:lnTo>
                    <a:lnTo>
                      <a:pt x="18" y="800"/>
                    </a:lnTo>
                    <a:lnTo>
                      <a:pt x="23" y="774"/>
                    </a:lnTo>
                    <a:lnTo>
                      <a:pt x="30" y="747"/>
                    </a:lnTo>
                    <a:lnTo>
                      <a:pt x="30" y="747"/>
                    </a:lnTo>
                    <a:lnTo>
                      <a:pt x="47" y="693"/>
                    </a:lnTo>
                    <a:lnTo>
                      <a:pt x="63" y="638"/>
                    </a:lnTo>
                    <a:lnTo>
                      <a:pt x="63" y="638"/>
                    </a:lnTo>
                    <a:lnTo>
                      <a:pt x="92" y="525"/>
                    </a:lnTo>
                    <a:lnTo>
                      <a:pt x="92" y="525"/>
                    </a:lnTo>
                    <a:lnTo>
                      <a:pt x="98" y="500"/>
                    </a:lnTo>
                    <a:lnTo>
                      <a:pt x="102" y="476"/>
                    </a:lnTo>
                    <a:lnTo>
                      <a:pt x="102" y="476"/>
                    </a:lnTo>
                    <a:lnTo>
                      <a:pt x="105" y="461"/>
                    </a:lnTo>
                    <a:lnTo>
                      <a:pt x="109" y="447"/>
                    </a:lnTo>
                    <a:lnTo>
                      <a:pt x="112" y="433"/>
                    </a:lnTo>
                    <a:lnTo>
                      <a:pt x="115" y="419"/>
                    </a:lnTo>
                    <a:lnTo>
                      <a:pt x="115" y="419"/>
                    </a:lnTo>
                    <a:lnTo>
                      <a:pt x="131" y="309"/>
                    </a:lnTo>
                    <a:lnTo>
                      <a:pt x="141" y="255"/>
                    </a:lnTo>
                    <a:lnTo>
                      <a:pt x="151" y="201"/>
                    </a:lnTo>
                    <a:lnTo>
                      <a:pt x="151" y="201"/>
                    </a:lnTo>
                    <a:lnTo>
                      <a:pt x="160" y="147"/>
                    </a:lnTo>
                    <a:lnTo>
                      <a:pt x="170" y="93"/>
                    </a:lnTo>
                    <a:lnTo>
                      <a:pt x="170" y="93"/>
                    </a:lnTo>
                    <a:lnTo>
                      <a:pt x="180" y="50"/>
                    </a:lnTo>
                    <a:lnTo>
                      <a:pt x="183" y="27"/>
                    </a:lnTo>
                    <a:lnTo>
                      <a:pt x="184" y="16"/>
                    </a:lnTo>
                    <a:lnTo>
                      <a:pt x="185" y="5"/>
                    </a:lnTo>
                    <a:lnTo>
                      <a:pt x="185" y="5"/>
                    </a:lnTo>
                    <a:lnTo>
                      <a:pt x="184" y="3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8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9" name="chenying0907 913"/>
              <p:cNvSpPr/>
              <p:nvPr/>
            </p:nvSpPr>
            <p:spPr bwMode="auto">
              <a:xfrm>
                <a:off x="3532188" y="1266825"/>
                <a:ext cx="103188" cy="504825"/>
              </a:xfrm>
              <a:custGeom>
                <a:avLst/>
                <a:gdLst/>
                <a:ahLst/>
                <a:cxnLst>
                  <a:cxn ang="0">
                    <a:pos x="185" y="5"/>
                  </a:cxn>
                  <a:cxn ang="0">
                    <a:pos x="181" y="67"/>
                  </a:cxn>
                  <a:cxn ang="0">
                    <a:pos x="169" y="127"/>
                  </a:cxn>
                  <a:cxn ang="0">
                    <a:pos x="153" y="187"/>
                  </a:cxn>
                  <a:cxn ang="0">
                    <a:pos x="136" y="246"/>
                  </a:cxn>
                  <a:cxn ang="0">
                    <a:pos x="129" y="273"/>
                  </a:cxn>
                  <a:cxn ang="0">
                    <a:pos x="124" y="327"/>
                  </a:cxn>
                  <a:cxn ang="0">
                    <a:pos x="123" y="355"/>
                  </a:cxn>
                  <a:cxn ang="0">
                    <a:pos x="118" y="418"/>
                  </a:cxn>
                  <a:cxn ang="0">
                    <a:pos x="108" y="481"/>
                  </a:cxn>
                  <a:cxn ang="0">
                    <a:pos x="101" y="511"/>
                  </a:cxn>
                  <a:cxn ang="0">
                    <a:pos x="74" y="596"/>
                  </a:cxn>
                  <a:cxn ang="0">
                    <a:pos x="65" y="627"/>
                  </a:cxn>
                  <a:cxn ang="0">
                    <a:pos x="53" y="691"/>
                  </a:cxn>
                  <a:cxn ang="0">
                    <a:pos x="47" y="723"/>
                  </a:cxn>
                  <a:cxn ang="0">
                    <a:pos x="23" y="846"/>
                  </a:cxn>
                  <a:cxn ang="0">
                    <a:pos x="20" y="863"/>
                  </a:cxn>
                  <a:cxn ang="0">
                    <a:pos x="14" y="897"/>
                  </a:cxn>
                  <a:cxn ang="0">
                    <a:pos x="9" y="913"/>
                  </a:cxn>
                  <a:cxn ang="0">
                    <a:pos x="6" y="922"/>
                  </a:cxn>
                  <a:cxn ang="0">
                    <a:pos x="1" y="939"/>
                  </a:cxn>
                  <a:cxn ang="0">
                    <a:pos x="0" y="949"/>
                  </a:cxn>
                  <a:cxn ang="0">
                    <a:pos x="2" y="952"/>
                  </a:cxn>
                  <a:cxn ang="0">
                    <a:pos x="6" y="954"/>
                  </a:cxn>
                  <a:cxn ang="0">
                    <a:pos x="9" y="952"/>
                  </a:cxn>
                  <a:cxn ang="0">
                    <a:pos x="11" y="949"/>
                  </a:cxn>
                  <a:cxn ang="0">
                    <a:pos x="12" y="937"/>
                  </a:cxn>
                  <a:cxn ang="0">
                    <a:pos x="18" y="914"/>
                  </a:cxn>
                  <a:cxn ang="0">
                    <a:pos x="21" y="903"/>
                  </a:cxn>
                  <a:cxn ang="0">
                    <a:pos x="33" y="840"/>
                  </a:cxn>
                  <a:cxn ang="0">
                    <a:pos x="47" y="774"/>
                  </a:cxn>
                  <a:cxn ang="0">
                    <a:pos x="59" y="709"/>
                  </a:cxn>
                  <a:cxn ang="0">
                    <a:pos x="71" y="650"/>
                  </a:cxn>
                  <a:cxn ang="0">
                    <a:pos x="85" y="591"/>
                  </a:cxn>
                  <a:cxn ang="0">
                    <a:pos x="94" y="563"/>
                  </a:cxn>
                  <a:cxn ang="0">
                    <a:pos x="105" y="534"/>
                  </a:cxn>
                  <a:cxn ang="0">
                    <a:pos x="114" y="500"/>
                  </a:cxn>
                  <a:cxn ang="0">
                    <a:pos x="120" y="465"/>
                  </a:cxn>
                  <a:cxn ang="0">
                    <a:pos x="128" y="407"/>
                  </a:cxn>
                  <a:cxn ang="0">
                    <a:pos x="135" y="320"/>
                  </a:cxn>
                  <a:cxn ang="0">
                    <a:pos x="143" y="262"/>
                  </a:cxn>
                  <a:cxn ang="0">
                    <a:pos x="150" y="233"/>
                  </a:cxn>
                  <a:cxn ang="0">
                    <a:pos x="167" y="177"/>
                  </a:cxn>
                  <a:cxn ang="0">
                    <a:pos x="181" y="120"/>
                  </a:cxn>
                  <a:cxn ang="0">
                    <a:pos x="191" y="63"/>
                  </a:cxn>
                  <a:cxn ang="0">
                    <a:pos x="196" y="5"/>
                  </a:cxn>
                  <a:cxn ang="0">
                    <a:pos x="195" y="3"/>
                  </a:cxn>
                  <a:cxn ang="0">
                    <a:pos x="192" y="1"/>
                  </a:cxn>
                  <a:cxn ang="0">
                    <a:pos x="188" y="1"/>
                  </a:cxn>
                  <a:cxn ang="0">
                    <a:pos x="186" y="3"/>
                  </a:cxn>
                  <a:cxn ang="0">
                    <a:pos x="185" y="5"/>
                  </a:cxn>
                </a:cxnLst>
                <a:rect l="0" t="0" r="r" b="b"/>
                <a:pathLst>
                  <a:path w="196" h="954">
                    <a:moveTo>
                      <a:pt x="185" y="5"/>
                    </a:moveTo>
                    <a:lnTo>
                      <a:pt x="185" y="5"/>
                    </a:lnTo>
                    <a:lnTo>
                      <a:pt x="184" y="36"/>
                    </a:lnTo>
                    <a:lnTo>
                      <a:pt x="181" y="67"/>
                    </a:lnTo>
                    <a:lnTo>
                      <a:pt x="176" y="97"/>
                    </a:lnTo>
                    <a:lnTo>
                      <a:pt x="169" y="127"/>
                    </a:lnTo>
                    <a:lnTo>
                      <a:pt x="162" y="157"/>
                    </a:lnTo>
                    <a:lnTo>
                      <a:pt x="153" y="187"/>
                    </a:lnTo>
                    <a:lnTo>
                      <a:pt x="136" y="246"/>
                    </a:lnTo>
                    <a:lnTo>
                      <a:pt x="136" y="246"/>
                    </a:lnTo>
                    <a:lnTo>
                      <a:pt x="133" y="261"/>
                    </a:lnTo>
                    <a:lnTo>
                      <a:pt x="129" y="273"/>
                    </a:lnTo>
                    <a:lnTo>
                      <a:pt x="126" y="300"/>
                    </a:lnTo>
                    <a:lnTo>
                      <a:pt x="124" y="327"/>
                    </a:lnTo>
                    <a:lnTo>
                      <a:pt x="123" y="355"/>
                    </a:lnTo>
                    <a:lnTo>
                      <a:pt x="123" y="355"/>
                    </a:lnTo>
                    <a:lnTo>
                      <a:pt x="121" y="386"/>
                    </a:lnTo>
                    <a:lnTo>
                      <a:pt x="118" y="418"/>
                    </a:lnTo>
                    <a:lnTo>
                      <a:pt x="113" y="449"/>
                    </a:lnTo>
                    <a:lnTo>
                      <a:pt x="108" y="481"/>
                    </a:lnTo>
                    <a:lnTo>
                      <a:pt x="108" y="481"/>
                    </a:lnTo>
                    <a:lnTo>
                      <a:pt x="101" y="511"/>
                    </a:lnTo>
                    <a:lnTo>
                      <a:pt x="92" y="538"/>
                    </a:lnTo>
                    <a:lnTo>
                      <a:pt x="74" y="596"/>
                    </a:lnTo>
                    <a:lnTo>
                      <a:pt x="74" y="596"/>
                    </a:lnTo>
                    <a:lnTo>
                      <a:pt x="65" y="627"/>
                    </a:lnTo>
                    <a:lnTo>
                      <a:pt x="58" y="659"/>
                    </a:lnTo>
                    <a:lnTo>
                      <a:pt x="53" y="691"/>
                    </a:lnTo>
                    <a:lnTo>
                      <a:pt x="47" y="723"/>
                    </a:lnTo>
                    <a:lnTo>
                      <a:pt x="47" y="723"/>
                    </a:lnTo>
                    <a:lnTo>
                      <a:pt x="34" y="784"/>
                    </a:lnTo>
                    <a:lnTo>
                      <a:pt x="23" y="846"/>
                    </a:lnTo>
                    <a:lnTo>
                      <a:pt x="23" y="846"/>
                    </a:lnTo>
                    <a:lnTo>
                      <a:pt x="20" y="863"/>
                    </a:lnTo>
                    <a:lnTo>
                      <a:pt x="18" y="880"/>
                    </a:lnTo>
                    <a:lnTo>
                      <a:pt x="14" y="897"/>
                    </a:lnTo>
                    <a:lnTo>
                      <a:pt x="12" y="905"/>
                    </a:lnTo>
                    <a:lnTo>
                      <a:pt x="9" y="913"/>
                    </a:lnTo>
                    <a:lnTo>
                      <a:pt x="9" y="913"/>
                    </a:lnTo>
                    <a:lnTo>
                      <a:pt x="6" y="922"/>
                    </a:lnTo>
                    <a:lnTo>
                      <a:pt x="3" y="931"/>
                    </a:lnTo>
                    <a:lnTo>
                      <a:pt x="1" y="939"/>
                    </a:lnTo>
                    <a:lnTo>
                      <a:pt x="0" y="949"/>
                    </a:lnTo>
                    <a:lnTo>
                      <a:pt x="0" y="949"/>
                    </a:lnTo>
                    <a:lnTo>
                      <a:pt x="1" y="951"/>
                    </a:lnTo>
                    <a:lnTo>
                      <a:pt x="2" y="952"/>
                    </a:lnTo>
                    <a:lnTo>
                      <a:pt x="3" y="953"/>
                    </a:lnTo>
                    <a:lnTo>
                      <a:pt x="6" y="954"/>
                    </a:lnTo>
                    <a:lnTo>
                      <a:pt x="7" y="953"/>
                    </a:lnTo>
                    <a:lnTo>
                      <a:pt x="9" y="952"/>
                    </a:lnTo>
                    <a:lnTo>
                      <a:pt x="10" y="951"/>
                    </a:lnTo>
                    <a:lnTo>
                      <a:pt x="11" y="949"/>
                    </a:lnTo>
                    <a:lnTo>
                      <a:pt x="11" y="949"/>
                    </a:lnTo>
                    <a:lnTo>
                      <a:pt x="12" y="937"/>
                    </a:lnTo>
                    <a:lnTo>
                      <a:pt x="15" y="926"/>
                    </a:lnTo>
                    <a:lnTo>
                      <a:pt x="18" y="914"/>
                    </a:lnTo>
                    <a:lnTo>
                      <a:pt x="21" y="903"/>
                    </a:lnTo>
                    <a:lnTo>
                      <a:pt x="21" y="903"/>
                    </a:lnTo>
                    <a:lnTo>
                      <a:pt x="27" y="871"/>
                    </a:lnTo>
                    <a:lnTo>
                      <a:pt x="33" y="840"/>
                    </a:lnTo>
                    <a:lnTo>
                      <a:pt x="33" y="840"/>
                    </a:lnTo>
                    <a:lnTo>
                      <a:pt x="47" y="774"/>
                    </a:lnTo>
                    <a:lnTo>
                      <a:pt x="53" y="741"/>
                    </a:lnTo>
                    <a:lnTo>
                      <a:pt x="59" y="709"/>
                    </a:lnTo>
                    <a:lnTo>
                      <a:pt x="59" y="709"/>
                    </a:lnTo>
                    <a:lnTo>
                      <a:pt x="71" y="650"/>
                    </a:lnTo>
                    <a:lnTo>
                      <a:pt x="77" y="620"/>
                    </a:lnTo>
                    <a:lnTo>
                      <a:pt x="85" y="591"/>
                    </a:lnTo>
                    <a:lnTo>
                      <a:pt x="85" y="591"/>
                    </a:lnTo>
                    <a:lnTo>
                      <a:pt x="94" y="563"/>
                    </a:lnTo>
                    <a:lnTo>
                      <a:pt x="105" y="534"/>
                    </a:lnTo>
                    <a:lnTo>
                      <a:pt x="105" y="534"/>
                    </a:lnTo>
                    <a:lnTo>
                      <a:pt x="110" y="518"/>
                    </a:lnTo>
                    <a:lnTo>
                      <a:pt x="114" y="500"/>
                    </a:lnTo>
                    <a:lnTo>
                      <a:pt x="120" y="465"/>
                    </a:lnTo>
                    <a:lnTo>
                      <a:pt x="120" y="465"/>
                    </a:lnTo>
                    <a:lnTo>
                      <a:pt x="125" y="436"/>
                    </a:lnTo>
                    <a:lnTo>
                      <a:pt x="128" y="407"/>
                    </a:lnTo>
                    <a:lnTo>
                      <a:pt x="133" y="348"/>
                    </a:lnTo>
                    <a:lnTo>
                      <a:pt x="135" y="320"/>
                    </a:lnTo>
                    <a:lnTo>
                      <a:pt x="138" y="291"/>
                    </a:lnTo>
                    <a:lnTo>
                      <a:pt x="143" y="262"/>
                    </a:lnTo>
                    <a:lnTo>
                      <a:pt x="146" y="247"/>
                    </a:lnTo>
                    <a:lnTo>
                      <a:pt x="150" y="233"/>
                    </a:lnTo>
                    <a:lnTo>
                      <a:pt x="150" y="233"/>
                    </a:lnTo>
                    <a:lnTo>
                      <a:pt x="167" y="177"/>
                    </a:lnTo>
                    <a:lnTo>
                      <a:pt x="174" y="149"/>
                    </a:lnTo>
                    <a:lnTo>
                      <a:pt x="181" y="120"/>
                    </a:lnTo>
                    <a:lnTo>
                      <a:pt x="186" y="92"/>
                    </a:lnTo>
                    <a:lnTo>
                      <a:pt x="191" y="63"/>
                    </a:lnTo>
                    <a:lnTo>
                      <a:pt x="195" y="34"/>
                    </a:lnTo>
                    <a:lnTo>
                      <a:pt x="196" y="5"/>
                    </a:lnTo>
                    <a:lnTo>
                      <a:pt x="196" y="5"/>
                    </a:lnTo>
                    <a:lnTo>
                      <a:pt x="195" y="3"/>
                    </a:lnTo>
                    <a:lnTo>
                      <a:pt x="194" y="1"/>
                    </a:lnTo>
                    <a:lnTo>
                      <a:pt x="192" y="1"/>
                    </a:lnTo>
                    <a:lnTo>
                      <a:pt x="190" y="0"/>
                    </a:lnTo>
                    <a:lnTo>
                      <a:pt x="188" y="1"/>
                    </a:lnTo>
                    <a:lnTo>
                      <a:pt x="187" y="1"/>
                    </a:lnTo>
                    <a:lnTo>
                      <a:pt x="186" y="3"/>
                    </a:lnTo>
                    <a:lnTo>
                      <a:pt x="185" y="5"/>
                    </a:lnTo>
                    <a:lnTo>
                      <a:pt x="18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0" name="chenying0907 914"/>
              <p:cNvSpPr/>
              <p:nvPr/>
            </p:nvSpPr>
            <p:spPr bwMode="auto">
              <a:xfrm>
                <a:off x="3570288" y="1301750"/>
                <a:ext cx="96838" cy="488950"/>
              </a:xfrm>
              <a:custGeom>
                <a:avLst/>
                <a:gdLst/>
                <a:ahLst/>
                <a:cxnLst>
                  <a:cxn ang="0">
                    <a:pos x="175" y="5"/>
                  </a:cxn>
                  <a:cxn ang="0">
                    <a:pos x="172" y="13"/>
                  </a:cxn>
                  <a:cxn ang="0">
                    <a:pos x="163" y="30"/>
                  </a:cxn>
                  <a:cxn ang="0">
                    <a:pos x="161" y="39"/>
                  </a:cxn>
                  <a:cxn ang="0">
                    <a:pos x="161" y="62"/>
                  </a:cxn>
                  <a:cxn ang="0">
                    <a:pos x="159" y="87"/>
                  </a:cxn>
                  <a:cxn ang="0">
                    <a:pos x="149" y="148"/>
                  </a:cxn>
                  <a:cxn ang="0">
                    <a:pos x="146" y="164"/>
                  </a:cxn>
                  <a:cxn ang="0">
                    <a:pos x="138" y="193"/>
                  </a:cxn>
                  <a:cxn ang="0">
                    <a:pos x="135" y="207"/>
                  </a:cxn>
                  <a:cxn ang="0">
                    <a:pos x="128" y="268"/>
                  </a:cxn>
                  <a:cxn ang="0">
                    <a:pos x="117" y="361"/>
                  </a:cxn>
                  <a:cxn ang="0">
                    <a:pos x="106" y="422"/>
                  </a:cxn>
                  <a:cxn ang="0">
                    <a:pos x="99" y="452"/>
                  </a:cxn>
                  <a:cxn ang="0">
                    <a:pos x="72" y="538"/>
                  </a:cxn>
                  <a:cxn ang="0">
                    <a:pos x="64" y="568"/>
                  </a:cxn>
                  <a:cxn ang="0">
                    <a:pos x="50" y="630"/>
                  </a:cxn>
                  <a:cxn ang="0">
                    <a:pos x="38" y="691"/>
                  </a:cxn>
                  <a:cxn ang="0">
                    <a:pos x="15" y="809"/>
                  </a:cxn>
                  <a:cxn ang="0">
                    <a:pos x="6" y="865"/>
                  </a:cxn>
                  <a:cxn ang="0">
                    <a:pos x="1" y="906"/>
                  </a:cxn>
                  <a:cxn ang="0">
                    <a:pos x="0" y="921"/>
                  </a:cxn>
                  <a:cxn ang="0">
                    <a:pos x="2" y="924"/>
                  </a:cxn>
                  <a:cxn ang="0">
                    <a:pos x="5" y="925"/>
                  </a:cxn>
                  <a:cxn ang="0">
                    <a:pos x="8" y="924"/>
                  </a:cxn>
                  <a:cxn ang="0">
                    <a:pos x="9" y="921"/>
                  </a:cxn>
                  <a:cxn ang="0">
                    <a:pos x="10" y="906"/>
                  </a:cxn>
                  <a:cxn ang="0">
                    <a:pos x="13" y="875"/>
                  </a:cxn>
                  <a:cxn ang="0">
                    <a:pos x="16" y="862"/>
                  </a:cxn>
                  <a:cxn ang="0">
                    <a:pos x="25" y="803"/>
                  </a:cxn>
                  <a:cxn ang="0">
                    <a:pos x="31" y="774"/>
                  </a:cxn>
                  <a:cxn ang="0">
                    <a:pos x="48" y="685"/>
                  </a:cxn>
                  <a:cxn ang="0">
                    <a:pos x="62" y="623"/>
                  </a:cxn>
                  <a:cxn ang="0">
                    <a:pos x="75" y="560"/>
                  </a:cxn>
                  <a:cxn ang="0">
                    <a:pos x="83" y="531"/>
                  </a:cxn>
                  <a:cxn ang="0">
                    <a:pos x="110" y="446"/>
                  </a:cxn>
                  <a:cxn ang="0">
                    <a:pos x="117" y="417"/>
                  </a:cxn>
                  <a:cxn ang="0">
                    <a:pos x="129" y="355"/>
                  </a:cxn>
                  <a:cxn ang="0">
                    <a:pos x="138" y="262"/>
                  </a:cxn>
                  <a:cxn ang="0">
                    <a:pos x="145" y="201"/>
                  </a:cxn>
                  <a:cxn ang="0">
                    <a:pos x="148" y="186"/>
                  </a:cxn>
                  <a:cxn ang="0">
                    <a:pos x="157" y="157"/>
                  </a:cxn>
                  <a:cxn ang="0">
                    <a:pos x="161" y="143"/>
                  </a:cxn>
                  <a:cxn ang="0">
                    <a:pos x="167" y="94"/>
                  </a:cxn>
                  <a:cxn ang="0">
                    <a:pos x="169" y="70"/>
                  </a:cxn>
                  <a:cxn ang="0">
                    <a:pos x="171" y="45"/>
                  </a:cxn>
                  <a:cxn ang="0">
                    <a:pos x="172" y="36"/>
                  </a:cxn>
                  <a:cxn ang="0">
                    <a:pos x="181" y="17"/>
                  </a:cxn>
                  <a:cxn ang="0">
                    <a:pos x="185" y="7"/>
                  </a:cxn>
                  <a:cxn ang="0">
                    <a:pos x="185" y="5"/>
                  </a:cxn>
                  <a:cxn ang="0">
                    <a:pos x="180" y="1"/>
                  </a:cxn>
                  <a:cxn ang="0">
                    <a:pos x="177" y="1"/>
                  </a:cxn>
                  <a:cxn ang="0">
                    <a:pos x="175" y="5"/>
                  </a:cxn>
                </a:cxnLst>
                <a:rect l="0" t="0" r="r" b="b"/>
                <a:pathLst>
                  <a:path w="185" h="925">
                    <a:moveTo>
                      <a:pt x="175" y="5"/>
                    </a:moveTo>
                    <a:lnTo>
                      <a:pt x="175" y="5"/>
                    </a:lnTo>
                    <a:lnTo>
                      <a:pt x="174" y="9"/>
                    </a:lnTo>
                    <a:lnTo>
                      <a:pt x="172" y="13"/>
                    </a:lnTo>
                    <a:lnTo>
                      <a:pt x="168" y="22"/>
                    </a:lnTo>
                    <a:lnTo>
                      <a:pt x="163" y="30"/>
                    </a:lnTo>
                    <a:lnTo>
                      <a:pt x="162" y="35"/>
                    </a:lnTo>
                    <a:lnTo>
                      <a:pt x="161" y="39"/>
                    </a:lnTo>
                    <a:lnTo>
                      <a:pt x="161" y="39"/>
                    </a:lnTo>
                    <a:lnTo>
                      <a:pt x="161" y="62"/>
                    </a:lnTo>
                    <a:lnTo>
                      <a:pt x="159" y="87"/>
                    </a:lnTo>
                    <a:lnTo>
                      <a:pt x="159" y="87"/>
                    </a:lnTo>
                    <a:lnTo>
                      <a:pt x="155" y="118"/>
                    </a:lnTo>
                    <a:lnTo>
                      <a:pt x="149" y="148"/>
                    </a:lnTo>
                    <a:lnTo>
                      <a:pt x="149" y="148"/>
                    </a:lnTo>
                    <a:lnTo>
                      <a:pt x="146" y="164"/>
                    </a:lnTo>
                    <a:lnTo>
                      <a:pt x="142" y="178"/>
                    </a:lnTo>
                    <a:lnTo>
                      <a:pt x="138" y="193"/>
                    </a:lnTo>
                    <a:lnTo>
                      <a:pt x="135" y="207"/>
                    </a:lnTo>
                    <a:lnTo>
                      <a:pt x="135" y="207"/>
                    </a:lnTo>
                    <a:lnTo>
                      <a:pt x="131" y="238"/>
                    </a:lnTo>
                    <a:lnTo>
                      <a:pt x="128" y="268"/>
                    </a:lnTo>
                    <a:lnTo>
                      <a:pt x="122" y="330"/>
                    </a:lnTo>
                    <a:lnTo>
                      <a:pt x="117" y="361"/>
                    </a:lnTo>
                    <a:lnTo>
                      <a:pt x="112" y="392"/>
                    </a:lnTo>
                    <a:lnTo>
                      <a:pt x="106" y="422"/>
                    </a:lnTo>
                    <a:lnTo>
                      <a:pt x="99" y="452"/>
                    </a:lnTo>
                    <a:lnTo>
                      <a:pt x="99" y="452"/>
                    </a:lnTo>
                    <a:lnTo>
                      <a:pt x="80" y="510"/>
                    </a:lnTo>
                    <a:lnTo>
                      <a:pt x="72" y="538"/>
                    </a:lnTo>
                    <a:lnTo>
                      <a:pt x="64" y="568"/>
                    </a:lnTo>
                    <a:lnTo>
                      <a:pt x="64" y="568"/>
                    </a:lnTo>
                    <a:lnTo>
                      <a:pt x="56" y="599"/>
                    </a:lnTo>
                    <a:lnTo>
                      <a:pt x="50" y="630"/>
                    </a:lnTo>
                    <a:lnTo>
                      <a:pt x="38" y="691"/>
                    </a:lnTo>
                    <a:lnTo>
                      <a:pt x="38" y="691"/>
                    </a:lnTo>
                    <a:lnTo>
                      <a:pt x="25" y="750"/>
                    </a:lnTo>
                    <a:lnTo>
                      <a:pt x="15" y="809"/>
                    </a:lnTo>
                    <a:lnTo>
                      <a:pt x="15" y="809"/>
                    </a:lnTo>
                    <a:lnTo>
                      <a:pt x="6" y="865"/>
                    </a:lnTo>
                    <a:lnTo>
                      <a:pt x="2" y="893"/>
                    </a:lnTo>
                    <a:lnTo>
                      <a:pt x="1" y="906"/>
                    </a:lnTo>
                    <a:lnTo>
                      <a:pt x="0" y="921"/>
                    </a:lnTo>
                    <a:lnTo>
                      <a:pt x="0" y="921"/>
                    </a:lnTo>
                    <a:lnTo>
                      <a:pt x="1" y="923"/>
                    </a:lnTo>
                    <a:lnTo>
                      <a:pt x="2" y="924"/>
                    </a:lnTo>
                    <a:lnTo>
                      <a:pt x="3" y="925"/>
                    </a:lnTo>
                    <a:lnTo>
                      <a:pt x="5" y="925"/>
                    </a:lnTo>
                    <a:lnTo>
                      <a:pt x="7" y="925"/>
                    </a:lnTo>
                    <a:lnTo>
                      <a:pt x="8" y="924"/>
                    </a:lnTo>
                    <a:lnTo>
                      <a:pt x="9" y="923"/>
                    </a:lnTo>
                    <a:lnTo>
                      <a:pt x="9" y="921"/>
                    </a:lnTo>
                    <a:lnTo>
                      <a:pt x="9" y="921"/>
                    </a:lnTo>
                    <a:lnTo>
                      <a:pt x="10" y="906"/>
                    </a:lnTo>
                    <a:lnTo>
                      <a:pt x="11" y="891"/>
                    </a:lnTo>
                    <a:lnTo>
                      <a:pt x="13" y="875"/>
                    </a:lnTo>
                    <a:lnTo>
                      <a:pt x="16" y="862"/>
                    </a:lnTo>
                    <a:lnTo>
                      <a:pt x="16" y="862"/>
                    </a:lnTo>
                    <a:lnTo>
                      <a:pt x="21" y="833"/>
                    </a:lnTo>
                    <a:lnTo>
                      <a:pt x="25" y="803"/>
                    </a:lnTo>
                    <a:lnTo>
                      <a:pt x="25" y="803"/>
                    </a:lnTo>
                    <a:lnTo>
                      <a:pt x="31" y="774"/>
                    </a:lnTo>
                    <a:lnTo>
                      <a:pt x="37" y="744"/>
                    </a:lnTo>
                    <a:lnTo>
                      <a:pt x="48" y="685"/>
                    </a:lnTo>
                    <a:lnTo>
                      <a:pt x="48" y="685"/>
                    </a:lnTo>
                    <a:lnTo>
                      <a:pt x="62" y="623"/>
                    </a:lnTo>
                    <a:lnTo>
                      <a:pt x="68" y="592"/>
                    </a:lnTo>
                    <a:lnTo>
                      <a:pt x="75" y="560"/>
                    </a:lnTo>
                    <a:lnTo>
                      <a:pt x="75" y="560"/>
                    </a:lnTo>
                    <a:lnTo>
                      <a:pt x="83" y="531"/>
                    </a:lnTo>
                    <a:lnTo>
                      <a:pt x="93" y="503"/>
                    </a:lnTo>
                    <a:lnTo>
                      <a:pt x="110" y="446"/>
                    </a:lnTo>
                    <a:lnTo>
                      <a:pt x="110" y="446"/>
                    </a:lnTo>
                    <a:lnTo>
                      <a:pt x="117" y="417"/>
                    </a:lnTo>
                    <a:lnTo>
                      <a:pt x="124" y="386"/>
                    </a:lnTo>
                    <a:lnTo>
                      <a:pt x="129" y="355"/>
                    </a:lnTo>
                    <a:lnTo>
                      <a:pt x="132" y="324"/>
                    </a:lnTo>
                    <a:lnTo>
                      <a:pt x="138" y="262"/>
                    </a:lnTo>
                    <a:lnTo>
                      <a:pt x="141" y="231"/>
                    </a:lnTo>
                    <a:lnTo>
                      <a:pt x="145" y="201"/>
                    </a:lnTo>
                    <a:lnTo>
                      <a:pt x="145" y="201"/>
                    </a:lnTo>
                    <a:lnTo>
                      <a:pt x="148" y="186"/>
                    </a:lnTo>
                    <a:lnTo>
                      <a:pt x="153" y="172"/>
                    </a:lnTo>
                    <a:lnTo>
                      <a:pt x="157" y="157"/>
                    </a:lnTo>
                    <a:lnTo>
                      <a:pt x="161" y="143"/>
                    </a:lnTo>
                    <a:lnTo>
                      <a:pt x="161" y="143"/>
                    </a:lnTo>
                    <a:lnTo>
                      <a:pt x="164" y="119"/>
                    </a:lnTo>
                    <a:lnTo>
                      <a:pt x="167" y="94"/>
                    </a:lnTo>
                    <a:lnTo>
                      <a:pt x="167" y="94"/>
                    </a:lnTo>
                    <a:lnTo>
                      <a:pt x="169" y="70"/>
                    </a:lnTo>
                    <a:lnTo>
                      <a:pt x="171" y="45"/>
                    </a:lnTo>
                    <a:lnTo>
                      <a:pt x="171" y="45"/>
                    </a:lnTo>
                    <a:lnTo>
                      <a:pt x="171" y="40"/>
                    </a:lnTo>
                    <a:lnTo>
                      <a:pt x="172" y="36"/>
                    </a:lnTo>
                    <a:lnTo>
                      <a:pt x="177" y="26"/>
                    </a:lnTo>
                    <a:lnTo>
                      <a:pt x="181" y="17"/>
                    </a:lnTo>
                    <a:lnTo>
                      <a:pt x="183" y="12"/>
                    </a:lnTo>
                    <a:lnTo>
                      <a:pt x="185" y="7"/>
                    </a:lnTo>
                    <a:lnTo>
                      <a:pt x="185" y="7"/>
                    </a:lnTo>
                    <a:lnTo>
                      <a:pt x="185" y="5"/>
                    </a:lnTo>
                    <a:lnTo>
                      <a:pt x="183" y="4"/>
                    </a:lnTo>
                    <a:lnTo>
                      <a:pt x="180" y="1"/>
                    </a:lnTo>
                    <a:lnTo>
                      <a:pt x="179" y="0"/>
                    </a:lnTo>
                    <a:lnTo>
                      <a:pt x="177" y="1"/>
                    </a:lnTo>
                    <a:lnTo>
                      <a:pt x="176" y="3"/>
                    </a:lnTo>
                    <a:lnTo>
                      <a:pt x="175" y="5"/>
                    </a:lnTo>
                    <a:lnTo>
                      <a:pt x="175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1" name="chenying0907 915"/>
              <p:cNvSpPr/>
              <p:nvPr/>
            </p:nvSpPr>
            <p:spPr bwMode="auto">
              <a:xfrm>
                <a:off x="3605213" y="1336675"/>
                <a:ext cx="98425" cy="500063"/>
              </a:xfrm>
              <a:custGeom>
                <a:avLst/>
                <a:gdLst/>
                <a:ahLst/>
                <a:cxnLst>
                  <a:cxn ang="0">
                    <a:pos x="174" y="4"/>
                  </a:cxn>
                  <a:cxn ang="0">
                    <a:pos x="173" y="62"/>
                  </a:cxn>
                  <a:cxn ang="0">
                    <a:pos x="167" y="119"/>
                  </a:cxn>
                  <a:cxn ang="0">
                    <a:pos x="157" y="179"/>
                  </a:cxn>
                  <a:cxn ang="0">
                    <a:pos x="147" y="239"/>
                  </a:cxn>
                  <a:cxn ang="0">
                    <a:pos x="136" y="302"/>
                  </a:cxn>
                  <a:cxn ang="0">
                    <a:pos x="126" y="365"/>
                  </a:cxn>
                  <a:cxn ang="0">
                    <a:pos x="118" y="428"/>
                  </a:cxn>
                  <a:cxn ang="0">
                    <a:pos x="107" y="490"/>
                  </a:cxn>
                  <a:cxn ang="0">
                    <a:pos x="101" y="519"/>
                  </a:cxn>
                  <a:cxn ang="0">
                    <a:pos x="78" y="605"/>
                  </a:cxn>
                  <a:cxn ang="0">
                    <a:pos x="47" y="719"/>
                  </a:cxn>
                  <a:cxn ang="0">
                    <a:pos x="41" y="747"/>
                  </a:cxn>
                  <a:cxn ang="0">
                    <a:pos x="32" y="806"/>
                  </a:cxn>
                  <a:cxn ang="0">
                    <a:pos x="27" y="835"/>
                  </a:cxn>
                  <a:cxn ang="0">
                    <a:pos x="20" y="859"/>
                  </a:cxn>
                  <a:cxn ang="0">
                    <a:pos x="5" y="907"/>
                  </a:cxn>
                  <a:cxn ang="0">
                    <a:pos x="0" y="931"/>
                  </a:cxn>
                  <a:cxn ang="0">
                    <a:pos x="0" y="933"/>
                  </a:cxn>
                  <a:cxn ang="0">
                    <a:pos x="0" y="939"/>
                  </a:cxn>
                  <a:cxn ang="0">
                    <a:pos x="1" y="942"/>
                  </a:cxn>
                  <a:cxn ang="0">
                    <a:pos x="4" y="943"/>
                  </a:cxn>
                  <a:cxn ang="0">
                    <a:pos x="7" y="942"/>
                  </a:cxn>
                  <a:cxn ang="0">
                    <a:pos x="9" y="939"/>
                  </a:cxn>
                  <a:cxn ang="0">
                    <a:pos x="10" y="924"/>
                  </a:cxn>
                  <a:cxn ang="0">
                    <a:pos x="16" y="897"/>
                  </a:cxn>
                  <a:cxn ang="0">
                    <a:pos x="30" y="857"/>
                  </a:cxn>
                  <a:cxn ang="0">
                    <a:pos x="37" y="829"/>
                  </a:cxn>
                  <a:cxn ang="0">
                    <a:pos x="42" y="800"/>
                  </a:cxn>
                  <a:cxn ang="0">
                    <a:pos x="52" y="741"/>
                  </a:cxn>
                  <a:cxn ang="0">
                    <a:pos x="58" y="712"/>
                  </a:cxn>
                  <a:cxn ang="0">
                    <a:pos x="90" y="595"/>
                  </a:cxn>
                  <a:cxn ang="0">
                    <a:pos x="113" y="506"/>
                  </a:cxn>
                  <a:cxn ang="0">
                    <a:pos x="120" y="476"/>
                  </a:cxn>
                  <a:cxn ang="0">
                    <a:pos x="129" y="417"/>
                  </a:cxn>
                  <a:cxn ang="0">
                    <a:pos x="136" y="359"/>
                  </a:cxn>
                  <a:cxn ang="0">
                    <a:pos x="146" y="296"/>
                  </a:cxn>
                  <a:cxn ang="0">
                    <a:pos x="158" y="233"/>
                  </a:cxn>
                  <a:cxn ang="0">
                    <a:pos x="168" y="173"/>
                  </a:cxn>
                  <a:cxn ang="0">
                    <a:pos x="178" y="113"/>
                  </a:cxn>
                  <a:cxn ang="0">
                    <a:pos x="184" y="58"/>
                  </a:cxn>
                  <a:cxn ang="0">
                    <a:pos x="185" y="4"/>
                  </a:cxn>
                  <a:cxn ang="0">
                    <a:pos x="184" y="2"/>
                  </a:cxn>
                  <a:cxn ang="0">
                    <a:pos x="182" y="0"/>
                  </a:cxn>
                  <a:cxn ang="0">
                    <a:pos x="177" y="0"/>
                  </a:cxn>
                  <a:cxn ang="0">
                    <a:pos x="175" y="2"/>
                  </a:cxn>
                  <a:cxn ang="0">
                    <a:pos x="174" y="4"/>
                  </a:cxn>
                </a:cxnLst>
                <a:rect l="0" t="0" r="r" b="b"/>
                <a:pathLst>
                  <a:path w="185" h="943">
                    <a:moveTo>
                      <a:pt x="174" y="4"/>
                    </a:moveTo>
                    <a:lnTo>
                      <a:pt x="174" y="4"/>
                    </a:lnTo>
                    <a:lnTo>
                      <a:pt x="174" y="33"/>
                    </a:lnTo>
                    <a:lnTo>
                      <a:pt x="173" y="62"/>
                    </a:lnTo>
                    <a:lnTo>
                      <a:pt x="171" y="90"/>
                    </a:lnTo>
                    <a:lnTo>
                      <a:pt x="167" y="119"/>
                    </a:lnTo>
                    <a:lnTo>
                      <a:pt x="167" y="119"/>
                    </a:lnTo>
                    <a:lnTo>
                      <a:pt x="157" y="179"/>
                    </a:lnTo>
                    <a:lnTo>
                      <a:pt x="147" y="239"/>
                    </a:lnTo>
                    <a:lnTo>
                      <a:pt x="147" y="239"/>
                    </a:lnTo>
                    <a:lnTo>
                      <a:pt x="142" y="271"/>
                    </a:lnTo>
                    <a:lnTo>
                      <a:pt x="136" y="302"/>
                    </a:lnTo>
                    <a:lnTo>
                      <a:pt x="131" y="334"/>
                    </a:lnTo>
                    <a:lnTo>
                      <a:pt x="126" y="365"/>
                    </a:lnTo>
                    <a:lnTo>
                      <a:pt x="126" y="365"/>
                    </a:lnTo>
                    <a:lnTo>
                      <a:pt x="118" y="428"/>
                    </a:lnTo>
                    <a:lnTo>
                      <a:pt x="112" y="459"/>
                    </a:lnTo>
                    <a:lnTo>
                      <a:pt x="107" y="490"/>
                    </a:lnTo>
                    <a:lnTo>
                      <a:pt x="107" y="490"/>
                    </a:lnTo>
                    <a:lnTo>
                      <a:pt x="101" y="519"/>
                    </a:lnTo>
                    <a:lnTo>
                      <a:pt x="94" y="547"/>
                    </a:lnTo>
                    <a:lnTo>
                      <a:pt x="78" y="605"/>
                    </a:lnTo>
                    <a:lnTo>
                      <a:pt x="62" y="662"/>
                    </a:lnTo>
                    <a:lnTo>
                      <a:pt x="47" y="719"/>
                    </a:lnTo>
                    <a:lnTo>
                      <a:pt x="47" y="719"/>
                    </a:lnTo>
                    <a:lnTo>
                      <a:pt x="41" y="747"/>
                    </a:lnTo>
                    <a:lnTo>
                      <a:pt x="36" y="776"/>
                    </a:lnTo>
                    <a:lnTo>
                      <a:pt x="32" y="806"/>
                    </a:lnTo>
                    <a:lnTo>
                      <a:pt x="27" y="835"/>
                    </a:lnTo>
                    <a:lnTo>
                      <a:pt x="27" y="835"/>
                    </a:lnTo>
                    <a:lnTo>
                      <a:pt x="24" y="848"/>
                    </a:lnTo>
                    <a:lnTo>
                      <a:pt x="20" y="859"/>
                    </a:lnTo>
                    <a:lnTo>
                      <a:pt x="12" y="883"/>
                    </a:lnTo>
                    <a:lnTo>
                      <a:pt x="5" y="907"/>
                    </a:lnTo>
                    <a:lnTo>
                      <a:pt x="2" y="919"/>
                    </a:lnTo>
                    <a:lnTo>
                      <a:pt x="0" y="931"/>
                    </a:lnTo>
                    <a:lnTo>
                      <a:pt x="0" y="931"/>
                    </a:lnTo>
                    <a:lnTo>
                      <a:pt x="0" y="933"/>
                    </a:lnTo>
                    <a:lnTo>
                      <a:pt x="0" y="939"/>
                    </a:lnTo>
                    <a:lnTo>
                      <a:pt x="0" y="939"/>
                    </a:lnTo>
                    <a:lnTo>
                      <a:pt x="0" y="940"/>
                    </a:lnTo>
                    <a:lnTo>
                      <a:pt x="1" y="942"/>
                    </a:lnTo>
                    <a:lnTo>
                      <a:pt x="2" y="943"/>
                    </a:lnTo>
                    <a:lnTo>
                      <a:pt x="4" y="943"/>
                    </a:lnTo>
                    <a:lnTo>
                      <a:pt x="6" y="943"/>
                    </a:lnTo>
                    <a:lnTo>
                      <a:pt x="7" y="942"/>
                    </a:lnTo>
                    <a:lnTo>
                      <a:pt x="8" y="940"/>
                    </a:lnTo>
                    <a:lnTo>
                      <a:pt x="9" y="939"/>
                    </a:lnTo>
                    <a:lnTo>
                      <a:pt x="9" y="939"/>
                    </a:lnTo>
                    <a:lnTo>
                      <a:pt x="10" y="924"/>
                    </a:lnTo>
                    <a:lnTo>
                      <a:pt x="13" y="911"/>
                    </a:lnTo>
                    <a:lnTo>
                      <a:pt x="16" y="897"/>
                    </a:lnTo>
                    <a:lnTo>
                      <a:pt x="21" y="884"/>
                    </a:lnTo>
                    <a:lnTo>
                      <a:pt x="30" y="857"/>
                    </a:lnTo>
                    <a:lnTo>
                      <a:pt x="34" y="843"/>
                    </a:lnTo>
                    <a:lnTo>
                      <a:pt x="37" y="829"/>
                    </a:lnTo>
                    <a:lnTo>
                      <a:pt x="37" y="829"/>
                    </a:lnTo>
                    <a:lnTo>
                      <a:pt x="42" y="800"/>
                    </a:lnTo>
                    <a:lnTo>
                      <a:pt x="47" y="771"/>
                    </a:lnTo>
                    <a:lnTo>
                      <a:pt x="52" y="741"/>
                    </a:lnTo>
                    <a:lnTo>
                      <a:pt x="58" y="712"/>
                    </a:lnTo>
                    <a:lnTo>
                      <a:pt x="58" y="712"/>
                    </a:lnTo>
                    <a:lnTo>
                      <a:pt x="73" y="653"/>
                    </a:lnTo>
                    <a:lnTo>
                      <a:pt x="90" y="595"/>
                    </a:lnTo>
                    <a:lnTo>
                      <a:pt x="106" y="535"/>
                    </a:lnTo>
                    <a:lnTo>
                      <a:pt x="113" y="506"/>
                    </a:lnTo>
                    <a:lnTo>
                      <a:pt x="120" y="476"/>
                    </a:lnTo>
                    <a:lnTo>
                      <a:pt x="120" y="476"/>
                    </a:lnTo>
                    <a:lnTo>
                      <a:pt x="125" y="447"/>
                    </a:lnTo>
                    <a:lnTo>
                      <a:pt x="129" y="417"/>
                    </a:lnTo>
                    <a:lnTo>
                      <a:pt x="136" y="359"/>
                    </a:lnTo>
                    <a:lnTo>
                      <a:pt x="136" y="359"/>
                    </a:lnTo>
                    <a:lnTo>
                      <a:pt x="141" y="327"/>
                    </a:lnTo>
                    <a:lnTo>
                      <a:pt x="146" y="296"/>
                    </a:lnTo>
                    <a:lnTo>
                      <a:pt x="153" y="264"/>
                    </a:lnTo>
                    <a:lnTo>
                      <a:pt x="158" y="233"/>
                    </a:lnTo>
                    <a:lnTo>
                      <a:pt x="158" y="233"/>
                    </a:lnTo>
                    <a:lnTo>
                      <a:pt x="168" y="173"/>
                    </a:lnTo>
                    <a:lnTo>
                      <a:pt x="178" y="113"/>
                    </a:lnTo>
                    <a:lnTo>
                      <a:pt x="178" y="113"/>
                    </a:lnTo>
                    <a:lnTo>
                      <a:pt x="182" y="86"/>
                    </a:lnTo>
                    <a:lnTo>
                      <a:pt x="184" y="58"/>
                    </a:lnTo>
                    <a:lnTo>
                      <a:pt x="184" y="32"/>
                    </a:lnTo>
                    <a:lnTo>
                      <a:pt x="185" y="4"/>
                    </a:lnTo>
                    <a:lnTo>
                      <a:pt x="185" y="4"/>
                    </a:lnTo>
                    <a:lnTo>
                      <a:pt x="184" y="2"/>
                    </a:lnTo>
                    <a:lnTo>
                      <a:pt x="183" y="1"/>
                    </a:lnTo>
                    <a:lnTo>
                      <a:pt x="182" y="0"/>
                    </a:lnTo>
                    <a:lnTo>
                      <a:pt x="180" y="0"/>
                    </a:lnTo>
                    <a:lnTo>
                      <a:pt x="177" y="0"/>
                    </a:lnTo>
                    <a:lnTo>
                      <a:pt x="176" y="1"/>
                    </a:lnTo>
                    <a:lnTo>
                      <a:pt x="175" y="2"/>
                    </a:lnTo>
                    <a:lnTo>
                      <a:pt x="174" y="4"/>
                    </a:lnTo>
                    <a:lnTo>
                      <a:pt x="17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2" name="chenying0907 916"/>
              <p:cNvSpPr/>
              <p:nvPr/>
            </p:nvSpPr>
            <p:spPr bwMode="auto">
              <a:xfrm>
                <a:off x="3649663" y="1366838"/>
                <a:ext cx="90488" cy="492125"/>
              </a:xfrm>
              <a:custGeom>
                <a:avLst/>
                <a:gdLst/>
                <a:ahLst/>
                <a:cxnLst>
                  <a:cxn ang="0">
                    <a:pos x="162" y="5"/>
                  </a:cxn>
                  <a:cxn ang="0">
                    <a:pos x="161" y="67"/>
                  </a:cxn>
                  <a:cxn ang="0">
                    <a:pos x="155" y="128"/>
                  </a:cxn>
                  <a:cxn ang="0">
                    <a:pos x="151" y="156"/>
                  </a:cxn>
                  <a:cxn ang="0">
                    <a:pos x="141" y="214"/>
                  </a:cxn>
                  <a:cxn ang="0">
                    <a:pos x="137" y="243"/>
                  </a:cxn>
                  <a:cxn ang="0">
                    <a:pos x="123" y="335"/>
                  </a:cxn>
                  <a:cxn ang="0">
                    <a:pos x="111" y="397"/>
                  </a:cxn>
                  <a:cxn ang="0">
                    <a:pos x="97" y="457"/>
                  </a:cxn>
                  <a:cxn ang="0">
                    <a:pos x="87" y="487"/>
                  </a:cxn>
                  <a:cxn ang="0">
                    <a:pos x="69" y="543"/>
                  </a:cxn>
                  <a:cxn ang="0">
                    <a:pos x="51" y="599"/>
                  </a:cxn>
                  <a:cxn ang="0">
                    <a:pos x="48" y="614"/>
                  </a:cxn>
                  <a:cxn ang="0">
                    <a:pos x="44" y="658"/>
                  </a:cxn>
                  <a:cxn ang="0">
                    <a:pos x="40" y="702"/>
                  </a:cxn>
                  <a:cxn ang="0">
                    <a:pos x="38" y="717"/>
                  </a:cxn>
                  <a:cxn ang="0">
                    <a:pos x="23" y="796"/>
                  </a:cxn>
                  <a:cxn ang="0">
                    <a:pos x="17" y="822"/>
                  </a:cxn>
                  <a:cxn ang="0">
                    <a:pos x="12" y="846"/>
                  </a:cxn>
                  <a:cxn ang="0">
                    <a:pos x="6" y="898"/>
                  </a:cxn>
                  <a:cxn ang="0">
                    <a:pos x="0" y="924"/>
                  </a:cxn>
                  <a:cxn ang="0">
                    <a:pos x="0" y="926"/>
                  </a:cxn>
                  <a:cxn ang="0">
                    <a:pos x="3" y="928"/>
                  </a:cxn>
                  <a:cxn ang="0">
                    <a:pos x="6" y="929"/>
                  </a:cxn>
                  <a:cxn ang="0">
                    <a:pos x="9" y="928"/>
                  </a:cxn>
                  <a:cxn ang="0">
                    <a:pos x="10" y="926"/>
                  </a:cxn>
                  <a:cxn ang="0">
                    <a:pos x="14" y="902"/>
                  </a:cxn>
                  <a:cxn ang="0">
                    <a:pos x="20" y="855"/>
                  </a:cxn>
                  <a:cxn ang="0">
                    <a:pos x="25" y="831"/>
                  </a:cxn>
                  <a:cxn ang="0">
                    <a:pos x="30" y="805"/>
                  </a:cxn>
                  <a:cxn ang="0">
                    <a:pos x="45" y="727"/>
                  </a:cxn>
                  <a:cxn ang="0">
                    <a:pos x="49" y="698"/>
                  </a:cxn>
                  <a:cxn ang="0">
                    <a:pos x="54" y="640"/>
                  </a:cxn>
                  <a:cxn ang="0">
                    <a:pos x="58" y="610"/>
                  </a:cxn>
                  <a:cxn ang="0">
                    <a:pos x="66" y="580"/>
                  </a:cxn>
                  <a:cxn ang="0">
                    <a:pos x="86" y="519"/>
                  </a:cxn>
                  <a:cxn ang="0">
                    <a:pos x="97" y="490"/>
                  </a:cxn>
                  <a:cxn ang="0">
                    <a:pos x="113" y="431"/>
                  </a:cxn>
                  <a:cxn ang="0">
                    <a:pos x="126" y="372"/>
                  </a:cxn>
                  <a:cxn ang="0">
                    <a:pos x="137" y="312"/>
                  </a:cxn>
                  <a:cxn ang="0">
                    <a:pos x="145" y="252"/>
                  </a:cxn>
                  <a:cxn ang="0">
                    <a:pos x="155" y="186"/>
                  </a:cxn>
                  <a:cxn ang="0">
                    <a:pos x="166" y="121"/>
                  </a:cxn>
                  <a:cxn ang="0">
                    <a:pos x="169" y="92"/>
                  </a:cxn>
                  <a:cxn ang="0">
                    <a:pos x="171" y="34"/>
                  </a:cxn>
                  <a:cxn ang="0">
                    <a:pos x="171" y="5"/>
                  </a:cxn>
                  <a:cxn ang="0">
                    <a:pos x="170" y="1"/>
                  </a:cxn>
                  <a:cxn ang="0">
                    <a:pos x="167" y="0"/>
                  </a:cxn>
                  <a:cxn ang="0">
                    <a:pos x="164" y="1"/>
                  </a:cxn>
                  <a:cxn ang="0">
                    <a:pos x="162" y="5"/>
                  </a:cxn>
                </a:cxnLst>
                <a:rect l="0" t="0" r="r" b="b"/>
                <a:pathLst>
                  <a:path w="171" h="929">
                    <a:moveTo>
                      <a:pt x="162" y="5"/>
                    </a:moveTo>
                    <a:lnTo>
                      <a:pt x="162" y="5"/>
                    </a:lnTo>
                    <a:lnTo>
                      <a:pt x="162" y="36"/>
                    </a:lnTo>
                    <a:lnTo>
                      <a:pt x="161" y="67"/>
                    </a:lnTo>
                    <a:lnTo>
                      <a:pt x="160" y="97"/>
                    </a:lnTo>
                    <a:lnTo>
                      <a:pt x="155" y="128"/>
                    </a:lnTo>
                    <a:lnTo>
                      <a:pt x="155" y="128"/>
                    </a:lnTo>
                    <a:lnTo>
                      <a:pt x="151" y="156"/>
                    </a:lnTo>
                    <a:lnTo>
                      <a:pt x="146" y="185"/>
                    </a:lnTo>
                    <a:lnTo>
                      <a:pt x="141" y="214"/>
                    </a:lnTo>
                    <a:lnTo>
                      <a:pt x="137" y="243"/>
                    </a:lnTo>
                    <a:lnTo>
                      <a:pt x="137" y="243"/>
                    </a:lnTo>
                    <a:lnTo>
                      <a:pt x="129" y="305"/>
                    </a:lnTo>
                    <a:lnTo>
                      <a:pt x="123" y="335"/>
                    </a:lnTo>
                    <a:lnTo>
                      <a:pt x="117" y="366"/>
                    </a:lnTo>
                    <a:lnTo>
                      <a:pt x="111" y="397"/>
                    </a:lnTo>
                    <a:lnTo>
                      <a:pt x="104" y="427"/>
                    </a:lnTo>
                    <a:lnTo>
                      <a:pt x="97" y="457"/>
                    </a:lnTo>
                    <a:lnTo>
                      <a:pt x="87" y="487"/>
                    </a:lnTo>
                    <a:lnTo>
                      <a:pt x="87" y="487"/>
                    </a:lnTo>
                    <a:lnTo>
                      <a:pt x="78" y="515"/>
                    </a:lnTo>
                    <a:lnTo>
                      <a:pt x="69" y="543"/>
                    </a:lnTo>
                    <a:lnTo>
                      <a:pt x="59" y="572"/>
                    </a:lnTo>
                    <a:lnTo>
                      <a:pt x="51" y="599"/>
                    </a:lnTo>
                    <a:lnTo>
                      <a:pt x="51" y="599"/>
                    </a:lnTo>
                    <a:lnTo>
                      <a:pt x="48" y="614"/>
                    </a:lnTo>
                    <a:lnTo>
                      <a:pt x="46" y="628"/>
                    </a:lnTo>
                    <a:lnTo>
                      <a:pt x="44" y="658"/>
                    </a:lnTo>
                    <a:lnTo>
                      <a:pt x="42" y="687"/>
                    </a:lnTo>
                    <a:lnTo>
                      <a:pt x="40" y="702"/>
                    </a:lnTo>
                    <a:lnTo>
                      <a:pt x="38" y="717"/>
                    </a:lnTo>
                    <a:lnTo>
                      <a:pt x="38" y="717"/>
                    </a:lnTo>
                    <a:lnTo>
                      <a:pt x="28" y="769"/>
                    </a:lnTo>
                    <a:lnTo>
                      <a:pt x="23" y="796"/>
                    </a:lnTo>
                    <a:lnTo>
                      <a:pt x="17" y="822"/>
                    </a:lnTo>
                    <a:lnTo>
                      <a:pt x="17" y="822"/>
                    </a:lnTo>
                    <a:lnTo>
                      <a:pt x="15" y="834"/>
                    </a:lnTo>
                    <a:lnTo>
                      <a:pt x="12" y="846"/>
                    </a:lnTo>
                    <a:lnTo>
                      <a:pt x="9" y="872"/>
                    </a:lnTo>
                    <a:lnTo>
                      <a:pt x="6" y="898"/>
                    </a:lnTo>
                    <a:lnTo>
                      <a:pt x="4" y="910"/>
                    </a:lnTo>
                    <a:lnTo>
                      <a:pt x="0" y="924"/>
                    </a:lnTo>
                    <a:lnTo>
                      <a:pt x="0" y="924"/>
                    </a:lnTo>
                    <a:lnTo>
                      <a:pt x="0" y="926"/>
                    </a:lnTo>
                    <a:lnTo>
                      <a:pt x="2" y="927"/>
                    </a:lnTo>
                    <a:lnTo>
                      <a:pt x="3" y="928"/>
                    </a:lnTo>
                    <a:lnTo>
                      <a:pt x="5" y="929"/>
                    </a:lnTo>
                    <a:lnTo>
                      <a:pt x="6" y="929"/>
                    </a:lnTo>
                    <a:lnTo>
                      <a:pt x="8" y="929"/>
                    </a:lnTo>
                    <a:lnTo>
                      <a:pt x="9" y="928"/>
                    </a:lnTo>
                    <a:lnTo>
                      <a:pt x="10" y="926"/>
                    </a:lnTo>
                    <a:lnTo>
                      <a:pt x="10" y="926"/>
                    </a:lnTo>
                    <a:lnTo>
                      <a:pt x="13" y="915"/>
                    </a:lnTo>
                    <a:lnTo>
                      <a:pt x="14" y="902"/>
                    </a:lnTo>
                    <a:lnTo>
                      <a:pt x="17" y="878"/>
                    </a:lnTo>
                    <a:lnTo>
                      <a:pt x="20" y="855"/>
                    </a:lnTo>
                    <a:lnTo>
                      <a:pt x="22" y="842"/>
                    </a:lnTo>
                    <a:lnTo>
                      <a:pt x="25" y="831"/>
                    </a:lnTo>
                    <a:lnTo>
                      <a:pt x="25" y="831"/>
                    </a:lnTo>
                    <a:lnTo>
                      <a:pt x="30" y="805"/>
                    </a:lnTo>
                    <a:lnTo>
                      <a:pt x="36" y="778"/>
                    </a:lnTo>
                    <a:lnTo>
                      <a:pt x="45" y="727"/>
                    </a:lnTo>
                    <a:lnTo>
                      <a:pt x="45" y="727"/>
                    </a:lnTo>
                    <a:lnTo>
                      <a:pt x="49" y="698"/>
                    </a:lnTo>
                    <a:lnTo>
                      <a:pt x="52" y="669"/>
                    </a:lnTo>
                    <a:lnTo>
                      <a:pt x="54" y="640"/>
                    </a:lnTo>
                    <a:lnTo>
                      <a:pt x="58" y="610"/>
                    </a:lnTo>
                    <a:lnTo>
                      <a:pt x="58" y="610"/>
                    </a:lnTo>
                    <a:lnTo>
                      <a:pt x="61" y="595"/>
                    </a:lnTo>
                    <a:lnTo>
                      <a:pt x="66" y="580"/>
                    </a:lnTo>
                    <a:lnTo>
                      <a:pt x="76" y="550"/>
                    </a:lnTo>
                    <a:lnTo>
                      <a:pt x="86" y="519"/>
                    </a:lnTo>
                    <a:lnTo>
                      <a:pt x="97" y="490"/>
                    </a:lnTo>
                    <a:lnTo>
                      <a:pt x="97" y="490"/>
                    </a:lnTo>
                    <a:lnTo>
                      <a:pt x="106" y="461"/>
                    </a:lnTo>
                    <a:lnTo>
                      <a:pt x="113" y="431"/>
                    </a:lnTo>
                    <a:lnTo>
                      <a:pt x="120" y="402"/>
                    </a:lnTo>
                    <a:lnTo>
                      <a:pt x="126" y="372"/>
                    </a:lnTo>
                    <a:lnTo>
                      <a:pt x="132" y="342"/>
                    </a:lnTo>
                    <a:lnTo>
                      <a:pt x="137" y="312"/>
                    </a:lnTo>
                    <a:lnTo>
                      <a:pt x="145" y="252"/>
                    </a:lnTo>
                    <a:lnTo>
                      <a:pt x="145" y="252"/>
                    </a:lnTo>
                    <a:lnTo>
                      <a:pt x="149" y="219"/>
                    </a:lnTo>
                    <a:lnTo>
                      <a:pt x="155" y="186"/>
                    </a:lnTo>
                    <a:lnTo>
                      <a:pt x="161" y="154"/>
                    </a:lnTo>
                    <a:lnTo>
                      <a:pt x="166" y="121"/>
                    </a:lnTo>
                    <a:lnTo>
                      <a:pt x="166" y="121"/>
                    </a:lnTo>
                    <a:lnTo>
                      <a:pt x="169" y="92"/>
                    </a:lnTo>
                    <a:lnTo>
                      <a:pt x="171" y="63"/>
                    </a:lnTo>
                    <a:lnTo>
                      <a:pt x="171" y="34"/>
                    </a:lnTo>
                    <a:lnTo>
                      <a:pt x="171" y="5"/>
                    </a:lnTo>
                    <a:lnTo>
                      <a:pt x="171" y="5"/>
                    </a:lnTo>
                    <a:lnTo>
                      <a:pt x="171" y="2"/>
                    </a:lnTo>
                    <a:lnTo>
                      <a:pt x="170" y="1"/>
                    </a:lnTo>
                    <a:lnTo>
                      <a:pt x="168" y="0"/>
                    </a:lnTo>
                    <a:lnTo>
                      <a:pt x="167" y="0"/>
                    </a:lnTo>
                    <a:lnTo>
                      <a:pt x="165" y="0"/>
                    </a:lnTo>
                    <a:lnTo>
                      <a:pt x="164" y="1"/>
                    </a:lnTo>
                    <a:lnTo>
                      <a:pt x="163" y="2"/>
                    </a:lnTo>
                    <a:lnTo>
                      <a:pt x="162" y="5"/>
                    </a:lnTo>
                    <a:lnTo>
                      <a:pt x="162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3" name="chenying0907 917"/>
              <p:cNvSpPr/>
              <p:nvPr/>
            </p:nvSpPr>
            <p:spPr bwMode="auto">
              <a:xfrm>
                <a:off x="3692525" y="1401763"/>
                <a:ext cx="90488" cy="436563"/>
              </a:xfrm>
              <a:custGeom>
                <a:avLst/>
                <a:gdLst/>
                <a:ahLst/>
                <a:cxnLst>
                  <a:cxn ang="0">
                    <a:pos x="161" y="5"/>
                  </a:cxn>
                  <a:cxn ang="0">
                    <a:pos x="157" y="61"/>
                  </a:cxn>
                  <a:cxn ang="0">
                    <a:pos x="148" y="118"/>
                  </a:cxn>
                  <a:cxn ang="0">
                    <a:pos x="143" y="143"/>
                  </a:cxn>
                  <a:cxn ang="0">
                    <a:pos x="130" y="192"/>
                  </a:cxn>
                  <a:cxn ang="0">
                    <a:pos x="126" y="216"/>
                  </a:cxn>
                  <a:cxn ang="0">
                    <a:pos x="124" y="236"/>
                  </a:cxn>
                  <a:cxn ang="0">
                    <a:pos x="124" y="257"/>
                  </a:cxn>
                  <a:cxn ang="0">
                    <a:pos x="120" y="285"/>
                  </a:cxn>
                  <a:cxn ang="0">
                    <a:pos x="115" y="314"/>
                  </a:cxn>
                  <a:cxn ang="0">
                    <a:pos x="97" y="395"/>
                  </a:cxn>
                  <a:cxn ang="0">
                    <a:pos x="93" y="422"/>
                  </a:cxn>
                  <a:cxn ang="0">
                    <a:pos x="88" y="472"/>
                  </a:cxn>
                  <a:cxn ang="0">
                    <a:pos x="82" y="520"/>
                  </a:cxn>
                  <a:cxn ang="0">
                    <a:pos x="74" y="547"/>
                  </a:cxn>
                  <a:cxn ang="0">
                    <a:pos x="56" y="599"/>
                  </a:cxn>
                  <a:cxn ang="0">
                    <a:pos x="47" y="624"/>
                  </a:cxn>
                  <a:cxn ang="0">
                    <a:pos x="24" y="696"/>
                  </a:cxn>
                  <a:cxn ang="0">
                    <a:pos x="10" y="745"/>
                  </a:cxn>
                  <a:cxn ang="0">
                    <a:pos x="2" y="795"/>
                  </a:cxn>
                  <a:cxn ang="0">
                    <a:pos x="0" y="820"/>
                  </a:cxn>
                  <a:cxn ang="0">
                    <a:pos x="2" y="823"/>
                  </a:cxn>
                  <a:cxn ang="0">
                    <a:pos x="5" y="825"/>
                  </a:cxn>
                  <a:cxn ang="0">
                    <a:pos x="8" y="823"/>
                  </a:cxn>
                  <a:cxn ang="0">
                    <a:pos x="9" y="820"/>
                  </a:cxn>
                  <a:cxn ang="0">
                    <a:pos x="11" y="794"/>
                  </a:cxn>
                  <a:cxn ang="0">
                    <a:pos x="21" y="743"/>
                  </a:cxn>
                  <a:cxn ang="0">
                    <a:pos x="34" y="693"/>
                  </a:cxn>
                  <a:cxn ang="0">
                    <a:pos x="58" y="618"/>
                  </a:cxn>
                  <a:cxn ang="0">
                    <a:pos x="66" y="594"/>
                  </a:cxn>
                  <a:cxn ang="0">
                    <a:pos x="84" y="547"/>
                  </a:cxn>
                  <a:cxn ang="0">
                    <a:pos x="90" y="522"/>
                  </a:cxn>
                  <a:cxn ang="0">
                    <a:pos x="95" y="496"/>
                  </a:cxn>
                  <a:cxn ang="0">
                    <a:pos x="100" y="443"/>
                  </a:cxn>
                  <a:cxn ang="0">
                    <a:pos x="103" y="416"/>
                  </a:cxn>
                  <a:cxn ang="0">
                    <a:pos x="113" y="366"/>
                  </a:cxn>
                  <a:cxn ang="0">
                    <a:pos x="123" y="316"/>
                  </a:cxn>
                  <a:cxn ang="0">
                    <a:pos x="133" y="266"/>
                  </a:cxn>
                  <a:cxn ang="0">
                    <a:pos x="134" y="253"/>
                  </a:cxn>
                  <a:cxn ang="0">
                    <a:pos x="134" y="226"/>
                  </a:cxn>
                  <a:cxn ang="0">
                    <a:pos x="136" y="212"/>
                  </a:cxn>
                  <a:cxn ang="0">
                    <a:pos x="147" y="162"/>
                  </a:cxn>
                  <a:cxn ang="0">
                    <a:pos x="159" y="112"/>
                  </a:cxn>
                  <a:cxn ang="0">
                    <a:pos x="163" y="85"/>
                  </a:cxn>
                  <a:cxn ang="0">
                    <a:pos x="169" y="32"/>
                  </a:cxn>
                  <a:cxn ang="0">
                    <a:pos x="170" y="5"/>
                  </a:cxn>
                  <a:cxn ang="0">
                    <a:pos x="169" y="1"/>
                  </a:cxn>
                  <a:cxn ang="0">
                    <a:pos x="166" y="0"/>
                  </a:cxn>
                  <a:cxn ang="0">
                    <a:pos x="163" y="1"/>
                  </a:cxn>
                  <a:cxn ang="0">
                    <a:pos x="161" y="5"/>
                  </a:cxn>
                </a:cxnLst>
                <a:rect l="0" t="0" r="r" b="b"/>
                <a:pathLst>
                  <a:path w="170" h="825">
                    <a:moveTo>
                      <a:pt x="161" y="5"/>
                    </a:moveTo>
                    <a:lnTo>
                      <a:pt x="161" y="5"/>
                    </a:lnTo>
                    <a:lnTo>
                      <a:pt x="160" y="34"/>
                    </a:lnTo>
                    <a:lnTo>
                      <a:pt x="157" y="61"/>
                    </a:lnTo>
                    <a:lnTo>
                      <a:pt x="153" y="90"/>
                    </a:lnTo>
                    <a:lnTo>
                      <a:pt x="148" y="118"/>
                    </a:lnTo>
                    <a:lnTo>
                      <a:pt x="148" y="118"/>
                    </a:lnTo>
                    <a:lnTo>
                      <a:pt x="143" y="143"/>
                    </a:lnTo>
                    <a:lnTo>
                      <a:pt x="136" y="168"/>
                    </a:lnTo>
                    <a:lnTo>
                      <a:pt x="130" y="192"/>
                    </a:lnTo>
                    <a:lnTo>
                      <a:pt x="126" y="216"/>
                    </a:lnTo>
                    <a:lnTo>
                      <a:pt x="126" y="216"/>
                    </a:lnTo>
                    <a:lnTo>
                      <a:pt x="124" y="227"/>
                    </a:lnTo>
                    <a:lnTo>
                      <a:pt x="124" y="236"/>
                    </a:lnTo>
                    <a:lnTo>
                      <a:pt x="124" y="257"/>
                    </a:lnTo>
                    <a:lnTo>
                      <a:pt x="124" y="257"/>
                    </a:lnTo>
                    <a:lnTo>
                      <a:pt x="123" y="271"/>
                    </a:lnTo>
                    <a:lnTo>
                      <a:pt x="120" y="285"/>
                    </a:lnTo>
                    <a:lnTo>
                      <a:pt x="115" y="314"/>
                    </a:lnTo>
                    <a:lnTo>
                      <a:pt x="115" y="314"/>
                    </a:lnTo>
                    <a:lnTo>
                      <a:pt x="102" y="367"/>
                    </a:lnTo>
                    <a:lnTo>
                      <a:pt x="97" y="395"/>
                    </a:lnTo>
                    <a:lnTo>
                      <a:pt x="93" y="422"/>
                    </a:lnTo>
                    <a:lnTo>
                      <a:pt x="93" y="422"/>
                    </a:lnTo>
                    <a:lnTo>
                      <a:pt x="91" y="447"/>
                    </a:lnTo>
                    <a:lnTo>
                      <a:pt x="88" y="472"/>
                    </a:lnTo>
                    <a:lnTo>
                      <a:pt x="86" y="495"/>
                    </a:lnTo>
                    <a:lnTo>
                      <a:pt x="82" y="520"/>
                    </a:lnTo>
                    <a:lnTo>
                      <a:pt x="82" y="520"/>
                    </a:lnTo>
                    <a:lnTo>
                      <a:pt x="74" y="547"/>
                    </a:lnTo>
                    <a:lnTo>
                      <a:pt x="65" y="573"/>
                    </a:lnTo>
                    <a:lnTo>
                      <a:pt x="56" y="599"/>
                    </a:lnTo>
                    <a:lnTo>
                      <a:pt x="47" y="624"/>
                    </a:lnTo>
                    <a:lnTo>
                      <a:pt x="47" y="624"/>
                    </a:lnTo>
                    <a:lnTo>
                      <a:pt x="31" y="672"/>
                    </a:lnTo>
                    <a:lnTo>
                      <a:pt x="24" y="696"/>
                    </a:lnTo>
                    <a:lnTo>
                      <a:pt x="17" y="720"/>
                    </a:lnTo>
                    <a:lnTo>
                      <a:pt x="10" y="745"/>
                    </a:lnTo>
                    <a:lnTo>
                      <a:pt x="5" y="770"/>
                    </a:lnTo>
                    <a:lnTo>
                      <a:pt x="2" y="795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" y="822"/>
                    </a:lnTo>
                    <a:lnTo>
                      <a:pt x="2" y="823"/>
                    </a:lnTo>
                    <a:lnTo>
                      <a:pt x="3" y="824"/>
                    </a:lnTo>
                    <a:lnTo>
                      <a:pt x="5" y="825"/>
                    </a:lnTo>
                    <a:lnTo>
                      <a:pt x="6" y="824"/>
                    </a:lnTo>
                    <a:lnTo>
                      <a:pt x="8" y="823"/>
                    </a:lnTo>
                    <a:lnTo>
                      <a:pt x="9" y="822"/>
                    </a:lnTo>
                    <a:lnTo>
                      <a:pt x="9" y="820"/>
                    </a:lnTo>
                    <a:lnTo>
                      <a:pt x="9" y="820"/>
                    </a:lnTo>
                    <a:lnTo>
                      <a:pt x="11" y="794"/>
                    </a:lnTo>
                    <a:lnTo>
                      <a:pt x="15" y="769"/>
                    </a:lnTo>
                    <a:lnTo>
                      <a:pt x="21" y="743"/>
                    </a:lnTo>
                    <a:lnTo>
                      <a:pt x="27" y="717"/>
                    </a:lnTo>
                    <a:lnTo>
                      <a:pt x="34" y="693"/>
                    </a:lnTo>
                    <a:lnTo>
                      <a:pt x="42" y="668"/>
                    </a:lnTo>
                    <a:lnTo>
                      <a:pt x="58" y="618"/>
                    </a:lnTo>
                    <a:lnTo>
                      <a:pt x="58" y="618"/>
                    </a:lnTo>
                    <a:lnTo>
                      <a:pt x="66" y="594"/>
                    </a:lnTo>
                    <a:lnTo>
                      <a:pt x="75" y="571"/>
                    </a:lnTo>
                    <a:lnTo>
                      <a:pt x="84" y="547"/>
                    </a:lnTo>
                    <a:lnTo>
                      <a:pt x="90" y="522"/>
                    </a:lnTo>
                    <a:lnTo>
                      <a:pt x="90" y="522"/>
                    </a:lnTo>
                    <a:lnTo>
                      <a:pt x="93" y="510"/>
                    </a:lnTo>
                    <a:lnTo>
                      <a:pt x="95" y="496"/>
                    </a:lnTo>
                    <a:lnTo>
                      <a:pt x="98" y="469"/>
                    </a:lnTo>
                    <a:lnTo>
                      <a:pt x="100" y="443"/>
                    </a:lnTo>
                    <a:lnTo>
                      <a:pt x="103" y="416"/>
                    </a:lnTo>
                    <a:lnTo>
                      <a:pt x="103" y="416"/>
                    </a:lnTo>
                    <a:lnTo>
                      <a:pt x="107" y="391"/>
                    </a:lnTo>
                    <a:lnTo>
                      <a:pt x="113" y="366"/>
                    </a:lnTo>
                    <a:lnTo>
                      <a:pt x="123" y="316"/>
                    </a:lnTo>
                    <a:lnTo>
                      <a:pt x="123" y="316"/>
                    </a:lnTo>
                    <a:lnTo>
                      <a:pt x="128" y="291"/>
                    </a:lnTo>
                    <a:lnTo>
                      <a:pt x="133" y="266"/>
                    </a:lnTo>
                    <a:lnTo>
                      <a:pt x="133" y="266"/>
                    </a:lnTo>
                    <a:lnTo>
                      <a:pt x="134" y="253"/>
                    </a:lnTo>
                    <a:lnTo>
                      <a:pt x="134" y="239"/>
                    </a:lnTo>
                    <a:lnTo>
                      <a:pt x="134" y="226"/>
                    </a:lnTo>
                    <a:lnTo>
                      <a:pt x="136" y="212"/>
                    </a:lnTo>
                    <a:lnTo>
                      <a:pt x="136" y="212"/>
                    </a:lnTo>
                    <a:lnTo>
                      <a:pt x="141" y="186"/>
                    </a:lnTo>
                    <a:lnTo>
                      <a:pt x="147" y="162"/>
                    </a:lnTo>
                    <a:lnTo>
                      <a:pt x="153" y="137"/>
                    </a:lnTo>
                    <a:lnTo>
                      <a:pt x="159" y="112"/>
                    </a:lnTo>
                    <a:lnTo>
                      <a:pt x="159" y="112"/>
                    </a:lnTo>
                    <a:lnTo>
                      <a:pt x="163" y="85"/>
                    </a:lnTo>
                    <a:lnTo>
                      <a:pt x="167" y="58"/>
                    </a:lnTo>
                    <a:lnTo>
                      <a:pt x="169" y="32"/>
                    </a:lnTo>
                    <a:lnTo>
                      <a:pt x="170" y="5"/>
                    </a:lnTo>
                    <a:lnTo>
                      <a:pt x="170" y="5"/>
                    </a:lnTo>
                    <a:lnTo>
                      <a:pt x="170" y="3"/>
                    </a:lnTo>
                    <a:lnTo>
                      <a:pt x="169" y="1"/>
                    </a:lnTo>
                    <a:lnTo>
                      <a:pt x="168" y="0"/>
                    </a:lnTo>
                    <a:lnTo>
                      <a:pt x="166" y="0"/>
                    </a:lnTo>
                    <a:lnTo>
                      <a:pt x="164" y="0"/>
                    </a:lnTo>
                    <a:lnTo>
                      <a:pt x="163" y="1"/>
                    </a:lnTo>
                    <a:lnTo>
                      <a:pt x="162" y="3"/>
                    </a:lnTo>
                    <a:lnTo>
                      <a:pt x="161" y="5"/>
                    </a:lnTo>
                    <a:lnTo>
                      <a:pt x="161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4" name="chenying0907 918"/>
              <p:cNvSpPr/>
              <p:nvPr/>
            </p:nvSpPr>
            <p:spPr bwMode="auto">
              <a:xfrm>
                <a:off x="3751263" y="1443038"/>
                <a:ext cx="66675" cy="360363"/>
              </a:xfrm>
              <a:custGeom>
                <a:avLst/>
                <a:gdLst/>
                <a:ahLst/>
                <a:cxnLst>
                  <a:cxn ang="0">
                    <a:pos x="117" y="4"/>
                  </a:cxn>
                  <a:cxn ang="0">
                    <a:pos x="116" y="50"/>
                  </a:cxn>
                  <a:cxn ang="0">
                    <a:pos x="108" y="139"/>
                  </a:cxn>
                  <a:cxn ang="0">
                    <a:pos x="94" y="228"/>
                  </a:cxn>
                  <a:cxn ang="0">
                    <a:pos x="68" y="361"/>
                  </a:cxn>
                  <a:cxn ang="0">
                    <a:pos x="63" y="383"/>
                  </a:cxn>
                  <a:cxn ang="0">
                    <a:pos x="57" y="404"/>
                  </a:cxn>
                  <a:cxn ang="0">
                    <a:pos x="48" y="432"/>
                  </a:cxn>
                  <a:cxn ang="0">
                    <a:pos x="47" y="440"/>
                  </a:cxn>
                  <a:cxn ang="0">
                    <a:pos x="44" y="482"/>
                  </a:cxn>
                  <a:cxn ang="0">
                    <a:pos x="38" y="523"/>
                  </a:cxn>
                  <a:cxn ang="0">
                    <a:pos x="32" y="542"/>
                  </a:cxn>
                  <a:cxn ang="0">
                    <a:pos x="10" y="598"/>
                  </a:cxn>
                  <a:cxn ang="0">
                    <a:pos x="7" y="608"/>
                  </a:cxn>
                  <a:cxn ang="0">
                    <a:pos x="2" y="637"/>
                  </a:cxn>
                  <a:cxn ang="0">
                    <a:pos x="0" y="678"/>
                  </a:cxn>
                  <a:cxn ang="0">
                    <a:pos x="0" y="680"/>
                  </a:cxn>
                  <a:cxn ang="0">
                    <a:pos x="3" y="682"/>
                  </a:cxn>
                  <a:cxn ang="0">
                    <a:pos x="6" y="682"/>
                  </a:cxn>
                  <a:cxn ang="0">
                    <a:pos x="9" y="680"/>
                  </a:cxn>
                  <a:cxn ang="0">
                    <a:pos x="9" y="678"/>
                  </a:cxn>
                  <a:cxn ang="0">
                    <a:pos x="12" y="635"/>
                  </a:cxn>
                  <a:cxn ang="0">
                    <a:pos x="22" y="594"/>
                  </a:cxn>
                  <a:cxn ang="0">
                    <a:pos x="36" y="556"/>
                  </a:cxn>
                  <a:cxn ang="0">
                    <a:pos x="48" y="517"/>
                  </a:cxn>
                  <a:cxn ang="0">
                    <a:pos x="51" y="501"/>
                  </a:cxn>
                  <a:cxn ang="0">
                    <a:pos x="56" y="448"/>
                  </a:cxn>
                  <a:cxn ang="0">
                    <a:pos x="57" y="436"/>
                  </a:cxn>
                  <a:cxn ang="0">
                    <a:pos x="67" y="398"/>
                  </a:cxn>
                  <a:cxn ang="0">
                    <a:pos x="77" y="359"/>
                  </a:cxn>
                  <a:cxn ang="0">
                    <a:pos x="80" y="347"/>
                  </a:cxn>
                  <a:cxn ang="0">
                    <a:pos x="96" y="262"/>
                  </a:cxn>
                  <a:cxn ang="0">
                    <a:pos x="112" y="178"/>
                  </a:cxn>
                  <a:cxn ang="0">
                    <a:pos x="119" y="134"/>
                  </a:cxn>
                  <a:cxn ang="0">
                    <a:pos x="127" y="48"/>
                  </a:cxn>
                  <a:cxn ang="0">
                    <a:pos x="128" y="4"/>
                  </a:cxn>
                  <a:cxn ang="0">
                    <a:pos x="126" y="1"/>
                  </a:cxn>
                  <a:cxn ang="0">
                    <a:pos x="122" y="0"/>
                  </a:cxn>
                  <a:cxn ang="0">
                    <a:pos x="119" y="1"/>
                  </a:cxn>
                  <a:cxn ang="0">
                    <a:pos x="117" y="4"/>
                  </a:cxn>
                </a:cxnLst>
                <a:rect l="0" t="0" r="r" b="b"/>
                <a:pathLst>
                  <a:path w="128" h="682">
                    <a:moveTo>
                      <a:pt x="117" y="4"/>
                    </a:moveTo>
                    <a:lnTo>
                      <a:pt x="117" y="4"/>
                    </a:lnTo>
                    <a:lnTo>
                      <a:pt x="117" y="27"/>
                    </a:lnTo>
                    <a:lnTo>
                      <a:pt x="116" y="50"/>
                    </a:lnTo>
                    <a:lnTo>
                      <a:pt x="113" y="95"/>
                    </a:lnTo>
                    <a:lnTo>
                      <a:pt x="108" y="139"/>
                    </a:lnTo>
                    <a:lnTo>
                      <a:pt x="101" y="184"/>
                    </a:lnTo>
                    <a:lnTo>
                      <a:pt x="94" y="228"/>
                    </a:lnTo>
                    <a:lnTo>
                      <a:pt x="84" y="273"/>
                    </a:lnTo>
                    <a:lnTo>
                      <a:pt x="68" y="361"/>
                    </a:lnTo>
                    <a:lnTo>
                      <a:pt x="68" y="361"/>
                    </a:lnTo>
                    <a:lnTo>
                      <a:pt x="63" y="383"/>
                    </a:lnTo>
                    <a:lnTo>
                      <a:pt x="57" y="404"/>
                    </a:lnTo>
                    <a:lnTo>
                      <a:pt x="57" y="404"/>
                    </a:lnTo>
                    <a:lnTo>
                      <a:pt x="51" y="422"/>
                    </a:lnTo>
                    <a:lnTo>
                      <a:pt x="48" y="432"/>
                    </a:lnTo>
                    <a:lnTo>
                      <a:pt x="47" y="440"/>
                    </a:lnTo>
                    <a:lnTo>
                      <a:pt x="47" y="440"/>
                    </a:lnTo>
                    <a:lnTo>
                      <a:pt x="46" y="461"/>
                    </a:lnTo>
                    <a:lnTo>
                      <a:pt x="44" y="482"/>
                    </a:lnTo>
                    <a:lnTo>
                      <a:pt x="41" y="503"/>
                    </a:lnTo>
                    <a:lnTo>
                      <a:pt x="38" y="523"/>
                    </a:lnTo>
                    <a:lnTo>
                      <a:pt x="38" y="523"/>
                    </a:lnTo>
                    <a:lnTo>
                      <a:pt x="32" y="542"/>
                    </a:lnTo>
                    <a:lnTo>
                      <a:pt x="24" y="561"/>
                    </a:lnTo>
                    <a:lnTo>
                      <a:pt x="10" y="598"/>
                    </a:lnTo>
                    <a:lnTo>
                      <a:pt x="10" y="598"/>
                    </a:lnTo>
                    <a:lnTo>
                      <a:pt x="7" y="608"/>
                    </a:lnTo>
                    <a:lnTo>
                      <a:pt x="5" y="618"/>
                    </a:lnTo>
                    <a:lnTo>
                      <a:pt x="2" y="637"/>
                    </a:lnTo>
                    <a:lnTo>
                      <a:pt x="0" y="657"/>
                    </a:lnTo>
                    <a:lnTo>
                      <a:pt x="0" y="678"/>
                    </a:lnTo>
                    <a:lnTo>
                      <a:pt x="0" y="678"/>
                    </a:lnTo>
                    <a:lnTo>
                      <a:pt x="0" y="680"/>
                    </a:lnTo>
                    <a:lnTo>
                      <a:pt x="1" y="681"/>
                    </a:lnTo>
                    <a:lnTo>
                      <a:pt x="3" y="682"/>
                    </a:lnTo>
                    <a:lnTo>
                      <a:pt x="4" y="682"/>
                    </a:lnTo>
                    <a:lnTo>
                      <a:pt x="6" y="682"/>
                    </a:lnTo>
                    <a:lnTo>
                      <a:pt x="7" y="681"/>
                    </a:lnTo>
                    <a:lnTo>
                      <a:pt x="9" y="680"/>
                    </a:lnTo>
                    <a:lnTo>
                      <a:pt x="9" y="678"/>
                    </a:lnTo>
                    <a:lnTo>
                      <a:pt x="9" y="678"/>
                    </a:lnTo>
                    <a:lnTo>
                      <a:pt x="10" y="656"/>
                    </a:lnTo>
                    <a:lnTo>
                      <a:pt x="12" y="635"/>
                    </a:lnTo>
                    <a:lnTo>
                      <a:pt x="16" y="615"/>
                    </a:lnTo>
                    <a:lnTo>
                      <a:pt x="22" y="594"/>
                    </a:lnTo>
                    <a:lnTo>
                      <a:pt x="22" y="594"/>
                    </a:lnTo>
                    <a:lnTo>
                      <a:pt x="36" y="556"/>
                    </a:lnTo>
                    <a:lnTo>
                      <a:pt x="43" y="537"/>
                    </a:lnTo>
                    <a:lnTo>
                      <a:pt x="48" y="517"/>
                    </a:lnTo>
                    <a:lnTo>
                      <a:pt x="48" y="517"/>
                    </a:lnTo>
                    <a:lnTo>
                      <a:pt x="51" y="501"/>
                    </a:lnTo>
                    <a:lnTo>
                      <a:pt x="53" y="483"/>
                    </a:lnTo>
                    <a:lnTo>
                      <a:pt x="56" y="448"/>
                    </a:lnTo>
                    <a:lnTo>
                      <a:pt x="56" y="448"/>
                    </a:lnTo>
                    <a:lnTo>
                      <a:pt x="57" y="436"/>
                    </a:lnTo>
                    <a:lnTo>
                      <a:pt x="60" y="422"/>
                    </a:lnTo>
                    <a:lnTo>
                      <a:pt x="67" y="398"/>
                    </a:lnTo>
                    <a:lnTo>
                      <a:pt x="74" y="372"/>
                    </a:lnTo>
                    <a:lnTo>
                      <a:pt x="77" y="359"/>
                    </a:lnTo>
                    <a:lnTo>
                      <a:pt x="80" y="347"/>
                    </a:lnTo>
                    <a:lnTo>
                      <a:pt x="80" y="347"/>
                    </a:lnTo>
                    <a:lnTo>
                      <a:pt x="87" y="305"/>
                    </a:lnTo>
                    <a:lnTo>
                      <a:pt x="96" y="262"/>
                    </a:lnTo>
                    <a:lnTo>
                      <a:pt x="104" y="220"/>
                    </a:lnTo>
                    <a:lnTo>
                      <a:pt x="112" y="178"/>
                    </a:lnTo>
                    <a:lnTo>
                      <a:pt x="112" y="178"/>
                    </a:lnTo>
                    <a:lnTo>
                      <a:pt x="119" y="134"/>
                    </a:lnTo>
                    <a:lnTo>
                      <a:pt x="123" y="92"/>
                    </a:lnTo>
                    <a:lnTo>
                      <a:pt x="127" y="48"/>
                    </a:lnTo>
                    <a:lnTo>
                      <a:pt x="128" y="4"/>
                    </a:lnTo>
                    <a:lnTo>
                      <a:pt x="128" y="4"/>
                    </a:lnTo>
                    <a:lnTo>
                      <a:pt x="127" y="2"/>
                    </a:lnTo>
                    <a:lnTo>
                      <a:pt x="126" y="1"/>
                    </a:lnTo>
                    <a:lnTo>
                      <a:pt x="125" y="0"/>
                    </a:lnTo>
                    <a:lnTo>
                      <a:pt x="122" y="0"/>
                    </a:lnTo>
                    <a:lnTo>
                      <a:pt x="120" y="0"/>
                    </a:lnTo>
                    <a:lnTo>
                      <a:pt x="119" y="1"/>
                    </a:lnTo>
                    <a:lnTo>
                      <a:pt x="118" y="2"/>
                    </a:lnTo>
                    <a:lnTo>
                      <a:pt x="117" y="4"/>
                    </a:lnTo>
                    <a:lnTo>
                      <a:pt x="11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chenying0907 919"/>
              <p:cNvSpPr/>
              <p:nvPr/>
            </p:nvSpPr>
            <p:spPr bwMode="auto">
              <a:xfrm>
                <a:off x="3797300" y="1477963"/>
                <a:ext cx="60325" cy="268288"/>
              </a:xfrm>
              <a:custGeom>
                <a:avLst/>
                <a:gdLst/>
                <a:ahLst/>
                <a:cxnLst>
                  <a:cxn ang="0">
                    <a:pos x="114" y="4"/>
                  </a:cxn>
                  <a:cxn ang="0">
                    <a:pos x="113" y="1"/>
                  </a:cxn>
                  <a:cxn ang="0">
                    <a:pos x="110" y="0"/>
                  </a:cxn>
                  <a:cxn ang="0">
                    <a:pos x="106" y="1"/>
                  </a:cxn>
                  <a:cxn ang="0">
                    <a:pos x="105" y="4"/>
                  </a:cxn>
                  <a:cxn ang="0">
                    <a:pos x="104" y="38"/>
                  </a:cxn>
                  <a:cxn ang="0">
                    <a:pos x="94" y="104"/>
                  </a:cxn>
                  <a:cxn ang="0">
                    <a:pos x="81" y="170"/>
                  </a:cxn>
                  <a:cxn ang="0">
                    <a:pos x="58" y="268"/>
                  </a:cxn>
                  <a:cxn ang="0">
                    <a:pos x="47" y="324"/>
                  </a:cxn>
                  <a:cxn ang="0">
                    <a:pos x="37" y="366"/>
                  </a:cxn>
                  <a:cxn ang="0">
                    <a:pos x="31" y="379"/>
                  </a:cxn>
                  <a:cxn ang="0">
                    <a:pos x="28" y="393"/>
                  </a:cxn>
                  <a:cxn ang="0">
                    <a:pos x="25" y="419"/>
                  </a:cxn>
                  <a:cxn ang="0">
                    <a:pos x="22" y="433"/>
                  </a:cxn>
                  <a:cxn ang="0">
                    <a:pos x="8" y="483"/>
                  </a:cxn>
                  <a:cxn ang="0">
                    <a:pos x="1" y="500"/>
                  </a:cxn>
                  <a:cxn ang="0">
                    <a:pos x="0" y="504"/>
                  </a:cxn>
                  <a:cxn ang="0">
                    <a:pos x="5" y="507"/>
                  </a:cxn>
                  <a:cxn ang="0">
                    <a:pos x="8" y="506"/>
                  </a:cxn>
                  <a:cxn ang="0">
                    <a:pos x="10" y="505"/>
                  </a:cxn>
                  <a:cxn ang="0">
                    <a:pos x="25" y="465"/>
                  </a:cxn>
                  <a:cxn ang="0">
                    <a:pos x="32" y="437"/>
                  </a:cxn>
                  <a:cxn ang="0">
                    <a:pos x="38" y="409"/>
                  </a:cxn>
                  <a:cxn ang="0">
                    <a:pos x="39" y="396"/>
                  </a:cxn>
                  <a:cxn ang="0">
                    <a:pos x="41" y="380"/>
                  </a:cxn>
                  <a:cxn ang="0">
                    <a:pos x="55" y="335"/>
                  </a:cxn>
                  <a:cxn ang="0">
                    <a:pos x="59" y="319"/>
                  </a:cxn>
                  <a:cxn ang="0">
                    <a:pos x="64" y="286"/>
                  </a:cxn>
                  <a:cxn ang="0">
                    <a:pos x="68" y="271"/>
                  </a:cxn>
                  <a:cxn ang="0">
                    <a:pos x="96" y="142"/>
                  </a:cxn>
                  <a:cxn ang="0">
                    <a:pos x="109" y="76"/>
                  </a:cxn>
                  <a:cxn ang="0">
                    <a:pos x="114" y="10"/>
                  </a:cxn>
                  <a:cxn ang="0">
                    <a:pos x="114" y="9"/>
                  </a:cxn>
                </a:cxnLst>
                <a:rect l="0" t="0" r="r" b="b"/>
                <a:pathLst>
                  <a:path w="114" h="507">
                    <a:moveTo>
                      <a:pt x="114" y="4"/>
                    </a:moveTo>
                    <a:lnTo>
                      <a:pt x="114" y="4"/>
                    </a:lnTo>
                    <a:lnTo>
                      <a:pt x="114" y="2"/>
                    </a:lnTo>
                    <a:lnTo>
                      <a:pt x="113" y="1"/>
                    </a:lnTo>
                    <a:lnTo>
                      <a:pt x="111" y="0"/>
                    </a:lnTo>
                    <a:lnTo>
                      <a:pt x="110" y="0"/>
                    </a:lnTo>
                    <a:lnTo>
                      <a:pt x="108" y="0"/>
                    </a:lnTo>
                    <a:lnTo>
                      <a:pt x="106" y="1"/>
                    </a:lnTo>
                    <a:lnTo>
                      <a:pt x="105" y="2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4" y="38"/>
                    </a:lnTo>
                    <a:lnTo>
                      <a:pt x="100" y="71"/>
                    </a:lnTo>
                    <a:lnTo>
                      <a:pt x="94" y="104"/>
                    </a:lnTo>
                    <a:lnTo>
                      <a:pt x="88" y="137"/>
                    </a:lnTo>
                    <a:lnTo>
                      <a:pt x="81" y="170"/>
                    </a:lnTo>
                    <a:lnTo>
                      <a:pt x="74" y="203"/>
                    </a:lnTo>
                    <a:lnTo>
                      <a:pt x="58" y="268"/>
                    </a:lnTo>
                    <a:lnTo>
                      <a:pt x="58" y="268"/>
                    </a:lnTo>
                    <a:lnTo>
                      <a:pt x="47" y="324"/>
                    </a:lnTo>
                    <a:lnTo>
                      <a:pt x="40" y="352"/>
                    </a:lnTo>
                    <a:lnTo>
                      <a:pt x="37" y="366"/>
                    </a:lnTo>
                    <a:lnTo>
                      <a:pt x="31" y="379"/>
                    </a:lnTo>
                    <a:lnTo>
                      <a:pt x="31" y="379"/>
                    </a:lnTo>
                    <a:lnTo>
                      <a:pt x="29" y="385"/>
                    </a:lnTo>
                    <a:lnTo>
                      <a:pt x="28" y="393"/>
                    </a:lnTo>
                    <a:lnTo>
                      <a:pt x="26" y="406"/>
                    </a:lnTo>
                    <a:lnTo>
                      <a:pt x="25" y="419"/>
                    </a:lnTo>
                    <a:lnTo>
                      <a:pt x="22" y="433"/>
                    </a:lnTo>
                    <a:lnTo>
                      <a:pt x="22" y="433"/>
                    </a:lnTo>
                    <a:lnTo>
                      <a:pt x="13" y="467"/>
                    </a:lnTo>
                    <a:lnTo>
                      <a:pt x="8" y="483"/>
                    </a:lnTo>
                    <a:lnTo>
                      <a:pt x="1" y="500"/>
                    </a:lnTo>
                    <a:lnTo>
                      <a:pt x="1" y="500"/>
                    </a:lnTo>
                    <a:lnTo>
                      <a:pt x="0" y="502"/>
                    </a:lnTo>
                    <a:lnTo>
                      <a:pt x="0" y="504"/>
                    </a:lnTo>
                    <a:lnTo>
                      <a:pt x="3" y="506"/>
                    </a:lnTo>
                    <a:lnTo>
                      <a:pt x="5" y="507"/>
                    </a:lnTo>
                    <a:lnTo>
                      <a:pt x="7" y="507"/>
                    </a:lnTo>
                    <a:lnTo>
                      <a:pt x="8" y="506"/>
                    </a:lnTo>
                    <a:lnTo>
                      <a:pt x="10" y="505"/>
                    </a:lnTo>
                    <a:lnTo>
                      <a:pt x="10" y="505"/>
                    </a:lnTo>
                    <a:lnTo>
                      <a:pt x="20" y="479"/>
                    </a:lnTo>
                    <a:lnTo>
                      <a:pt x="25" y="465"/>
                    </a:lnTo>
                    <a:lnTo>
                      <a:pt x="29" y="451"/>
                    </a:lnTo>
                    <a:lnTo>
                      <a:pt x="32" y="437"/>
                    </a:lnTo>
                    <a:lnTo>
                      <a:pt x="36" y="424"/>
                    </a:lnTo>
                    <a:lnTo>
                      <a:pt x="38" y="409"/>
                    </a:lnTo>
                    <a:lnTo>
                      <a:pt x="39" y="396"/>
                    </a:lnTo>
                    <a:lnTo>
                      <a:pt x="39" y="396"/>
                    </a:lnTo>
                    <a:lnTo>
                      <a:pt x="40" y="387"/>
                    </a:lnTo>
                    <a:lnTo>
                      <a:pt x="41" y="380"/>
                    </a:lnTo>
                    <a:lnTo>
                      <a:pt x="45" y="365"/>
                    </a:lnTo>
                    <a:lnTo>
                      <a:pt x="55" y="335"/>
                    </a:lnTo>
                    <a:lnTo>
                      <a:pt x="55" y="335"/>
                    </a:lnTo>
                    <a:lnTo>
                      <a:pt x="59" y="319"/>
                    </a:lnTo>
                    <a:lnTo>
                      <a:pt x="62" y="303"/>
                    </a:lnTo>
                    <a:lnTo>
                      <a:pt x="64" y="286"/>
                    </a:lnTo>
                    <a:lnTo>
                      <a:pt x="68" y="271"/>
                    </a:lnTo>
                    <a:lnTo>
                      <a:pt x="68" y="271"/>
                    </a:lnTo>
                    <a:lnTo>
                      <a:pt x="82" y="206"/>
                    </a:lnTo>
                    <a:lnTo>
                      <a:pt x="96" y="142"/>
                    </a:lnTo>
                    <a:lnTo>
                      <a:pt x="103" y="109"/>
                    </a:lnTo>
                    <a:lnTo>
                      <a:pt x="109" y="76"/>
                    </a:lnTo>
                    <a:lnTo>
                      <a:pt x="112" y="43"/>
                    </a:lnTo>
                    <a:lnTo>
                      <a:pt x="114" y="10"/>
                    </a:lnTo>
                    <a:lnTo>
                      <a:pt x="114" y="10"/>
                    </a:lnTo>
                    <a:lnTo>
                      <a:pt x="114" y="9"/>
                    </a:lnTo>
                    <a:lnTo>
                      <a:pt x="114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6" name="chenying0907 920"/>
              <p:cNvSpPr/>
              <p:nvPr/>
            </p:nvSpPr>
            <p:spPr bwMode="auto">
              <a:xfrm>
                <a:off x="3857625" y="1504950"/>
                <a:ext cx="33338" cy="19050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48" y="11"/>
                  </a:cxn>
                  <a:cxn ang="0">
                    <a:pos x="45" y="24"/>
                  </a:cxn>
                  <a:cxn ang="0">
                    <a:pos x="46" y="44"/>
                  </a:cxn>
                  <a:cxn ang="0">
                    <a:pos x="46" y="50"/>
                  </a:cxn>
                  <a:cxn ang="0">
                    <a:pos x="42" y="74"/>
                  </a:cxn>
                  <a:cxn ang="0">
                    <a:pos x="31" y="123"/>
                  </a:cxn>
                  <a:cxn ang="0">
                    <a:pos x="29" y="147"/>
                  </a:cxn>
                  <a:cxn ang="0">
                    <a:pos x="28" y="162"/>
                  </a:cxn>
                  <a:cxn ang="0">
                    <a:pos x="24" y="206"/>
                  </a:cxn>
                  <a:cxn ang="0">
                    <a:pos x="13" y="265"/>
                  </a:cxn>
                  <a:cxn ang="0">
                    <a:pos x="11" y="275"/>
                  </a:cxn>
                  <a:cxn ang="0">
                    <a:pos x="9" y="306"/>
                  </a:cxn>
                  <a:cxn ang="0">
                    <a:pos x="8" y="319"/>
                  </a:cxn>
                  <a:cxn ang="0">
                    <a:pos x="0" y="354"/>
                  </a:cxn>
                  <a:cxn ang="0">
                    <a:pos x="0" y="356"/>
                  </a:cxn>
                  <a:cxn ang="0">
                    <a:pos x="4" y="360"/>
                  </a:cxn>
                  <a:cxn ang="0">
                    <a:pos x="7" y="360"/>
                  </a:cxn>
                  <a:cxn ang="0">
                    <a:pos x="9" y="357"/>
                  </a:cxn>
                  <a:cxn ang="0">
                    <a:pos x="16" y="325"/>
                  </a:cxn>
                  <a:cxn ang="0">
                    <a:pos x="19" y="292"/>
                  </a:cxn>
                  <a:cxn ang="0">
                    <a:pos x="20" y="280"/>
                  </a:cxn>
                  <a:cxn ang="0">
                    <a:pos x="27" y="240"/>
                  </a:cxn>
                  <a:cxn ang="0">
                    <a:pos x="35" y="201"/>
                  </a:cxn>
                  <a:cxn ang="0">
                    <a:pos x="37" y="188"/>
                  </a:cxn>
                  <a:cxn ang="0">
                    <a:pos x="38" y="161"/>
                  </a:cxn>
                  <a:cxn ang="0">
                    <a:pos x="40" y="133"/>
                  </a:cxn>
                  <a:cxn ang="0">
                    <a:pos x="44" y="109"/>
                  </a:cxn>
                  <a:cxn ang="0">
                    <a:pos x="50" y="85"/>
                  </a:cxn>
                  <a:cxn ang="0">
                    <a:pos x="57" y="53"/>
                  </a:cxn>
                  <a:cxn ang="0">
                    <a:pos x="57" y="43"/>
                  </a:cxn>
                  <a:cxn ang="0">
                    <a:pos x="56" y="24"/>
                  </a:cxn>
                  <a:cxn ang="0">
                    <a:pos x="56" y="15"/>
                  </a:cxn>
                  <a:cxn ang="0">
                    <a:pos x="60" y="8"/>
                  </a:cxn>
                  <a:cxn ang="0">
                    <a:pos x="62" y="7"/>
                  </a:cxn>
                  <a:cxn ang="0">
                    <a:pos x="62" y="3"/>
                  </a:cxn>
                  <a:cxn ang="0">
                    <a:pos x="58" y="0"/>
                  </a:cxn>
                  <a:cxn ang="0">
                    <a:pos x="54" y="2"/>
                  </a:cxn>
                </a:cxnLst>
                <a:rect l="0" t="0" r="r" b="b"/>
                <a:pathLst>
                  <a:path w="62" h="360">
                    <a:moveTo>
                      <a:pt x="54" y="2"/>
                    </a:moveTo>
                    <a:lnTo>
                      <a:pt x="54" y="2"/>
                    </a:lnTo>
                    <a:lnTo>
                      <a:pt x="50" y="6"/>
                    </a:lnTo>
                    <a:lnTo>
                      <a:pt x="48" y="11"/>
                    </a:lnTo>
                    <a:lnTo>
                      <a:pt x="46" y="17"/>
                    </a:lnTo>
                    <a:lnTo>
                      <a:pt x="45" y="24"/>
                    </a:lnTo>
                    <a:lnTo>
                      <a:pt x="46" y="38"/>
                    </a:lnTo>
                    <a:lnTo>
                      <a:pt x="46" y="44"/>
                    </a:lnTo>
                    <a:lnTo>
                      <a:pt x="46" y="50"/>
                    </a:lnTo>
                    <a:lnTo>
                      <a:pt x="46" y="50"/>
                    </a:lnTo>
                    <a:lnTo>
                      <a:pt x="44" y="62"/>
                    </a:lnTo>
                    <a:lnTo>
                      <a:pt x="42" y="74"/>
                    </a:lnTo>
                    <a:lnTo>
                      <a:pt x="36" y="99"/>
                    </a:lnTo>
                    <a:lnTo>
                      <a:pt x="31" y="123"/>
                    </a:lnTo>
                    <a:lnTo>
                      <a:pt x="29" y="135"/>
                    </a:lnTo>
                    <a:lnTo>
                      <a:pt x="29" y="147"/>
                    </a:lnTo>
                    <a:lnTo>
                      <a:pt x="29" y="147"/>
                    </a:lnTo>
                    <a:lnTo>
                      <a:pt x="28" y="162"/>
                    </a:lnTo>
                    <a:lnTo>
                      <a:pt x="27" y="177"/>
                    </a:lnTo>
                    <a:lnTo>
                      <a:pt x="24" y="206"/>
                    </a:lnTo>
                    <a:lnTo>
                      <a:pt x="19" y="236"/>
                    </a:lnTo>
                    <a:lnTo>
                      <a:pt x="13" y="265"/>
                    </a:lnTo>
                    <a:lnTo>
                      <a:pt x="13" y="265"/>
                    </a:lnTo>
                    <a:lnTo>
                      <a:pt x="11" y="275"/>
                    </a:lnTo>
                    <a:lnTo>
                      <a:pt x="10" y="286"/>
                    </a:lnTo>
                    <a:lnTo>
                      <a:pt x="9" y="306"/>
                    </a:lnTo>
                    <a:lnTo>
                      <a:pt x="9" y="306"/>
                    </a:lnTo>
                    <a:lnTo>
                      <a:pt x="8" y="319"/>
                    </a:lnTo>
                    <a:lnTo>
                      <a:pt x="5" y="331"/>
                    </a:lnTo>
                    <a:lnTo>
                      <a:pt x="0" y="354"/>
                    </a:lnTo>
                    <a:lnTo>
                      <a:pt x="0" y="354"/>
                    </a:lnTo>
                    <a:lnTo>
                      <a:pt x="0" y="356"/>
                    </a:lnTo>
                    <a:lnTo>
                      <a:pt x="1" y="358"/>
                    </a:lnTo>
                    <a:lnTo>
                      <a:pt x="4" y="360"/>
                    </a:lnTo>
                    <a:lnTo>
                      <a:pt x="6" y="360"/>
                    </a:lnTo>
                    <a:lnTo>
                      <a:pt x="7" y="360"/>
                    </a:lnTo>
                    <a:lnTo>
                      <a:pt x="8" y="359"/>
                    </a:lnTo>
                    <a:lnTo>
                      <a:pt x="9" y="357"/>
                    </a:lnTo>
                    <a:lnTo>
                      <a:pt x="9" y="357"/>
                    </a:lnTo>
                    <a:lnTo>
                      <a:pt x="16" y="325"/>
                    </a:lnTo>
                    <a:lnTo>
                      <a:pt x="18" y="309"/>
                    </a:lnTo>
                    <a:lnTo>
                      <a:pt x="19" y="292"/>
                    </a:lnTo>
                    <a:lnTo>
                      <a:pt x="19" y="292"/>
                    </a:lnTo>
                    <a:lnTo>
                      <a:pt x="20" y="280"/>
                    </a:lnTo>
                    <a:lnTo>
                      <a:pt x="22" y="266"/>
                    </a:lnTo>
                    <a:lnTo>
                      <a:pt x="27" y="240"/>
                    </a:lnTo>
                    <a:lnTo>
                      <a:pt x="33" y="215"/>
                    </a:lnTo>
                    <a:lnTo>
                      <a:pt x="35" y="201"/>
                    </a:lnTo>
                    <a:lnTo>
                      <a:pt x="37" y="188"/>
                    </a:lnTo>
                    <a:lnTo>
                      <a:pt x="37" y="188"/>
                    </a:lnTo>
                    <a:lnTo>
                      <a:pt x="38" y="174"/>
                    </a:lnTo>
                    <a:lnTo>
                      <a:pt x="38" y="161"/>
                    </a:lnTo>
                    <a:lnTo>
                      <a:pt x="39" y="146"/>
                    </a:lnTo>
                    <a:lnTo>
                      <a:pt x="40" y="133"/>
                    </a:lnTo>
                    <a:lnTo>
                      <a:pt x="40" y="133"/>
                    </a:lnTo>
                    <a:lnTo>
                      <a:pt x="44" y="109"/>
                    </a:lnTo>
                    <a:lnTo>
                      <a:pt x="50" y="85"/>
                    </a:lnTo>
                    <a:lnTo>
                      <a:pt x="50" y="85"/>
                    </a:lnTo>
                    <a:lnTo>
                      <a:pt x="55" y="65"/>
                    </a:lnTo>
                    <a:lnTo>
                      <a:pt x="57" y="53"/>
                    </a:lnTo>
                    <a:lnTo>
                      <a:pt x="57" y="43"/>
                    </a:lnTo>
                    <a:lnTo>
                      <a:pt x="57" y="43"/>
                    </a:lnTo>
                    <a:lnTo>
                      <a:pt x="56" y="34"/>
                    </a:lnTo>
                    <a:lnTo>
                      <a:pt x="56" y="24"/>
                    </a:lnTo>
                    <a:lnTo>
                      <a:pt x="56" y="19"/>
                    </a:lnTo>
                    <a:lnTo>
                      <a:pt x="56" y="15"/>
                    </a:lnTo>
                    <a:lnTo>
                      <a:pt x="58" y="11"/>
                    </a:lnTo>
                    <a:lnTo>
                      <a:pt x="60" y="8"/>
                    </a:lnTo>
                    <a:lnTo>
                      <a:pt x="60" y="8"/>
                    </a:lnTo>
                    <a:lnTo>
                      <a:pt x="62" y="7"/>
                    </a:lnTo>
                    <a:lnTo>
                      <a:pt x="62" y="5"/>
                    </a:lnTo>
                    <a:lnTo>
                      <a:pt x="62" y="3"/>
                    </a:lnTo>
                    <a:lnTo>
                      <a:pt x="61" y="2"/>
                    </a:lnTo>
                    <a:lnTo>
                      <a:pt x="58" y="0"/>
                    </a:lnTo>
                    <a:lnTo>
                      <a:pt x="56" y="1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7" name="chenying0907 921"/>
              <p:cNvSpPr/>
              <p:nvPr/>
            </p:nvSpPr>
            <p:spPr bwMode="auto">
              <a:xfrm>
                <a:off x="3883025" y="1544638"/>
                <a:ext cx="22225" cy="130175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4"/>
                  </a:cxn>
                  <a:cxn ang="0">
                    <a:pos x="33" y="37"/>
                  </a:cxn>
                  <a:cxn ang="0">
                    <a:pos x="29" y="69"/>
                  </a:cxn>
                  <a:cxn ang="0">
                    <a:pos x="25" y="101"/>
                  </a:cxn>
                  <a:cxn ang="0">
                    <a:pos x="23" y="117"/>
                  </a:cxn>
                  <a:cxn ang="0">
                    <a:pos x="19" y="133"/>
                  </a:cxn>
                  <a:cxn ang="0">
                    <a:pos x="19" y="133"/>
                  </a:cxn>
                  <a:cxn ang="0">
                    <a:pos x="13" y="156"/>
                  </a:cxn>
                  <a:cxn ang="0">
                    <a:pos x="11" y="167"/>
                  </a:cxn>
                  <a:cxn ang="0">
                    <a:pos x="10" y="179"/>
                  </a:cxn>
                  <a:cxn ang="0">
                    <a:pos x="10" y="179"/>
                  </a:cxn>
                  <a:cxn ang="0">
                    <a:pos x="8" y="194"/>
                  </a:cxn>
                  <a:cxn ang="0">
                    <a:pos x="5" y="210"/>
                  </a:cxn>
                  <a:cxn ang="0">
                    <a:pos x="2" y="225"/>
                  </a:cxn>
                  <a:cxn ang="0">
                    <a:pos x="0" y="242"/>
                  </a:cxn>
                  <a:cxn ang="0">
                    <a:pos x="0" y="242"/>
                  </a:cxn>
                  <a:cxn ang="0">
                    <a:pos x="0" y="244"/>
                  </a:cxn>
                  <a:cxn ang="0">
                    <a:pos x="1" y="245"/>
                  </a:cxn>
                  <a:cxn ang="0">
                    <a:pos x="3" y="246"/>
                  </a:cxn>
                  <a:cxn ang="0">
                    <a:pos x="4" y="246"/>
                  </a:cxn>
                  <a:cxn ang="0">
                    <a:pos x="6" y="246"/>
                  </a:cxn>
                  <a:cxn ang="0">
                    <a:pos x="8" y="245"/>
                  </a:cxn>
                  <a:cxn ang="0">
                    <a:pos x="9" y="244"/>
                  </a:cxn>
                  <a:cxn ang="0">
                    <a:pos x="9" y="242"/>
                  </a:cxn>
                  <a:cxn ang="0">
                    <a:pos x="9" y="242"/>
                  </a:cxn>
                  <a:cxn ang="0">
                    <a:pos x="11" y="227"/>
                  </a:cxn>
                  <a:cxn ang="0">
                    <a:pos x="14" y="214"/>
                  </a:cxn>
                  <a:cxn ang="0">
                    <a:pos x="17" y="199"/>
                  </a:cxn>
                  <a:cxn ang="0">
                    <a:pos x="18" y="193"/>
                  </a:cxn>
                  <a:cxn ang="0">
                    <a:pos x="18" y="186"/>
                  </a:cxn>
                  <a:cxn ang="0">
                    <a:pos x="18" y="186"/>
                  </a:cxn>
                  <a:cxn ang="0">
                    <a:pos x="19" y="177"/>
                  </a:cxn>
                  <a:cxn ang="0">
                    <a:pos x="20" y="169"/>
                  </a:cxn>
                  <a:cxn ang="0">
                    <a:pos x="24" y="152"/>
                  </a:cxn>
                  <a:cxn ang="0">
                    <a:pos x="28" y="135"/>
                  </a:cxn>
                  <a:cxn ang="0">
                    <a:pos x="32" y="119"/>
                  </a:cxn>
                  <a:cxn ang="0">
                    <a:pos x="32" y="119"/>
                  </a:cxn>
                  <a:cxn ang="0">
                    <a:pos x="37" y="90"/>
                  </a:cxn>
                  <a:cxn ang="0">
                    <a:pos x="40" y="62"/>
                  </a:cxn>
                  <a:cxn ang="0">
                    <a:pos x="42" y="33"/>
                  </a:cxn>
                  <a:cxn ang="0">
                    <a:pos x="42" y="4"/>
                  </a:cxn>
                  <a:cxn ang="0">
                    <a:pos x="42" y="4"/>
                  </a:cxn>
                  <a:cxn ang="0">
                    <a:pos x="42" y="2"/>
                  </a:cxn>
                  <a:cxn ang="0">
                    <a:pos x="41" y="1"/>
                  </a:cxn>
                  <a:cxn ang="0">
                    <a:pos x="39" y="0"/>
                  </a:cxn>
                  <a:cxn ang="0">
                    <a:pos x="38" y="0"/>
                  </a:cxn>
                  <a:cxn ang="0">
                    <a:pos x="36" y="0"/>
                  </a:cxn>
                  <a:cxn ang="0">
                    <a:pos x="35" y="1"/>
                  </a:cxn>
                  <a:cxn ang="0">
                    <a:pos x="34" y="2"/>
                  </a:cxn>
                  <a:cxn ang="0">
                    <a:pos x="33" y="4"/>
                  </a:cxn>
                  <a:cxn ang="0">
                    <a:pos x="33" y="4"/>
                  </a:cxn>
                </a:cxnLst>
                <a:rect l="0" t="0" r="r" b="b"/>
                <a:pathLst>
                  <a:path w="42" h="246">
                    <a:moveTo>
                      <a:pt x="33" y="4"/>
                    </a:moveTo>
                    <a:lnTo>
                      <a:pt x="33" y="4"/>
                    </a:lnTo>
                    <a:lnTo>
                      <a:pt x="33" y="37"/>
                    </a:lnTo>
                    <a:lnTo>
                      <a:pt x="29" y="69"/>
                    </a:lnTo>
                    <a:lnTo>
                      <a:pt x="25" y="101"/>
                    </a:lnTo>
                    <a:lnTo>
                      <a:pt x="23" y="117"/>
                    </a:lnTo>
                    <a:lnTo>
                      <a:pt x="19" y="133"/>
                    </a:lnTo>
                    <a:lnTo>
                      <a:pt x="19" y="133"/>
                    </a:lnTo>
                    <a:lnTo>
                      <a:pt x="13" y="156"/>
                    </a:lnTo>
                    <a:lnTo>
                      <a:pt x="11" y="167"/>
                    </a:lnTo>
                    <a:lnTo>
                      <a:pt x="10" y="179"/>
                    </a:lnTo>
                    <a:lnTo>
                      <a:pt x="10" y="179"/>
                    </a:lnTo>
                    <a:lnTo>
                      <a:pt x="8" y="194"/>
                    </a:lnTo>
                    <a:lnTo>
                      <a:pt x="5" y="210"/>
                    </a:lnTo>
                    <a:lnTo>
                      <a:pt x="2" y="225"/>
                    </a:lnTo>
                    <a:lnTo>
                      <a:pt x="0" y="242"/>
                    </a:lnTo>
                    <a:lnTo>
                      <a:pt x="0" y="242"/>
                    </a:lnTo>
                    <a:lnTo>
                      <a:pt x="0" y="244"/>
                    </a:lnTo>
                    <a:lnTo>
                      <a:pt x="1" y="245"/>
                    </a:lnTo>
                    <a:lnTo>
                      <a:pt x="3" y="246"/>
                    </a:lnTo>
                    <a:lnTo>
                      <a:pt x="4" y="246"/>
                    </a:lnTo>
                    <a:lnTo>
                      <a:pt x="6" y="246"/>
                    </a:lnTo>
                    <a:lnTo>
                      <a:pt x="8" y="245"/>
                    </a:lnTo>
                    <a:lnTo>
                      <a:pt x="9" y="244"/>
                    </a:lnTo>
                    <a:lnTo>
                      <a:pt x="9" y="242"/>
                    </a:lnTo>
                    <a:lnTo>
                      <a:pt x="9" y="242"/>
                    </a:lnTo>
                    <a:lnTo>
                      <a:pt x="11" y="227"/>
                    </a:lnTo>
                    <a:lnTo>
                      <a:pt x="14" y="214"/>
                    </a:lnTo>
                    <a:lnTo>
                      <a:pt x="17" y="199"/>
                    </a:lnTo>
                    <a:lnTo>
                      <a:pt x="18" y="193"/>
                    </a:lnTo>
                    <a:lnTo>
                      <a:pt x="18" y="186"/>
                    </a:lnTo>
                    <a:lnTo>
                      <a:pt x="18" y="186"/>
                    </a:lnTo>
                    <a:lnTo>
                      <a:pt x="19" y="177"/>
                    </a:lnTo>
                    <a:lnTo>
                      <a:pt x="20" y="169"/>
                    </a:lnTo>
                    <a:lnTo>
                      <a:pt x="24" y="152"/>
                    </a:lnTo>
                    <a:lnTo>
                      <a:pt x="28" y="135"/>
                    </a:lnTo>
                    <a:lnTo>
                      <a:pt x="32" y="119"/>
                    </a:lnTo>
                    <a:lnTo>
                      <a:pt x="32" y="119"/>
                    </a:lnTo>
                    <a:lnTo>
                      <a:pt x="37" y="90"/>
                    </a:lnTo>
                    <a:lnTo>
                      <a:pt x="40" y="62"/>
                    </a:lnTo>
                    <a:lnTo>
                      <a:pt x="42" y="33"/>
                    </a:lnTo>
                    <a:lnTo>
                      <a:pt x="42" y="4"/>
                    </a:lnTo>
                    <a:lnTo>
                      <a:pt x="42" y="4"/>
                    </a:lnTo>
                    <a:lnTo>
                      <a:pt x="42" y="2"/>
                    </a:lnTo>
                    <a:lnTo>
                      <a:pt x="41" y="1"/>
                    </a:lnTo>
                    <a:lnTo>
                      <a:pt x="39" y="0"/>
                    </a:lnTo>
                    <a:lnTo>
                      <a:pt x="38" y="0"/>
                    </a:lnTo>
                    <a:lnTo>
                      <a:pt x="36" y="0"/>
                    </a:lnTo>
                    <a:lnTo>
                      <a:pt x="35" y="1"/>
                    </a:lnTo>
                    <a:lnTo>
                      <a:pt x="34" y="2"/>
                    </a:lnTo>
                    <a:lnTo>
                      <a:pt x="33" y="4"/>
                    </a:lnTo>
                    <a:lnTo>
                      <a:pt x="33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8" name="chenying0907 922"/>
              <p:cNvSpPr/>
              <p:nvPr/>
            </p:nvSpPr>
            <p:spPr bwMode="auto">
              <a:xfrm>
                <a:off x="3454400" y="1239838"/>
                <a:ext cx="25400" cy="65088"/>
              </a:xfrm>
              <a:custGeom>
                <a:avLst/>
                <a:gdLst/>
                <a:ahLst/>
                <a:cxnLst>
                  <a:cxn ang="0">
                    <a:pos x="38" y="4"/>
                  </a:cxn>
                  <a:cxn ang="0">
                    <a:pos x="38" y="4"/>
                  </a:cxn>
                  <a:cxn ang="0">
                    <a:pos x="37" y="12"/>
                  </a:cxn>
                  <a:cxn ang="0">
                    <a:pos x="36" y="19"/>
                  </a:cxn>
                  <a:cxn ang="0">
                    <a:pos x="31" y="34"/>
                  </a:cxn>
                  <a:cxn ang="0">
                    <a:pos x="26" y="47"/>
                  </a:cxn>
                  <a:cxn ang="0">
                    <a:pos x="18" y="62"/>
                  </a:cxn>
                  <a:cxn ang="0">
                    <a:pos x="12" y="75"/>
                  </a:cxn>
                  <a:cxn ang="0">
                    <a:pos x="6" y="89"/>
                  </a:cxn>
                  <a:cxn ang="0">
                    <a:pos x="2" y="103"/>
                  </a:cxn>
                  <a:cxn ang="0">
                    <a:pos x="1" y="110"/>
                  </a:cxn>
                  <a:cxn ang="0">
                    <a:pos x="0" y="117"/>
                  </a:cxn>
                  <a:cxn ang="0">
                    <a:pos x="0" y="117"/>
                  </a:cxn>
                  <a:cxn ang="0">
                    <a:pos x="0" y="120"/>
                  </a:cxn>
                  <a:cxn ang="0">
                    <a:pos x="1" y="122"/>
                  </a:cxn>
                  <a:cxn ang="0">
                    <a:pos x="3" y="123"/>
                  </a:cxn>
                  <a:cxn ang="0">
                    <a:pos x="4" y="123"/>
                  </a:cxn>
                  <a:cxn ang="0">
                    <a:pos x="6" y="123"/>
                  </a:cxn>
                  <a:cxn ang="0">
                    <a:pos x="8" y="122"/>
                  </a:cxn>
                  <a:cxn ang="0">
                    <a:pos x="9" y="120"/>
                  </a:cxn>
                  <a:cxn ang="0">
                    <a:pos x="9" y="117"/>
                  </a:cxn>
                  <a:cxn ang="0">
                    <a:pos x="9" y="117"/>
                  </a:cxn>
                  <a:cxn ang="0">
                    <a:pos x="10" y="109"/>
                  </a:cxn>
                  <a:cxn ang="0">
                    <a:pos x="12" y="101"/>
                  </a:cxn>
                  <a:cxn ang="0">
                    <a:pos x="15" y="94"/>
                  </a:cxn>
                  <a:cxn ang="0">
                    <a:pos x="19" y="86"/>
                  </a:cxn>
                  <a:cxn ang="0">
                    <a:pos x="27" y="73"/>
                  </a:cxn>
                  <a:cxn ang="0">
                    <a:pos x="30" y="65"/>
                  </a:cxn>
                  <a:cxn ang="0">
                    <a:pos x="33" y="58"/>
                  </a:cxn>
                  <a:cxn ang="0">
                    <a:pos x="33" y="58"/>
                  </a:cxn>
                  <a:cxn ang="0">
                    <a:pos x="42" y="32"/>
                  </a:cxn>
                  <a:cxn ang="0">
                    <a:pos x="45" y="18"/>
                  </a:cxn>
                  <a:cxn ang="0">
                    <a:pos x="47" y="4"/>
                  </a:cxn>
                  <a:cxn ang="0">
                    <a:pos x="47" y="4"/>
                  </a:cxn>
                  <a:cxn ang="0">
                    <a:pos x="47" y="2"/>
                  </a:cxn>
                  <a:cxn ang="0">
                    <a:pos x="46" y="1"/>
                  </a:cxn>
                  <a:cxn ang="0">
                    <a:pos x="44" y="0"/>
                  </a:cxn>
                  <a:cxn ang="0">
                    <a:pos x="43" y="0"/>
                  </a:cxn>
                  <a:cxn ang="0">
                    <a:pos x="41" y="0"/>
                  </a:cxn>
                  <a:cxn ang="0">
                    <a:pos x="39" y="1"/>
                  </a:cxn>
                  <a:cxn ang="0">
                    <a:pos x="38" y="2"/>
                  </a:cxn>
                  <a:cxn ang="0">
                    <a:pos x="38" y="4"/>
                  </a:cxn>
                  <a:cxn ang="0">
                    <a:pos x="38" y="4"/>
                  </a:cxn>
                </a:cxnLst>
                <a:rect l="0" t="0" r="r" b="b"/>
                <a:pathLst>
                  <a:path w="47" h="123">
                    <a:moveTo>
                      <a:pt x="38" y="4"/>
                    </a:moveTo>
                    <a:lnTo>
                      <a:pt x="38" y="4"/>
                    </a:lnTo>
                    <a:lnTo>
                      <a:pt x="37" y="12"/>
                    </a:lnTo>
                    <a:lnTo>
                      <a:pt x="36" y="19"/>
                    </a:lnTo>
                    <a:lnTo>
                      <a:pt x="31" y="34"/>
                    </a:lnTo>
                    <a:lnTo>
                      <a:pt x="26" y="47"/>
                    </a:lnTo>
                    <a:lnTo>
                      <a:pt x="18" y="62"/>
                    </a:lnTo>
                    <a:lnTo>
                      <a:pt x="12" y="75"/>
                    </a:lnTo>
                    <a:lnTo>
                      <a:pt x="6" y="89"/>
                    </a:lnTo>
                    <a:lnTo>
                      <a:pt x="2" y="103"/>
                    </a:lnTo>
                    <a:lnTo>
                      <a:pt x="1" y="110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0" y="120"/>
                    </a:lnTo>
                    <a:lnTo>
                      <a:pt x="1" y="122"/>
                    </a:lnTo>
                    <a:lnTo>
                      <a:pt x="3" y="123"/>
                    </a:lnTo>
                    <a:lnTo>
                      <a:pt x="4" y="123"/>
                    </a:lnTo>
                    <a:lnTo>
                      <a:pt x="6" y="123"/>
                    </a:lnTo>
                    <a:lnTo>
                      <a:pt x="8" y="122"/>
                    </a:lnTo>
                    <a:lnTo>
                      <a:pt x="9" y="120"/>
                    </a:lnTo>
                    <a:lnTo>
                      <a:pt x="9" y="117"/>
                    </a:lnTo>
                    <a:lnTo>
                      <a:pt x="9" y="117"/>
                    </a:lnTo>
                    <a:lnTo>
                      <a:pt x="10" y="109"/>
                    </a:lnTo>
                    <a:lnTo>
                      <a:pt x="12" y="101"/>
                    </a:lnTo>
                    <a:lnTo>
                      <a:pt x="15" y="94"/>
                    </a:lnTo>
                    <a:lnTo>
                      <a:pt x="19" y="86"/>
                    </a:lnTo>
                    <a:lnTo>
                      <a:pt x="27" y="73"/>
                    </a:lnTo>
                    <a:lnTo>
                      <a:pt x="30" y="65"/>
                    </a:lnTo>
                    <a:lnTo>
                      <a:pt x="33" y="58"/>
                    </a:lnTo>
                    <a:lnTo>
                      <a:pt x="33" y="58"/>
                    </a:lnTo>
                    <a:lnTo>
                      <a:pt x="42" y="32"/>
                    </a:lnTo>
                    <a:lnTo>
                      <a:pt x="45" y="18"/>
                    </a:lnTo>
                    <a:lnTo>
                      <a:pt x="47" y="4"/>
                    </a:lnTo>
                    <a:lnTo>
                      <a:pt x="47" y="4"/>
                    </a:lnTo>
                    <a:lnTo>
                      <a:pt x="47" y="2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3" y="0"/>
                    </a:lnTo>
                    <a:lnTo>
                      <a:pt x="41" y="0"/>
                    </a:lnTo>
                    <a:lnTo>
                      <a:pt x="39" y="1"/>
                    </a:lnTo>
                    <a:lnTo>
                      <a:pt x="38" y="2"/>
                    </a:lnTo>
                    <a:lnTo>
                      <a:pt x="38" y="4"/>
                    </a:lnTo>
                    <a:lnTo>
                      <a:pt x="38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9" name="chenying0907 923"/>
              <p:cNvSpPr/>
              <p:nvPr/>
            </p:nvSpPr>
            <p:spPr bwMode="auto">
              <a:xfrm>
                <a:off x="3471863" y="1241425"/>
                <a:ext cx="26988" cy="77788"/>
              </a:xfrm>
              <a:custGeom>
                <a:avLst/>
                <a:gdLst/>
                <a:ahLst/>
                <a:cxnLst>
                  <a:cxn ang="0">
                    <a:pos x="43" y="5"/>
                  </a:cxn>
                  <a:cxn ang="0">
                    <a:pos x="43" y="5"/>
                  </a:cxn>
                  <a:cxn ang="0">
                    <a:pos x="42" y="13"/>
                  </a:cxn>
                  <a:cxn ang="0">
                    <a:pos x="40" y="23"/>
                  </a:cxn>
                  <a:cxn ang="0">
                    <a:pos x="35" y="40"/>
                  </a:cxn>
                  <a:cxn ang="0">
                    <a:pos x="29" y="57"/>
                  </a:cxn>
                  <a:cxn ang="0">
                    <a:pos x="21" y="73"/>
                  </a:cxn>
                  <a:cxn ang="0">
                    <a:pos x="14" y="91"/>
                  </a:cxn>
                  <a:cxn ang="0">
                    <a:pos x="7" y="107"/>
                  </a:cxn>
                  <a:cxn ang="0">
                    <a:pos x="3" y="125"/>
                  </a:cxn>
                  <a:cxn ang="0">
                    <a:pos x="1" y="133"/>
                  </a:cxn>
                  <a:cxn ang="0">
                    <a:pos x="0" y="142"/>
                  </a:cxn>
                  <a:cxn ang="0">
                    <a:pos x="0" y="142"/>
                  </a:cxn>
                  <a:cxn ang="0">
                    <a:pos x="1" y="144"/>
                  </a:cxn>
                  <a:cxn ang="0">
                    <a:pos x="1" y="145"/>
                  </a:cxn>
                  <a:cxn ang="0">
                    <a:pos x="3" y="146"/>
                  </a:cxn>
                  <a:cxn ang="0">
                    <a:pos x="5" y="146"/>
                  </a:cxn>
                  <a:cxn ang="0">
                    <a:pos x="6" y="146"/>
                  </a:cxn>
                  <a:cxn ang="0">
                    <a:pos x="8" y="145"/>
                  </a:cxn>
                  <a:cxn ang="0">
                    <a:pos x="9" y="144"/>
                  </a:cxn>
                  <a:cxn ang="0">
                    <a:pos x="9" y="142"/>
                  </a:cxn>
                  <a:cxn ang="0">
                    <a:pos x="9" y="142"/>
                  </a:cxn>
                  <a:cxn ang="0">
                    <a:pos x="10" y="133"/>
                  </a:cxn>
                  <a:cxn ang="0">
                    <a:pos x="12" y="125"/>
                  </a:cxn>
                  <a:cxn ang="0">
                    <a:pos x="17" y="107"/>
                  </a:cxn>
                  <a:cxn ang="0">
                    <a:pos x="24" y="91"/>
                  </a:cxn>
                  <a:cxn ang="0">
                    <a:pos x="31" y="73"/>
                  </a:cxn>
                  <a:cxn ang="0">
                    <a:pos x="38" y="57"/>
                  </a:cxn>
                  <a:cxn ang="0">
                    <a:pos x="44" y="40"/>
                  </a:cxn>
                  <a:cxn ang="0">
                    <a:pos x="49" y="23"/>
                  </a:cxn>
                  <a:cxn ang="0">
                    <a:pos x="51" y="13"/>
                  </a:cxn>
                  <a:cxn ang="0">
                    <a:pos x="52" y="5"/>
                  </a:cxn>
                  <a:cxn ang="0">
                    <a:pos x="52" y="5"/>
                  </a:cxn>
                  <a:cxn ang="0">
                    <a:pos x="51" y="3"/>
                  </a:cxn>
                  <a:cxn ang="0">
                    <a:pos x="51" y="2"/>
                  </a:cxn>
                  <a:cxn ang="0">
                    <a:pos x="49" y="1"/>
                  </a:cxn>
                  <a:cxn ang="0">
                    <a:pos x="47" y="0"/>
                  </a:cxn>
                  <a:cxn ang="0">
                    <a:pos x="44" y="2"/>
                  </a:cxn>
                  <a:cxn ang="0">
                    <a:pos x="43" y="3"/>
                  </a:cxn>
                  <a:cxn ang="0">
                    <a:pos x="43" y="5"/>
                  </a:cxn>
                  <a:cxn ang="0">
                    <a:pos x="43" y="5"/>
                  </a:cxn>
                </a:cxnLst>
                <a:rect l="0" t="0" r="r" b="b"/>
                <a:pathLst>
                  <a:path w="52" h="146">
                    <a:moveTo>
                      <a:pt x="43" y="5"/>
                    </a:moveTo>
                    <a:lnTo>
                      <a:pt x="43" y="5"/>
                    </a:lnTo>
                    <a:lnTo>
                      <a:pt x="42" y="13"/>
                    </a:lnTo>
                    <a:lnTo>
                      <a:pt x="40" y="23"/>
                    </a:lnTo>
                    <a:lnTo>
                      <a:pt x="35" y="40"/>
                    </a:lnTo>
                    <a:lnTo>
                      <a:pt x="29" y="57"/>
                    </a:lnTo>
                    <a:lnTo>
                      <a:pt x="21" y="73"/>
                    </a:lnTo>
                    <a:lnTo>
                      <a:pt x="14" y="91"/>
                    </a:lnTo>
                    <a:lnTo>
                      <a:pt x="7" y="107"/>
                    </a:lnTo>
                    <a:lnTo>
                      <a:pt x="3" y="125"/>
                    </a:lnTo>
                    <a:lnTo>
                      <a:pt x="1" y="133"/>
                    </a:lnTo>
                    <a:lnTo>
                      <a:pt x="0" y="142"/>
                    </a:lnTo>
                    <a:lnTo>
                      <a:pt x="0" y="142"/>
                    </a:lnTo>
                    <a:lnTo>
                      <a:pt x="1" y="144"/>
                    </a:lnTo>
                    <a:lnTo>
                      <a:pt x="1" y="145"/>
                    </a:lnTo>
                    <a:lnTo>
                      <a:pt x="3" y="146"/>
                    </a:lnTo>
                    <a:lnTo>
                      <a:pt x="5" y="146"/>
                    </a:lnTo>
                    <a:lnTo>
                      <a:pt x="6" y="146"/>
                    </a:lnTo>
                    <a:lnTo>
                      <a:pt x="8" y="145"/>
                    </a:lnTo>
                    <a:lnTo>
                      <a:pt x="9" y="144"/>
                    </a:lnTo>
                    <a:lnTo>
                      <a:pt x="9" y="142"/>
                    </a:lnTo>
                    <a:lnTo>
                      <a:pt x="9" y="142"/>
                    </a:lnTo>
                    <a:lnTo>
                      <a:pt x="10" y="133"/>
                    </a:lnTo>
                    <a:lnTo>
                      <a:pt x="12" y="125"/>
                    </a:lnTo>
                    <a:lnTo>
                      <a:pt x="17" y="107"/>
                    </a:lnTo>
                    <a:lnTo>
                      <a:pt x="24" y="91"/>
                    </a:lnTo>
                    <a:lnTo>
                      <a:pt x="31" y="73"/>
                    </a:lnTo>
                    <a:lnTo>
                      <a:pt x="38" y="57"/>
                    </a:lnTo>
                    <a:lnTo>
                      <a:pt x="44" y="40"/>
                    </a:lnTo>
                    <a:lnTo>
                      <a:pt x="49" y="23"/>
                    </a:lnTo>
                    <a:lnTo>
                      <a:pt x="51" y="13"/>
                    </a:lnTo>
                    <a:lnTo>
                      <a:pt x="52" y="5"/>
                    </a:lnTo>
                    <a:lnTo>
                      <a:pt x="52" y="5"/>
                    </a:lnTo>
                    <a:lnTo>
                      <a:pt x="51" y="3"/>
                    </a:lnTo>
                    <a:lnTo>
                      <a:pt x="51" y="2"/>
                    </a:lnTo>
                    <a:lnTo>
                      <a:pt x="49" y="1"/>
                    </a:lnTo>
                    <a:lnTo>
                      <a:pt x="47" y="0"/>
                    </a:lnTo>
                    <a:lnTo>
                      <a:pt x="44" y="2"/>
                    </a:lnTo>
                    <a:lnTo>
                      <a:pt x="43" y="3"/>
                    </a:lnTo>
                    <a:lnTo>
                      <a:pt x="43" y="5"/>
                    </a:lnTo>
                    <a:lnTo>
                      <a:pt x="43" y="5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0" name="chenying0907 924"/>
              <p:cNvSpPr/>
              <p:nvPr/>
            </p:nvSpPr>
            <p:spPr bwMode="auto">
              <a:xfrm>
                <a:off x="3497263" y="1241425"/>
                <a:ext cx="34925" cy="100013"/>
              </a:xfrm>
              <a:custGeom>
                <a:avLst/>
                <a:gdLst/>
                <a:ahLst/>
                <a:cxnLst>
                  <a:cxn ang="0">
                    <a:pos x="57" y="4"/>
                  </a:cxn>
                  <a:cxn ang="0">
                    <a:pos x="54" y="12"/>
                  </a:cxn>
                  <a:cxn ang="0">
                    <a:pos x="50" y="20"/>
                  </a:cxn>
                  <a:cxn ang="0">
                    <a:pos x="47" y="31"/>
                  </a:cxn>
                  <a:cxn ang="0">
                    <a:pos x="45" y="42"/>
                  </a:cxn>
                  <a:cxn ang="0">
                    <a:pos x="30" y="86"/>
                  </a:cxn>
                  <a:cxn ang="0">
                    <a:pos x="24" y="99"/>
                  </a:cxn>
                  <a:cxn ang="0">
                    <a:pos x="12" y="128"/>
                  </a:cxn>
                  <a:cxn ang="0">
                    <a:pos x="9" y="138"/>
                  </a:cxn>
                  <a:cxn ang="0">
                    <a:pos x="7" y="149"/>
                  </a:cxn>
                  <a:cxn ang="0">
                    <a:pos x="6" y="167"/>
                  </a:cxn>
                  <a:cxn ang="0">
                    <a:pos x="4" y="179"/>
                  </a:cxn>
                  <a:cxn ang="0">
                    <a:pos x="1" y="182"/>
                  </a:cxn>
                  <a:cxn ang="0">
                    <a:pos x="0" y="185"/>
                  </a:cxn>
                  <a:cxn ang="0">
                    <a:pos x="1" y="188"/>
                  </a:cxn>
                  <a:cxn ang="0">
                    <a:pos x="6" y="189"/>
                  </a:cxn>
                  <a:cxn ang="0">
                    <a:pos x="9" y="189"/>
                  </a:cxn>
                  <a:cxn ang="0">
                    <a:pos x="15" y="179"/>
                  </a:cxn>
                  <a:cxn ang="0">
                    <a:pos x="16" y="167"/>
                  </a:cxn>
                  <a:cxn ang="0">
                    <a:pos x="15" y="159"/>
                  </a:cxn>
                  <a:cxn ang="0">
                    <a:pos x="17" y="142"/>
                  </a:cxn>
                  <a:cxn ang="0">
                    <a:pos x="25" y="119"/>
                  </a:cxn>
                  <a:cxn ang="0">
                    <a:pos x="32" y="103"/>
                  </a:cxn>
                  <a:cxn ang="0">
                    <a:pos x="42" y="80"/>
                  </a:cxn>
                  <a:cxn ang="0">
                    <a:pos x="49" y="58"/>
                  </a:cxn>
                  <a:cxn ang="0">
                    <a:pos x="57" y="30"/>
                  </a:cxn>
                  <a:cxn ang="0">
                    <a:pos x="59" y="24"/>
                  </a:cxn>
                  <a:cxn ang="0">
                    <a:pos x="64" y="12"/>
                  </a:cxn>
                  <a:cxn ang="0">
                    <a:pos x="66" y="6"/>
                  </a:cxn>
                  <a:cxn ang="0">
                    <a:pos x="65" y="2"/>
                  </a:cxn>
                  <a:cxn ang="0">
                    <a:pos x="61" y="0"/>
                  </a:cxn>
                  <a:cxn ang="0">
                    <a:pos x="58" y="2"/>
                  </a:cxn>
                  <a:cxn ang="0">
                    <a:pos x="57" y="4"/>
                  </a:cxn>
                </a:cxnLst>
                <a:rect l="0" t="0" r="r" b="b"/>
                <a:pathLst>
                  <a:path w="66" h="190">
                    <a:moveTo>
                      <a:pt x="57" y="4"/>
                    </a:moveTo>
                    <a:lnTo>
                      <a:pt x="57" y="4"/>
                    </a:lnTo>
                    <a:lnTo>
                      <a:pt x="56" y="8"/>
                    </a:lnTo>
                    <a:lnTo>
                      <a:pt x="54" y="1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48" y="26"/>
                    </a:lnTo>
                    <a:lnTo>
                      <a:pt x="47" y="31"/>
                    </a:lnTo>
                    <a:lnTo>
                      <a:pt x="45" y="42"/>
                    </a:lnTo>
                    <a:lnTo>
                      <a:pt x="45" y="42"/>
                    </a:lnTo>
                    <a:lnTo>
                      <a:pt x="35" y="71"/>
                    </a:lnTo>
                    <a:lnTo>
                      <a:pt x="30" y="86"/>
                    </a:lnTo>
                    <a:lnTo>
                      <a:pt x="24" y="99"/>
                    </a:lnTo>
                    <a:lnTo>
                      <a:pt x="24" y="99"/>
                    </a:lnTo>
                    <a:lnTo>
                      <a:pt x="15" y="118"/>
                    </a:lnTo>
                    <a:lnTo>
                      <a:pt x="12" y="128"/>
                    </a:lnTo>
                    <a:lnTo>
                      <a:pt x="9" y="138"/>
                    </a:lnTo>
                    <a:lnTo>
                      <a:pt x="9" y="138"/>
                    </a:lnTo>
                    <a:lnTo>
                      <a:pt x="7" y="142"/>
                    </a:lnTo>
                    <a:lnTo>
                      <a:pt x="7" y="149"/>
                    </a:lnTo>
                    <a:lnTo>
                      <a:pt x="6" y="161"/>
                    </a:lnTo>
                    <a:lnTo>
                      <a:pt x="6" y="167"/>
                    </a:lnTo>
                    <a:lnTo>
                      <a:pt x="5" y="173"/>
                    </a:lnTo>
                    <a:lnTo>
                      <a:pt x="4" y="179"/>
                    </a:lnTo>
                    <a:lnTo>
                      <a:pt x="1" y="182"/>
                    </a:lnTo>
                    <a:lnTo>
                      <a:pt x="1" y="182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0" y="187"/>
                    </a:lnTo>
                    <a:lnTo>
                      <a:pt x="1" y="188"/>
                    </a:lnTo>
                    <a:lnTo>
                      <a:pt x="4" y="190"/>
                    </a:lnTo>
                    <a:lnTo>
                      <a:pt x="6" y="189"/>
                    </a:lnTo>
                    <a:lnTo>
                      <a:pt x="9" y="189"/>
                    </a:lnTo>
                    <a:lnTo>
                      <a:pt x="9" y="189"/>
                    </a:lnTo>
                    <a:lnTo>
                      <a:pt x="13" y="184"/>
                    </a:lnTo>
                    <a:lnTo>
                      <a:pt x="15" y="179"/>
                    </a:lnTo>
                    <a:lnTo>
                      <a:pt x="16" y="173"/>
                    </a:lnTo>
                    <a:lnTo>
                      <a:pt x="16" y="167"/>
                    </a:lnTo>
                    <a:lnTo>
                      <a:pt x="16" y="167"/>
                    </a:lnTo>
                    <a:lnTo>
                      <a:pt x="15" y="159"/>
                    </a:lnTo>
                    <a:lnTo>
                      <a:pt x="16" y="151"/>
                    </a:lnTo>
                    <a:lnTo>
                      <a:pt x="17" y="142"/>
                    </a:lnTo>
                    <a:lnTo>
                      <a:pt x="19" y="134"/>
                    </a:lnTo>
                    <a:lnTo>
                      <a:pt x="25" y="119"/>
                    </a:lnTo>
                    <a:lnTo>
                      <a:pt x="32" y="103"/>
                    </a:lnTo>
                    <a:lnTo>
                      <a:pt x="32" y="103"/>
                    </a:lnTo>
                    <a:lnTo>
                      <a:pt x="37" y="92"/>
                    </a:lnTo>
                    <a:lnTo>
                      <a:pt x="42" y="80"/>
                    </a:lnTo>
                    <a:lnTo>
                      <a:pt x="49" y="58"/>
                    </a:lnTo>
                    <a:lnTo>
                      <a:pt x="49" y="58"/>
                    </a:lnTo>
                    <a:lnTo>
                      <a:pt x="53" y="44"/>
                    </a:lnTo>
                    <a:lnTo>
                      <a:pt x="57" y="30"/>
                    </a:lnTo>
                    <a:lnTo>
                      <a:pt x="57" y="30"/>
                    </a:lnTo>
                    <a:lnTo>
                      <a:pt x="59" y="24"/>
                    </a:lnTo>
                    <a:lnTo>
                      <a:pt x="62" y="18"/>
                    </a:lnTo>
                    <a:lnTo>
                      <a:pt x="64" y="12"/>
                    </a:lnTo>
                    <a:lnTo>
                      <a:pt x="66" y="6"/>
                    </a:lnTo>
                    <a:lnTo>
                      <a:pt x="66" y="6"/>
                    </a:lnTo>
                    <a:lnTo>
                      <a:pt x="66" y="4"/>
                    </a:lnTo>
                    <a:lnTo>
                      <a:pt x="65" y="2"/>
                    </a:lnTo>
                    <a:lnTo>
                      <a:pt x="63" y="1"/>
                    </a:lnTo>
                    <a:lnTo>
                      <a:pt x="61" y="0"/>
                    </a:lnTo>
                    <a:lnTo>
                      <a:pt x="59" y="1"/>
                    </a:lnTo>
                    <a:lnTo>
                      <a:pt x="58" y="2"/>
                    </a:lnTo>
                    <a:lnTo>
                      <a:pt x="57" y="4"/>
                    </a:lnTo>
                    <a:lnTo>
                      <a:pt x="57" y="4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1" name="chenying0907 925"/>
              <p:cNvSpPr>
                <a:spLocks noEditPoints="1"/>
              </p:cNvSpPr>
              <p:nvPr/>
            </p:nvSpPr>
            <p:spPr bwMode="auto">
              <a:xfrm>
                <a:off x="3362325" y="1298575"/>
                <a:ext cx="142875" cy="146050"/>
              </a:xfrm>
              <a:custGeom>
                <a:avLst/>
                <a:gdLst/>
                <a:ahLst/>
                <a:cxnLst>
                  <a:cxn ang="0">
                    <a:pos x="131" y="277"/>
                  </a:cxn>
                  <a:cxn ang="0">
                    <a:pos x="96" y="271"/>
                  </a:cxn>
                  <a:cxn ang="0">
                    <a:pos x="62" y="257"/>
                  </a:cxn>
                  <a:cxn ang="0">
                    <a:pos x="34" y="236"/>
                  </a:cxn>
                  <a:cxn ang="0">
                    <a:pos x="13" y="206"/>
                  </a:cxn>
                  <a:cxn ang="0">
                    <a:pos x="1" y="168"/>
                  </a:cxn>
                  <a:cxn ang="0">
                    <a:pos x="0" y="139"/>
                  </a:cxn>
                  <a:cxn ang="0">
                    <a:pos x="8" y="98"/>
                  </a:cxn>
                  <a:cxn ang="0">
                    <a:pos x="27" y="61"/>
                  </a:cxn>
                  <a:cxn ang="0">
                    <a:pos x="55" y="31"/>
                  </a:cxn>
                  <a:cxn ang="0">
                    <a:pos x="91" y="10"/>
                  </a:cxn>
                  <a:cxn ang="0">
                    <a:pos x="118" y="0"/>
                  </a:cxn>
                  <a:cxn ang="0">
                    <a:pos x="128" y="1"/>
                  </a:cxn>
                  <a:cxn ang="0">
                    <a:pos x="138" y="9"/>
                  </a:cxn>
                  <a:cxn ang="0">
                    <a:pos x="146" y="14"/>
                  </a:cxn>
                  <a:cxn ang="0">
                    <a:pos x="183" y="24"/>
                  </a:cxn>
                  <a:cxn ang="0">
                    <a:pos x="214" y="41"/>
                  </a:cxn>
                  <a:cxn ang="0">
                    <a:pos x="239" y="63"/>
                  </a:cxn>
                  <a:cxn ang="0">
                    <a:pos x="257" y="90"/>
                  </a:cxn>
                  <a:cxn ang="0">
                    <a:pos x="268" y="122"/>
                  </a:cxn>
                  <a:cxn ang="0">
                    <a:pos x="271" y="145"/>
                  </a:cxn>
                  <a:cxn ang="0">
                    <a:pos x="268" y="179"/>
                  </a:cxn>
                  <a:cxn ang="0">
                    <a:pos x="255" y="212"/>
                  </a:cxn>
                  <a:cxn ang="0">
                    <a:pos x="236" y="241"/>
                  </a:cxn>
                  <a:cxn ang="0">
                    <a:pos x="209" y="263"/>
                  </a:cxn>
                  <a:cxn ang="0">
                    <a:pos x="174" y="275"/>
                  </a:cxn>
                  <a:cxn ang="0">
                    <a:pos x="144" y="277"/>
                  </a:cxn>
                  <a:cxn ang="0">
                    <a:pos x="101" y="48"/>
                  </a:cxn>
                  <a:cxn ang="0">
                    <a:pos x="62" y="79"/>
                  </a:cxn>
                  <a:cxn ang="0">
                    <a:pos x="48" y="100"/>
                  </a:cxn>
                  <a:cxn ang="0">
                    <a:pos x="38" y="126"/>
                  </a:cxn>
                  <a:cxn ang="0">
                    <a:pos x="37" y="153"/>
                  </a:cxn>
                  <a:cxn ang="0">
                    <a:pos x="41" y="172"/>
                  </a:cxn>
                  <a:cxn ang="0">
                    <a:pos x="52" y="194"/>
                  </a:cxn>
                  <a:cxn ang="0">
                    <a:pos x="67" y="214"/>
                  </a:cxn>
                  <a:cxn ang="0">
                    <a:pos x="88" y="229"/>
                  </a:cxn>
                  <a:cxn ang="0">
                    <a:pos x="112" y="238"/>
                  </a:cxn>
                  <a:cxn ang="0">
                    <a:pos x="139" y="241"/>
                  </a:cxn>
                  <a:cxn ang="0">
                    <a:pos x="155" y="240"/>
                  </a:cxn>
                  <a:cxn ang="0">
                    <a:pos x="171" y="236"/>
                  </a:cxn>
                  <a:cxn ang="0">
                    <a:pos x="194" y="224"/>
                  </a:cxn>
                  <a:cxn ang="0">
                    <a:pos x="213" y="208"/>
                  </a:cxn>
                  <a:cxn ang="0">
                    <a:pos x="225" y="187"/>
                  </a:cxn>
                  <a:cxn ang="0">
                    <a:pos x="233" y="163"/>
                  </a:cxn>
                  <a:cxn ang="0">
                    <a:pos x="233" y="139"/>
                  </a:cxn>
                  <a:cxn ang="0">
                    <a:pos x="228" y="121"/>
                  </a:cxn>
                  <a:cxn ang="0">
                    <a:pos x="216" y="97"/>
                  </a:cxn>
                  <a:cxn ang="0">
                    <a:pos x="199" y="78"/>
                  </a:cxn>
                  <a:cxn ang="0">
                    <a:pos x="177" y="63"/>
                  </a:cxn>
                  <a:cxn ang="0">
                    <a:pos x="150" y="53"/>
                  </a:cxn>
                  <a:cxn ang="0">
                    <a:pos x="119" y="49"/>
                  </a:cxn>
                  <a:cxn ang="0">
                    <a:pos x="112" y="47"/>
                  </a:cxn>
                </a:cxnLst>
                <a:rect l="0" t="0" r="r" b="b"/>
                <a:pathLst>
                  <a:path w="271" h="277">
                    <a:moveTo>
                      <a:pt x="144" y="277"/>
                    </a:moveTo>
                    <a:lnTo>
                      <a:pt x="144" y="277"/>
                    </a:lnTo>
                    <a:lnTo>
                      <a:pt x="131" y="277"/>
                    </a:lnTo>
                    <a:lnTo>
                      <a:pt x="120" y="276"/>
                    </a:lnTo>
                    <a:lnTo>
                      <a:pt x="108" y="274"/>
                    </a:lnTo>
                    <a:lnTo>
                      <a:pt x="96" y="271"/>
                    </a:lnTo>
                    <a:lnTo>
                      <a:pt x="85" y="267"/>
                    </a:lnTo>
                    <a:lnTo>
                      <a:pt x="73" y="263"/>
                    </a:lnTo>
                    <a:lnTo>
                      <a:pt x="62" y="257"/>
                    </a:lnTo>
                    <a:lnTo>
                      <a:pt x="53" y="251"/>
                    </a:lnTo>
                    <a:lnTo>
                      <a:pt x="42" y="244"/>
                    </a:lnTo>
                    <a:lnTo>
                      <a:pt x="34" y="236"/>
                    </a:lnTo>
                    <a:lnTo>
                      <a:pt x="26" y="226"/>
                    </a:lnTo>
                    <a:lnTo>
                      <a:pt x="19" y="217"/>
                    </a:lnTo>
                    <a:lnTo>
                      <a:pt x="13" y="206"/>
                    </a:lnTo>
                    <a:lnTo>
                      <a:pt x="7" y="194"/>
                    </a:lnTo>
                    <a:lnTo>
                      <a:pt x="3" y="181"/>
                    </a:lnTo>
                    <a:lnTo>
                      <a:pt x="1" y="168"/>
                    </a:lnTo>
                    <a:lnTo>
                      <a:pt x="1" y="168"/>
                    </a:lnTo>
                    <a:lnTo>
                      <a:pt x="0" y="153"/>
                    </a:lnTo>
                    <a:lnTo>
                      <a:pt x="0" y="139"/>
                    </a:lnTo>
                    <a:lnTo>
                      <a:pt x="1" y="125"/>
                    </a:lnTo>
                    <a:lnTo>
                      <a:pt x="4" y="112"/>
                    </a:lnTo>
                    <a:lnTo>
                      <a:pt x="8" y="98"/>
                    </a:lnTo>
                    <a:lnTo>
                      <a:pt x="14" y="86"/>
                    </a:lnTo>
                    <a:lnTo>
                      <a:pt x="20" y="74"/>
                    </a:lnTo>
                    <a:lnTo>
                      <a:pt x="27" y="61"/>
                    </a:lnTo>
                    <a:lnTo>
                      <a:pt x="35" y="51"/>
                    </a:lnTo>
                    <a:lnTo>
                      <a:pt x="45" y="41"/>
                    </a:lnTo>
                    <a:lnTo>
                      <a:pt x="55" y="31"/>
                    </a:lnTo>
                    <a:lnTo>
                      <a:pt x="66" y="23"/>
                    </a:lnTo>
                    <a:lnTo>
                      <a:pt x="78" y="16"/>
                    </a:lnTo>
                    <a:lnTo>
                      <a:pt x="91" y="10"/>
                    </a:lnTo>
                    <a:lnTo>
                      <a:pt x="103" y="4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22" y="0"/>
                    </a:lnTo>
                    <a:lnTo>
                      <a:pt x="122" y="0"/>
                    </a:lnTo>
                    <a:lnTo>
                      <a:pt x="128" y="1"/>
                    </a:lnTo>
                    <a:lnTo>
                      <a:pt x="132" y="2"/>
                    </a:lnTo>
                    <a:lnTo>
                      <a:pt x="135" y="5"/>
                    </a:lnTo>
                    <a:lnTo>
                      <a:pt x="138" y="9"/>
                    </a:lnTo>
                    <a:lnTo>
                      <a:pt x="141" y="13"/>
                    </a:lnTo>
                    <a:lnTo>
                      <a:pt x="146" y="14"/>
                    </a:lnTo>
                    <a:lnTo>
                      <a:pt x="146" y="14"/>
                    </a:lnTo>
                    <a:lnTo>
                      <a:pt x="158" y="17"/>
                    </a:lnTo>
                    <a:lnTo>
                      <a:pt x="171" y="20"/>
                    </a:lnTo>
                    <a:lnTo>
                      <a:pt x="183" y="24"/>
                    </a:lnTo>
                    <a:lnTo>
                      <a:pt x="193" y="29"/>
                    </a:lnTo>
                    <a:lnTo>
                      <a:pt x="204" y="34"/>
                    </a:lnTo>
                    <a:lnTo>
                      <a:pt x="214" y="41"/>
                    </a:lnTo>
                    <a:lnTo>
                      <a:pt x="223" y="48"/>
                    </a:lnTo>
                    <a:lnTo>
                      <a:pt x="232" y="55"/>
                    </a:lnTo>
                    <a:lnTo>
                      <a:pt x="239" y="63"/>
                    </a:lnTo>
                    <a:lnTo>
                      <a:pt x="246" y="72"/>
                    </a:lnTo>
                    <a:lnTo>
                      <a:pt x="252" y="81"/>
                    </a:lnTo>
                    <a:lnTo>
                      <a:pt x="257" y="90"/>
                    </a:lnTo>
                    <a:lnTo>
                      <a:pt x="261" y="100"/>
                    </a:lnTo>
                    <a:lnTo>
                      <a:pt x="266" y="111"/>
                    </a:lnTo>
                    <a:lnTo>
                      <a:pt x="268" y="122"/>
                    </a:lnTo>
                    <a:lnTo>
                      <a:pt x="270" y="134"/>
                    </a:lnTo>
                    <a:lnTo>
                      <a:pt x="270" y="134"/>
                    </a:lnTo>
                    <a:lnTo>
                      <a:pt x="271" y="145"/>
                    </a:lnTo>
                    <a:lnTo>
                      <a:pt x="271" y="156"/>
                    </a:lnTo>
                    <a:lnTo>
                      <a:pt x="270" y="168"/>
                    </a:lnTo>
                    <a:lnTo>
                      <a:pt x="268" y="179"/>
                    </a:lnTo>
                    <a:lnTo>
                      <a:pt x="265" y="190"/>
                    </a:lnTo>
                    <a:lnTo>
                      <a:pt x="260" y="202"/>
                    </a:lnTo>
                    <a:lnTo>
                      <a:pt x="255" y="212"/>
                    </a:lnTo>
                    <a:lnTo>
                      <a:pt x="250" y="222"/>
                    </a:lnTo>
                    <a:lnTo>
                      <a:pt x="243" y="232"/>
                    </a:lnTo>
                    <a:lnTo>
                      <a:pt x="236" y="241"/>
                    </a:lnTo>
                    <a:lnTo>
                      <a:pt x="227" y="249"/>
                    </a:lnTo>
                    <a:lnTo>
                      <a:pt x="218" y="256"/>
                    </a:lnTo>
                    <a:lnTo>
                      <a:pt x="209" y="263"/>
                    </a:lnTo>
                    <a:lnTo>
                      <a:pt x="197" y="268"/>
                    </a:lnTo>
                    <a:lnTo>
                      <a:pt x="186" y="272"/>
                    </a:lnTo>
                    <a:lnTo>
                      <a:pt x="174" y="275"/>
                    </a:lnTo>
                    <a:lnTo>
                      <a:pt x="174" y="275"/>
                    </a:lnTo>
                    <a:lnTo>
                      <a:pt x="159" y="277"/>
                    </a:lnTo>
                    <a:lnTo>
                      <a:pt x="144" y="277"/>
                    </a:lnTo>
                    <a:lnTo>
                      <a:pt x="144" y="277"/>
                    </a:lnTo>
                    <a:close/>
                    <a:moveTo>
                      <a:pt x="101" y="48"/>
                    </a:moveTo>
                    <a:lnTo>
                      <a:pt x="101" y="48"/>
                    </a:lnTo>
                    <a:lnTo>
                      <a:pt x="87" y="56"/>
                    </a:lnTo>
                    <a:lnTo>
                      <a:pt x="73" y="66"/>
                    </a:lnTo>
                    <a:lnTo>
                      <a:pt x="62" y="79"/>
                    </a:lnTo>
                    <a:lnTo>
                      <a:pt x="57" y="86"/>
                    </a:lnTo>
                    <a:lnTo>
                      <a:pt x="52" y="93"/>
                    </a:lnTo>
                    <a:lnTo>
                      <a:pt x="48" y="100"/>
                    </a:lnTo>
                    <a:lnTo>
                      <a:pt x="44" y="109"/>
                    </a:lnTo>
                    <a:lnTo>
                      <a:pt x="40" y="117"/>
                    </a:lnTo>
                    <a:lnTo>
                      <a:pt x="38" y="126"/>
                    </a:lnTo>
                    <a:lnTo>
                      <a:pt x="37" y="135"/>
                    </a:lnTo>
                    <a:lnTo>
                      <a:pt x="36" y="144"/>
                    </a:lnTo>
                    <a:lnTo>
                      <a:pt x="37" y="153"/>
                    </a:lnTo>
                    <a:lnTo>
                      <a:pt x="38" y="163"/>
                    </a:lnTo>
                    <a:lnTo>
                      <a:pt x="38" y="163"/>
                    </a:lnTo>
                    <a:lnTo>
                      <a:pt x="41" y="172"/>
                    </a:lnTo>
                    <a:lnTo>
                      <a:pt x="44" y="180"/>
                    </a:lnTo>
                    <a:lnTo>
                      <a:pt x="48" y="187"/>
                    </a:lnTo>
                    <a:lnTo>
                      <a:pt x="52" y="194"/>
                    </a:lnTo>
                    <a:lnTo>
                      <a:pt x="56" y="202"/>
                    </a:lnTo>
                    <a:lnTo>
                      <a:pt x="62" y="208"/>
                    </a:lnTo>
                    <a:lnTo>
                      <a:pt x="67" y="214"/>
                    </a:lnTo>
                    <a:lnTo>
                      <a:pt x="73" y="219"/>
                    </a:lnTo>
                    <a:lnTo>
                      <a:pt x="81" y="224"/>
                    </a:lnTo>
                    <a:lnTo>
                      <a:pt x="88" y="229"/>
                    </a:lnTo>
                    <a:lnTo>
                      <a:pt x="95" y="232"/>
                    </a:lnTo>
                    <a:lnTo>
                      <a:pt x="103" y="235"/>
                    </a:lnTo>
                    <a:lnTo>
                      <a:pt x="112" y="238"/>
                    </a:lnTo>
                    <a:lnTo>
                      <a:pt x="121" y="239"/>
                    </a:lnTo>
                    <a:lnTo>
                      <a:pt x="129" y="241"/>
                    </a:lnTo>
                    <a:lnTo>
                      <a:pt x="139" y="241"/>
                    </a:lnTo>
                    <a:lnTo>
                      <a:pt x="139" y="241"/>
                    </a:lnTo>
                    <a:lnTo>
                      <a:pt x="147" y="241"/>
                    </a:lnTo>
                    <a:lnTo>
                      <a:pt x="155" y="240"/>
                    </a:lnTo>
                    <a:lnTo>
                      <a:pt x="163" y="238"/>
                    </a:lnTo>
                    <a:lnTo>
                      <a:pt x="171" y="236"/>
                    </a:lnTo>
                    <a:lnTo>
                      <a:pt x="171" y="236"/>
                    </a:lnTo>
                    <a:lnTo>
                      <a:pt x="179" y="233"/>
                    </a:lnTo>
                    <a:lnTo>
                      <a:pt x="187" y="229"/>
                    </a:lnTo>
                    <a:lnTo>
                      <a:pt x="194" y="224"/>
                    </a:lnTo>
                    <a:lnTo>
                      <a:pt x="201" y="219"/>
                    </a:lnTo>
                    <a:lnTo>
                      <a:pt x="207" y="214"/>
                    </a:lnTo>
                    <a:lnTo>
                      <a:pt x="213" y="208"/>
                    </a:lnTo>
                    <a:lnTo>
                      <a:pt x="217" y="202"/>
                    </a:lnTo>
                    <a:lnTo>
                      <a:pt x="222" y="194"/>
                    </a:lnTo>
                    <a:lnTo>
                      <a:pt x="225" y="187"/>
                    </a:lnTo>
                    <a:lnTo>
                      <a:pt x="228" y="180"/>
                    </a:lnTo>
                    <a:lnTo>
                      <a:pt x="230" y="172"/>
                    </a:lnTo>
                    <a:lnTo>
                      <a:pt x="233" y="163"/>
                    </a:lnTo>
                    <a:lnTo>
                      <a:pt x="234" y="155"/>
                    </a:lnTo>
                    <a:lnTo>
                      <a:pt x="234" y="147"/>
                    </a:lnTo>
                    <a:lnTo>
                      <a:pt x="233" y="139"/>
                    </a:lnTo>
                    <a:lnTo>
                      <a:pt x="230" y="130"/>
                    </a:lnTo>
                    <a:lnTo>
                      <a:pt x="230" y="130"/>
                    </a:lnTo>
                    <a:lnTo>
                      <a:pt x="228" y="121"/>
                    </a:lnTo>
                    <a:lnTo>
                      <a:pt x="225" y="113"/>
                    </a:lnTo>
                    <a:lnTo>
                      <a:pt x="221" y="105"/>
                    </a:lnTo>
                    <a:lnTo>
                      <a:pt x="216" y="97"/>
                    </a:lnTo>
                    <a:lnTo>
                      <a:pt x="212" y="90"/>
                    </a:lnTo>
                    <a:lnTo>
                      <a:pt x="206" y="84"/>
                    </a:lnTo>
                    <a:lnTo>
                      <a:pt x="199" y="78"/>
                    </a:lnTo>
                    <a:lnTo>
                      <a:pt x="192" y="73"/>
                    </a:lnTo>
                    <a:lnTo>
                      <a:pt x="185" y="67"/>
                    </a:lnTo>
                    <a:lnTo>
                      <a:pt x="177" y="63"/>
                    </a:lnTo>
                    <a:lnTo>
                      <a:pt x="168" y="59"/>
                    </a:lnTo>
                    <a:lnTo>
                      <a:pt x="160" y="56"/>
                    </a:lnTo>
                    <a:lnTo>
                      <a:pt x="150" y="53"/>
                    </a:lnTo>
                    <a:lnTo>
                      <a:pt x="141" y="51"/>
                    </a:lnTo>
                    <a:lnTo>
                      <a:pt x="129" y="50"/>
                    </a:lnTo>
                    <a:lnTo>
                      <a:pt x="119" y="49"/>
                    </a:lnTo>
                    <a:lnTo>
                      <a:pt x="119" y="49"/>
                    </a:lnTo>
                    <a:lnTo>
                      <a:pt x="115" y="49"/>
                    </a:lnTo>
                    <a:lnTo>
                      <a:pt x="112" y="47"/>
                    </a:lnTo>
                    <a:lnTo>
                      <a:pt x="107" y="45"/>
                    </a:lnTo>
                    <a:lnTo>
                      <a:pt x="101" y="48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2" name="chenying0907 926"/>
              <p:cNvSpPr>
                <a:spLocks noEditPoints="1"/>
              </p:cNvSpPr>
              <p:nvPr/>
            </p:nvSpPr>
            <p:spPr bwMode="auto">
              <a:xfrm>
                <a:off x="3282950" y="1227138"/>
                <a:ext cx="644525" cy="642938"/>
              </a:xfrm>
              <a:custGeom>
                <a:avLst/>
                <a:gdLst/>
                <a:ahLst/>
                <a:cxnLst>
                  <a:cxn ang="0">
                    <a:pos x="653" y="1206"/>
                  </a:cxn>
                  <a:cxn ang="0">
                    <a:pos x="563" y="1160"/>
                  </a:cxn>
                  <a:cxn ang="0">
                    <a:pos x="550" y="1153"/>
                  </a:cxn>
                  <a:cxn ang="0">
                    <a:pos x="236" y="832"/>
                  </a:cxn>
                  <a:cxn ang="0">
                    <a:pos x="143" y="731"/>
                  </a:cxn>
                  <a:cxn ang="0">
                    <a:pos x="77" y="679"/>
                  </a:cxn>
                  <a:cxn ang="0">
                    <a:pos x="72" y="657"/>
                  </a:cxn>
                  <a:cxn ang="0">
                    <a:pos x="40" y="570"/>
                  </a:cxn>
                  <a:cxn ang="0">
                    <a:pos x="11" y="425"/>
                  </a:cxn>
                  <a:cxn ang="0">
                    <a:pos x="1" y="212"/>
                  </a:cxn>
                  <a:cxn ang="0">
                    <a:pos x="10" y="196"/>
                  </a:cxn>
                  <a:cxn ang="0">
                    <a:pos x="19" y="182"/>
                  </a:cxn>
                  <a:cxn ang="0">
                    <a:pos x="110" y="81"/>
                  </a:cxn>
                  <a:cxn ang="0">
                    <a:pos x="210" y="10"/>
                  </a:cxn>
                  <a:cxn ang="0">
                    <a:pos x="228" y="8"/>
                  </a:cxn>
                  <a:cxn ang="0">
                    <a:pos x="242" y="2"/>
                  </a:cxn>
                  <a:cxn ang="0">
                    <a:pos x="419" y="2"/>
                  </a:cxn>
                  <a:cxn ang="0">
                    <a:pos x="599" y="26"/>
                  </a:cxn>
                  <a:cxn ang="0">
                    <a:pos x="638" y="36"/>
                  </a:cxn>
                  <a:cxn ang="0">
                    <a:pos x="656" y="46"/>
                  </a:cxn>
                  <a:cxn ang="0">
                    <a:pos x="887" y="256"/>
                  </a:cxn>
                  <a:cxn ang="0">
                    <a:pos x="1107" y="475"/>
                  </a:cxn>
                  <a:cxn ang="0">
                    <a:pos x="1167" y="525"/>
                  </a:cxn>
                  <a:cxn ang="0">
                    <a:pos x="1185" y="553"/>
                  </a:cxn>
                  <a:cxn ang="0">
                    <a:pos x="1215" y="644"/>
                  </a:cxn>
                  <a:cxn ang="0">
                    <a:pos x="1218" y="725"/>
                  </a:cxn>
                  <a:cxn ang="0">
                    <a:pos x="1194" y="798"/>
                  </a:cxn>
                  <a:cxn ang="0">
                    <a:pos x="1193" y="817"/>
                  </a:cxn>
                  <a:cxn ang="0">
                    <a:pos x="1109" y="909"/>
                  </a:cxn>
                  <a:cxn ang="0">
                    <a:pos x="862" y="1146"/>
                  </a:cxn>
                  <a:cxn ang="0">
                    <a:pos x="853" y="1157"/>
                  </a:cxn>
                  <a:cxn ang="0">
                    <a:pos x="761" y="1206"/>
                  </a:cxn>
                  <a:cxn ang="0">
                    <a:pos x="231" y="43"/>
                  </a:cxn>
                  <a:cxn ang="0">
                    <a:pos x="137" y="108"/>
                  </a:cxn>
                  <a:cxn ang="0">
                    <a:pos x="54" y="198"/>
                  </a:cxn>
                  <a:cxn ang="0">
                    <a:pos x="40" y="216"/>
                  </a:cxn>
                  <a:cxn ang="0">
                    <a:pos x="45" y="400"/>
                  </a:cxn>
                  <a:cxn ang="0">
                    <a:pos x="68" y="529"/>
                  </a:cxn>
                  <a:cxn ang="0">
                    <a:pos x="105" y="637"/>
                  </a:cxn>
                  <a:cxn ang="0">
                    <a:pos x="112" y="658"/>
                  </a:cxn>
                  <a:cxn ang="0">
                    <a:pos x="181" y="718"/>
                  </a:cxn>
                  <a:cxn ang="0">
                    <a:pos x="294" y="841"/>
                  </a:cxn>
                  <a:cxn ang="0">
                    <a:pos x="585" y="1129"/>
                  </a:cxn>
                  <a:cxn ang="0">
                    <a:pos x="633" y="1159"/>
                  </a:cxn>
                  <a:cxn ang="0">
                    <a:pos x="706" y="1177"/>
                  </a:cxn>
                  <a:cxn ang="0">
                    <a:pos x="765" y="1165"/>
                  </a:cxn>
                  <a:cxn ang="0">
                    <a:pos x="823" y="1131"/>
                  </a:cxn>
                  <a:cxn ang="0">
                    <a:pos x="865" y="1090"/>
                  </a:cxn>
                  <a:cxn ang="0">
                    <a:pos x="1140" y="817"/>
                  </a:cxn>
                  <a:cxn ang="0">
                    <a:pos x="1147" y="803"/>
                  </a:cxn>
                  <a:cxn ang="0">
                    <a:pos x="1177" y="736"/>
                  </a:cxn>
                  <a:cxn ang="0">
                    <a:pos x="1179" y="657"/>
                  </a:cxn>
                  <a:cxn ang="0">
                    <a:pos x="1148" y="564"/>
                  </a:cxn>
                  <a:cxn ang="0">
                    <a:pos x="1140" y="556"/>
                  </a:cxn>
                  <a:cxn ang="0">
                    <a:pos x="894" y="335"/>
                  </a:cxn>
                  <a:cxn ang="0">
                    <a:pos x="627" y="72"/>
                  </a:cxn>
                  <a:cxn ang="0">
                    <a:pos x="558" y="57"/>
                  </a:cxn>
                  <a:cxn ang="0">
                    <a:pos x="377" y="39"/>
                  </a:cxn>
                  <a:cxn ang="0">
                    <a:pos x="236" y="40"/>
                  </a:cxn>
                </a:cxnLst>
                <a:rect l="0" t="0" r="r" b="b"/>
                <a:pathLst>
                  <a:path w="1220" h="1215">
                    <a:moveTo>
                      <a:pt x="706" y="1215"/>
                    </a:moveTo>
                    <a:lnTo>
                      <a:pt x="706" y="1215"/>
                    </a:lnTo>
                    <a:lnTo>
                      <a:pt x="688" y="1214"/>
                    </a:lnTo>
                    <a:lnTo>
                      <a:pt x="671" y="1211"/>
                    </a:lnTo>
                    <a:lnTo>
                      <a:pt x="653" y="1206"/>
                    </a:lnTo>
                    <a:lnTo>
                      <a:pt x="636" y="1200"/>
                    </a:lnTo>
                    <a:lnTo>
                      <a:pt x="617" y="1193"/>
                    </a:lnTo>
                    <a:lnTo>
                      <a:pt x="599" y="1184"/>
                    </a:lnTo>
                    <a:lnTo>
                      <a:pt x="581" y="1172"/>
                    </a:lnTo>
                    <a:lnTo>
                      <a:pt x="563" y="1160"/>
                    </a:lnTo>
                    <a:lnTo>
                      <a:pt x="561" y="1158"/>
                    </a:lnTo>
                    <a:lnTo>
                      <a:pt x="558" y="1158"/>
                    </a:lnTo>
                    <a:lnTo>
                      <a:pt x="558" y="1158"/>
                    </a:lnTo>
                    <a:lnTo>
                      <a:pt x="554" y="1156"/>
                    </a:lnTo>
                    <a:lnTo>
                      <a:pt x="550" y="1153"/>
                    </a:lnTo>
                    <a:lnTo>
                      <a:pt x="307" y="910"/>
                    </a:lnTo>
                    <a:lnTo>
                      <a:pt x="307" y="910"/>
                    </a:lnTo>
                    <a:lnTo>
                      <a:pt x="290" y="891"/>
                    </a:lnTo>
                    <a:lnTo>
                      <a:pt x="271" y="872"/>
                    </a:lnTo>
                    <a:lnTo>
                      <a:pt x="236" y="832"/>
                    </a:lnTo>
                    <a:lnTo>
                      <a:pt x="236" y="832"/>
                    </a:lnTo>
                    <a:lnTo>
                      <a:pt x="200" y="790"/>
                    </a:lnTo>
                    <a:lnTo>
                      <a:pt x="181" y="771"/>
                    </a:lnTo>
                    <a:lnTo>
                      <a:pt x="163" y="751"/>
                    </a:lnTo>
                    <a:lnTo>
                      <a:pt x="143" y="731"/>
                    </a:lnTo>
                    <a:lnTo>
                      <a:pt x="123" y="714"/>
                    </a:lnTo>
                    <a:lnTo>
                      <a:pt x="102" y="697"/>
                    </a:lnTo>
                    <a:lnTo>
                      <a:pt x="80" y="682"/>
                    </a:lnTo>
                    <a:lnTo>
                      <a:pt x="80" y="682"/>
                    </a:lnTo>
                    <a:lnTo>
                      <a:pt x="77" y="679"/>
                    </a:lnTo>
                    <a:lnTo>
                      <a:pt x="74" y="677"/>
                    </a:lnTo>
                    <a:lnTo>
                      <a:pt x="72" y="670"/>
                    </a:lnTo>
                    <a:lnTo>
                      <a:pt x="71" y="665"/>
                    </a:lnTo>
                    <a:lnTo>
                      <a:pt x="71" y="661"/>
                    </a:lnTo>
                    <a:lnTo>
                      <a:pt x="72" y="657"/>
                    </a:lnTo>
                    <a:lnTo>
                      <a:pt x="71" y="654"/>
                    </a:lnTo>
                    <a:lnTo>
                      <a:pt x="71" y="654"/>
                    </a:lnTo>
                    <a:lnTo>
                      <a:pt x="59" y="626"/>
                    </a:lnTo>
                    <a:lnTo>
                      <a:pt x="49" y="598"/>
                    </a:lnTo>
                    <a:lnTo>
                      <a:pt x="40" y="570"/>
                    </a:lnTo>
                    <a:lnTo>
                      <a:pt x="32" y="541"/>
                    </a:lnTo>
                    <a:lnTo>
                      <a:pt x="25" y="512"/>
                    </a:lnTo>
                    <a:lnTo>
                      <a:pt x="19" y="483"/>
                    </a:lnTo>
                    <a:lnTo>
                      <a:pt x="15" y="453"/>
                    </a:lnTo>
                    <a:lnTo>
                      <a:pt x="11" y="425"/>
                    </a:lnTo>
                    <a:lnTo>
                      <a:pt x="7" y="396"/>
                    </a:lnTo>
                    <a:lnTo>
                      <a:pt x="4" y="368"/>
                    </a:lnTo>
                    <a:lnTo>
                      <a:pt x="1" y="312"/>
                    </a:lnTo>
                    <a:lnTo>
                      <a:pt x="0" y="259"/>
                    </a:lnTo>
                    <a:lnTo>
                      <a:pt x="1" y="212"/>
                    </a:lnTo>
                    <a:lnTo>
                      <a:pt x="1" y="212"/>
                    </a:lnTo>
                    <a:lnTo>
                      <a:pt x="1" y="207"/>
                    </a:lnTo>
                    <a:lnTo>
                      <a:pt x="3" y="202"/>
                    </a:lnTo>
                    <a:lnTo>
                      <a:pt x="6" y="198"/>
                    </a:lnTo>
                    <a:lnTo>
                      <a:pt x="10" y="196"/>
                    </a:lnTo>
                    <a:lnTo>
                      <a:pt x="14" y="193"/>
                    </a:lnTo>
                    <a:lnTo>
                      <a:pt x="16" y="188"/>
                    </a:lnTo>
                    <a:lnTo>
                      <a:pt x="16" y="188"/>
                    </a:lnTo>
                    <a:lnTo>
                      <a:pt x="17" y="185"/>
                    </a:lnTo>
                    <a:lnTo>
                      <a:pt x="19" y="182"/>
                    </a:lnTo>
                    <a:lnTo>
                      <a:pt x="19" y="182"/>
                    </a:lnTo>
                    <a:lnTo>
                      <a:pt x="41" y="154"/>
                    </a:lnTo>
                    <a:lnTo>
                      <a:pt x="63" y="127"/>
                    </a:lnTo>
                    <a:lnTo>
                      <a:pt x="86" y="103"/>
                    </a:lnTo>
                    <a:lnTo>
                      <a:pt x="110" y="81"/>
                    </a:lnTo>
                    <a:lnTo>
                      <a:pt x="135" y="60"/>
                    </a:lnTo>
                    <a:lnTo>
                      <a:pt x="159" y="41"/>
                    </a:lnTo>
                    <a:lnTo>
                      <a:pt x="185" y="25"/>
                    </a:lnTo>
                    <a:lnTo>
                      <a:pt x="210" y="10"/>
                    </a:lnTo>
                    <a:lnTo>
                      <a:pt x="210" y="10"/>
                    </a:lnTo>
                    <a:lnTo>
                      <a:pt x="215" y="8"/>
                    </a:lnTo>
                    <a:lnTo>
                      <a:pt x="219" y="7"/>
                    </a:lnTo>
                    <a:lnTo>
                      <a:pt x="219" y="7"/>
                    </a:lnTo>
                    <a:lnTo>
                      <a:pt x="222" y="8"/>
                    </a:lnTo>
                    <a:lnTo>
                      <a:pt x="228" y="8"/>
                    </a:lnTo>
                    <a:lnTo>
                      <a:pt x="232" y="5"/>
                    </a:lnTo>
                    <a:lnTo>
                      <a:pt x="232" y="5"/>
                    </a:lnTo>
                    <a:lnTo>
                      <a:pt x="236" y="3"/>
                    </a:lnTo>
                    <a:lnTo>
                      <a:pt x="242" y="2"/>
                    </a:lnTo>
                    <a:lnTo>
                      <a:pt x="242" y="2"/>
                    </a:lnTo>
                    <a:lnTo>
                      <a:pt x="291" y="0"/>
                    </a:lnTo>
                    <a:lnTo>
                      <a:pt x="335" y="0"/>
                    </a:lnTo>
                    <a:lnTo>
                      <a:pt x="335" y="0"/>
                    </a:lnTo>
                    <a:lnTo>
                      <a:pt x="377" y="0"/>
                    </a:lnTo>
                    <a:lnTo>
                      <a:pt x="419" y="2"/>
                    </a:lnTo>
                    <a:lnTo>
                      <a:pt x="458" y="5"/>
                    </a:lnTo>
                    <a:lnTo>
                      <a:pt x="495" y="8"/>
                    </a:lnTo>
                    <a:lnTo>
                      <a:pt x="531" y="13"/>
                    </a:lnTo>
                    <a:lnTo>
                      <a:pt x="566" y="20"/>
                    </a:lnTo>
                    <a:lnTo>
                      <a:pt x="599" y="26"/>
                    </a:lnTo>
                    <a:lnTo>
                      <a:pt x="631" y="34"/>
                    </a:lnTo>
                    <a:lnTo>
                      <a:pt x="631" y="34"/>
                    </a:lnTo>
                    <a:lnTo>
                      <a:pt x="634" y="35"/>
                    </a:lnTo>
                    <a:lnTo>
                      <a:pt x="636" y="36"/>
                    </a:lnTo>
                    <a:lnTo>
                      <a:pt x="638" y="36"/>
                    </a:lnTo>
                    <a:lnTo>
                      <a:pt x="638" y="36"/>
                    </a:lnTo>
                    <a:lnTo>
                      <a:pt x="642" y="36"/>
                    </a:lnTo>
                    <a:lnTo>
                      <a:pt x="646" y="38"/>
                    </a:lnTo>
                    <a:lnTo>
                      <a:pt x="656" y="46"/>
                    </a:lnTo>
                    <a:lnTo>
                      <a:pt x="656" y="46"/>
                    </a:lnTo>
                    <a:lnTo>
                      <a:pt x="697" y="80"/>
                    </a:lnTo>
                    <a:lnTo>
                      <a:pt x="736" y="114"/>
                    </a:lnTo>
                    <a:lnTo>
                      <a:pt x="775" y="149"/>
                    </a:lnTo>
                    <a:lnTo>
                      <a:pt x="812" y="184"/>
                    </a:lnTo>
                    <a:lnTo>
                      <a:pt x="887" y="256"/>
                    </a:lnTo>
                    <a:lnTo>
                      <a:pt x="958" y="328"/>
                    </a:lnTo>
                    <a:lnTo>
                      <a:pt x="958" y="328"/>
                    </a:lnTo>
                    <a:lnTo>
                      <a:pt x="1008" y="379"/>
                    </a:lnTo>
                    <a:lnTo>
                      <a:pt x="1057" y="428"/>
                    </a:lnTo>
                    <a:lnTo>
                      <a:pt x="1107" y="475"/>
                    </a:lnTo>
                    <a:lnTo>
                      <a:pt x="1156" y="521"/>
                    </a:lnTo>
                    <a:lnTo>
                      <a:pt x="1159" y="524"/>
                    </a:lnTo>
                    <a:lnTo>
                      <a:pt x="1163" y="524"/>
                    </a:lnTo>
                    <a:lnTo>
                      <a:pt x="1163" y="524"/>
                    </a:lnTo>
                    <a:lnTo>
                      <a:pt x="1167" y="525"/>
                    </a:lnTo>
                    <a:lnTo>
                      <a:pt x="1171" y="527"/>
                    </a:lnTo>
                    <a:lnTo>
                      <a:pt x="1173" y="529"/>
                    </a:lnTo>
                    <a:lnTo>
                      <a:pt x="1175" y="533"/>
                    </a:lnTo>
                    <a:lnTo>
                      <a:pt x="1175" y="533"/>
                    </a:lnTo>
                    <a:lnTo>
                      <a:pt x="1185" y="553"/>
                    </a:lnTo>
                    <a:lnTo>
                      <a:pt x="1193" y="571"/>
                    </a:lnTo>
                    <a:lnTo>
                      <a:pt x="1201" y="590"/>
                    </a:lnTo>
                    <a:lnTo>
                      <a:pt x="1207" y="607"/>
                    </a:lnTo>
                    <a:lnTo>
                      <a:pt x="1211" y="626"/>
                    </a:lnTo>
                    <a:lnTo>
                      <a:pt x="1215" y="644"/>
                    </a:lnTo>
                    <a:lnTo>
                      <a:pt x="1218" y="660"/>
                    </a:lnTo>
                    <a:lnTo>
                      <a:pt x="1220" y="677"/>
                    </a:lnTo>
                    <a:lnTo>
                      <a:pt x="1220" y="693"/>
                    </a:lnTo>
                    <a:lnTo>
                      <a:pt x="1220" y="710"/>
                    </a:lnTo>
                    <a:lnTo>
                      <a:pt x="1218" y="725"/>
                    </a:lnTo>
                    <a:lnTo>
                      <a:pt x="1216" y="741"/>
                    </a:lnTo>
                    <a:lnTo>
                      <a:pt x="1212" y="755"/>
                    </a:lnTo>
                    <a:lnTo>
                      <a:pt x="1208" y="771"/>
                    </a:lnTo>
                    <a:lnTo>
                      <a:pt x="1202" y="785"/>
                    </a:lnTo>
                    <a:lnTo>
                      <a:pt x="1194" y="798"/>
                    </a:lnTo>
                    <a:lnTo>
                      <a:pt x="1192" y="804"/>
                    </a:lnTo>
                    <a:lnTo>
                      <a:pt x="1193" y="809"/>
                    </a:lnTo>
                    <a:lnTo>
                      <a:pt x="1193" y="809"/>
                    </a:lnTo>
                    <a:lnTo>
                      <a:pt x="1194" y="813"/>
                    </a:lnTo>
                    <a:lnTo>
                      <a:pt x="1193" y="817"/>
                    </a:lnTo>
                    <a:lnTo>
                      <a:pt x="1191" y="821"/>
                    </a:lnTo>
                    <a:lnTo>
                      <a:pt x="1188" y="826"/>
                    </a:lnTo>
                    <a:lnTo>
                      <a:pt x="1188" y="826"/>
                    </a:lnTo>
                    <a:lnTo>
                      <a:pt x="1147" y="869"/>
                    </a:lnTo>
                    <a:lnTo>
                      <a:pt x="1109" y="909"/>
                    </a:lnTo>
                    <a:lnTo>
                      <a:pt x="1070" y="948"/>
                    </a:lnTo>
                    <a:lnTo>
                      <a:pt x="1031" y="985"/>
                    </a:lnTo>
                    <a:lnTo>
                      <a:pt x="952" y="1062"/>
                    </a:lnTo>
                    <a:lnTo>
                      <a:pt x="862" y="1146"/>
                    </a:lnTo>
                    <a:lnTo>
                      <a:pt x="862" y="1146"/>
                    </a:lnTo>
                    <a:lnTo>
                      <a:pt x="858" y="1151"/>
                    </a:lnTo>
                    <a:lnTo>
                      <a:pt x="857" y="1152"/>
                    </a:lnTo>
                    <a:lnTo>
                      <a:pt x="857" y="1152"/>
                    </a:lnTo>
                    <a:lnTo>
                      <a:pt x="853" y="1157"/>
                    </a:lnTo>
                    <a:lnTo>
                      <a:pt x="853" y="1157"/>
                    </a:lnTo>
                    <a:lnTo>
                      <a:pt x="834" y="1170"/>
                    </a:lnTo>
                    <a:lnTo>
                      <a:pt x="815" y="1182"/>
                    </a:lnTo>
                    <a:lnTo>
                      <a:pt x="798" y="1192"/>
                    </a:lnTo>
                    <a:lnTo>
                      <a:pt x="779" y="1200"/>
                    </a:lnTo>
                    <a:lnTo>
                      <a:pt x="761" y="1206"/>
                    </a:lnTo>
                    <a:lnTo>
                      <a:pt x="743" y="1211"/>
                    </a:lnTo>
                    <a:lnTo>
                      <a:pt x="724" y="1214"/>
                    </a:lnTo>
                    <a:lnTo>
                      <a:pt x="706" y="1215"/>
                    </a:lnTo>
                    <a:lnTo>
                      <a:pt x="706" y="1215"/>
                    </a:lnTo>
                    <a:close/>
                    <a:moveTo>
                      <a:pt x="231" y="43"/>
                    </a:moveTo>
                    <a:lnTo>
                      <a:pt x="231" y="43"/>
                    </a:lnTo>
                    <a:lnTo>
                      <a:pt x="206" y="57"/>
                    </a:lnTo>
                    <a:lnTo>
                      <a:pt x="182" y="72"/>
                    </a:lnTo>
                    <a:lnTo>
                      <a:pt x="159" y="90"/>
                    </a:lnTo>
                    <a:lnTo>
                      <a:pt x="137" y="108"/>
                    </a:lnTo>
                    <a:lnTo>
                      <a:pt x="114" y="129"/>
                    </a:lnTo>
                    <a:lnTo>
                      <a:pt x="93" y="151"/>
                    </a:lnTo>
                    <a:lnTo>
                      <a:pt x="73" y="175"/>
                    </a:lnTo>
                    <a:lnTo>
                      <a:pt x="54" y="198"/>
                    </a:lnTo>
                    <a:lnTo>
                      <a:pt x="54" y="198"/>
                    </a:lnTo>
                    <a:lnTo>
                      <a:pt x="50" y="202"/>
                    </a:lnTo>
                    <a:lnTo>
                      <a:pt x="46" y="205"/>
                    </a:lnTo>
                    <a:lnTo>
                      <a:pt x="40" y="208"/>
                    </a:lnTo>
                    <a:lnTo>
                      <a:pt x="40" y="216"/>
                    </a:lnTo>
                    <a:lnTo>
                      <a:pt x="40" y="216"/>
                    </a:lnTo>
                    <a:lnTo>
                      <a:pt x="39" y="280"/>
                    </a:lnTo>
                    <a:lnTo>
                      <a:pt x="40" y="311"/>
                    </a:lnTo>
                    <a:lnTo>
                      <a:pt x="41" y="342"/>
                    </a:lnTo>
                    <a:lnTo>
                      <a:pt x="43" y="371"/>
                    </a:lnTo>
                    <a:lnTo>
                      <a:pt x="45" y="400"/>
                    </a:lnTo>
                    <a:lnTo>
                      <a:pt x="49" y="427"/>
                    </a:lnTo>
                    <a:lnTo>
                      <a:pt x="52" y="453"/>
                    </a:lnTo>
                    <a:lnTo>
                      <a:pt x="56" y="479"/>
                    </a:lnTo>
                    <a:lnTo>
                      <a:pt x="61" y="504"/>
                    </a:lnTo>
                    <a:lnTo>
                      <a:pt x="68" y="529"/>
                    </a:lnTo>
                    <a:lnTo>
                      <a:pt x="74" y="552"/>
                    </a:lnTo>
                    <a:lnTo>
                      <a:pt x="80" y="574"/>
                    </a:lnTo>
                    <a:lnTo>
                      <a:pt x="88" y="596"/>
                    </a:lnTo>
                    <a:lnTo>
                      <a:pt x="96" y="618"/>
                    </a:lnTo>
                    <a:lnTo>
                      <a:pt x="105" y="637"/>
                    </a:lnTo>
                    <a:lnTo>
                      <a:pt x="105" y="637"/>
                    </a:lnTo>
                    <a:lnTo>
                      <a:pt x="107" y="642"/>
                    </a:lnTo>
                    <a:lnTo>
                      <a:pt x="107" y="648"/>
                    </a:lnTo>
                    <a:lnTo>
                      <a:pt x="107" y="654"/>
                    </a:lnTo>
                    <a:lnTo>
                      <a:pt x="112" y="658"/>
                    </a:lnTo>
                    <a:lnTo>
                      <a:pt x="112" y="658"/>
                    </a:lnTo>
                    <a:lnTo>
                      <a:pt x="131" y="671"/>
                    </a:lnTo>
                    <a:lnTo>
                      <a:pt x="148" y="686"/>
                    </a:lnTo>
                    <a:lnTo>
                      <a:pt x="165" y="701"/>
                    </a:lnTo>
                    <a:lnTo>
                      <a:pt x="181" y="718"/>
                    </a:lnTo>
                    <a:lnTo>
                      <a:pt x="213" y="751"/>
                    </a:lnTo>
                    <a:lnTo>
                      <a:pt x="243" y="785"/>
                    </a:lnTo>
                    <a:lnTo>
                      <a:pt x="243" y="785"/>
                    </a:lnTo>
                    <a:lnTo>
                      <a:pt x="276" y="822"/>
                    </a:lnTo>
                    <a:lnTo>
                      <a:pt x="294" y="841"/>
                    </a:lnTo>
                    <a:lnTo>
                      <a:pt x="311" y="859"/>
                    </a:lnTo>
                    <a:lnTo>
                      <a:pt x="579" y="1127"/>
                    </a:lnTo>
                    <a:lnTo>
                      <a:pt x="582" y="1128"/>
                    </a:lnTo>
                    <a:lnTo>
                      <a:pt x="582" y="1128"/>
                    </a:lnTo>
                    <a:lnTo>
                      <a:pt x="585" y="1129"/>
                    </a:lnTo>
                    <a:lnTo>
                      <a:pt x="588" y="1131"/>
                    </a:lnTo>
                    <a:lnTo>
                      <a:pt x="588" y="1131"/>
                    </a:lnTo>
                    <a:lnTo>
                      <a:pt x="604" y="1142"/>
                    </a:lnTo>
                    <a:lnTo>
                      <a:pt x="618" y="1152"/>
                    </a:lnTo>
                    <a:lnTo>
                      <a:pt x="633" y="1159"/>
                    </a:lnTo>
                    <a:lnTo>
                      <a:pt x="647" y="1165"/>
                    </a:lnTo>
                    <a:lnTo>
                      <a:pt x="662" y="1170"/>
                    </a:lnTo>
                    <a:lnTo>
                      <a:pt x="677" y="1174"/>
                    </a:lnTo>
                    <a:lnTo>
                      <a:pt x="691" y="1177"/>
                    </a:lnTo>
                    <a:lnTo>
                      <a:pt x="706" y="1177"/>
                    </a:lnTo>
                    <a:lnTo>
                      <a:pt x="706" y="1177"/>
                    </a:lnTo>
                    <a:lnTo>
                      <a:pt x="720" y="1177"/>
                    </a:lnTo>
                    <a:lnTo>
                      <a:pt x="735" y="1174"/>
                    </a:lnTo>
                    <a:lnTo>
                      <a:pt x="750" y="1170"/>
                    </a:lnTo>
                    <a:lnTo>
                      <a:pt x="765" y="1165"/>
                    </a:lnTo>
                    <a:lnTo>
                      <a:pt x="779" y="1159"/>
                    </a:lnTo>
                    <a:lnTo>
                      <a:pt x="794" y="1152"/>
                    </a:lnTo>
                    <a:lnTo>
                      <a:pt x="808" y="1142"/>
                    </a:lnTo>
                    <a:lnTo>
                      <a:pt x="823" y="1131"/>
                    </a:lnTo>
                    <a:lnTo>
                      <a:pt x="823" y="1131"/>
                    </a:lnTo>
                    <a:lnTo>
                      <a:pt x="824" y="1130"/>
                    </a:lnTo>
                    <a:lnTo>
                      <a:pt x="825" y="1130"/>
                    </a:lnTo>
                    <a:lnTo>
                      <a:pt x="826" y="1129"/>
                    </a:lnTo>
                    <a:lnTo>
                      <a:pt x="865" y="1090"/>
                    </a:lnTo>
                    <a:lnTo>
                      <a:pt x="865" y="1090"/>
                    </a:lnTo>
                    <a:lnTo>
                      <a:pt x="934" y="1017"/>
                    </a:lnTo>
                    <a:lnTo>
                      <a:pt x="1002" y="949"/>
                    </a:lnTo>
                    <a:lnTo>
                      <a:pt x="1069" y="883"/>
                    </a:lnTo>
                    <a:lnTo>
                      <a:pt x="1105" y="850"/>
                    </a:lnTo>
                    <a:lnTo>
                      <a:pt x="1140" y="817"/>
                    </a:lnTo>
                    <a:lnTo>
                      <a:pt x="1143" y="815"/>
                    </a:lnTo>
                    <a:lnTo>
                      <a:pt x="1144" y="811"/>
                    </a:lnTo>
                    <a:lnTo>
                      <a:pt x="1144" y="811"/>
                    </a:lnTo>
                    <a:lnTo>
                      <a:pt x="1145" y="807"/>
                    </a:lnTo>
                    <a:lnTo>
                      <a:pt x="1147" y="803"/>
                    </a:lnTo>
                    <a:lnTo>
                      <a:pt x="1147" y="803"/>
                    </a:lnTo>
                    <a:lnTo>
                      <a:pt x="1157" y="786"/>
                    </a:lnTo>
                    <a:lnTo>
                      <a:pt x="1165" y="770"/>
                    </a:lnTo>
                    <a:lnTo>
                      <a:pt x="1173" y="753"/>
                    </a:lnTo>
                    <a:lnTo>
                      <a:pt x="1177" y="736"/>
                    </a:lnTo>
                    <a:lnTo>
                      <a:pt x="1180" y="720"/>
                    </a:lnTo>
                    <a:lnTo>
                      <a:pt x="1182" y="703"/>
                    </a:lnTo>
                    <a:lnTo>
                      <a:pt x="1182" y="688"/>
                    </a:lnTo>
                    <a:lnTo>
                      <a:pt x="1181" y="672"/>
                    </a:lnTo>
                    <a:lnTo>
                      <a:pt x="1179" y="657"/>
                    </a:lnTo>
                    <a:lnTo>
                      <a:pt x="1176" y="642"/>
                    </a:lnTo>
                    <a:lnTo>
                      <a:pt x="1173" y="628"/>
                    </a:lnTo>
                    <a:lnTo>
                      <a:pt x="1169" y="614"/>
                    </a:lnTo>
                    <a:lnTo>
                      <a:pt x="1158" y="588"/>
                    </a:lnTo>
                    <a:lnTo>
                      <a:pt x="1148" y="564"/>
                    </a:lnTo>
                    <a:lnTo>
                      <a:pt x="1146" y="560"/>
                    </a:lnTo>
                    <a:lnTo>
                      <a:pt x="1143" y="558"/>
                    </a:lnTo>
                    <a:lnTo>
                      <a:pt x="1143" y="558"/>
                    </a:lnTo>
                    <a:lnTo>
                      <a:pt x="1140" y="556"/>
                    </a:lnTo>
                    <a:lnTo>
                      <a:pt x="1140" y="556"/>
                    </a:lnTo>
                    <a:lnTo>
                      <a:pt x="1089" y="514"/>
                    </a:lnTo>
                    <a:lnTo>
                      <a:pt x="1039" y="471"/>
                    </a:lnTo>
                    <a:lnTo>
                      <a:pt x="991" y="427"/>
                    </a:lnTo>
                    <a:lnTo>
                      <a:pt x="942" y="381"/>
                    </a:lnTo>
                    <a:lnTo>
                      <a:pt x="894" y="335"/>
                    </a:lnTo>
                    <a:lnTo>
                      <a:pt x="846" y="289"/>
                    </a:lnTo>
                    <a:lnTo>
                      <a:pt x="752" y="196"/>
                    </a:lnTo>
                    <a:lnTo>
                      <a:pt x="752" y="196"/>
                    </a:lnTo>
                    <a:lnTo>
                      <a:pt x="629" y="75"/>
                    </a:lnTo>
                    <a:lnTo>
                      <a:pt x="627" y="72"/>
                    </a:lnTo>
                    <a:lnTo>
                      <a:pt x="623" y="72"/>
                    </a:lnTo>
                    <a:lnTo>
                      <a:pt x="622" y="71"/>
                    </a:lnTo>
                    <a:lnTo>
                      <a:pt x="622" y="71"/>
                    </a:lnTo>
                    <a:lnTo>
                      <a:pt x="590" y="64"/>
                    </a:lnTo>
                    <a:lnTo>
                      <a:pt x="558" y="57"/>
                    </a:lnTo>
                    <a:lnTo>
                      <a:pt x="525" y="52"/>
                    </a:lnTo>
                    <a:lnTo>
                      <a:pt x="491" y="46"/>
                    </a:lnTo>
                    <a:lnTo>
                      <a:pt x="455" y="43"/>
                    </a:lnTo>
                    <a:lnTo>
                      <a:pt x="417" y="40"/>
                    </a:lnTo>
                    <a:lnTo>
                      <a:pt x="377" y="39"/>
                    </a:lnTo>
                    <a:lnTo>
                      <a:pt x="336" y="38"/>
                    </a:lnTo>
                    <a:lnTo>
                      <a:pt x="336" y="38"/>
                    </a:lnTo>
                    <a:lnTo>
                      <a:pt x="291" y="39"/>
                    </a:lnTo>
                    <a:lnTo>
                      <a:pt x="241" y="40"/>
                    </a:lnTo>
                    <a:lnTo>
                      <a:pt x="236" y="40"/>
                    </a:lnTo>
                    <a:lnTo>
                      <a:pt x="232" y="42"/>
                    </a:lnTo>
                    <a:lnTo>
                      <a:pt x="232" y="42"/>
                    </a:lnTo>
                    <a:lnTo>
                      <a:pt x="231" y="43"/>
                    </a:lnTo>
                    <a:lnTo>
                      <a:pt x="231" y="43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03" name="chenying0907 927"/>
              <p:cNvSpPr>
                <a:spLocks noEditPoints="1"/>
              </p:cNvSpPr>
              <p:nvPr/>
            </p:nvSpPr>
            <p:spPr bwMode="auto">
              <a:xfrm>
                <a:off x="3424238" y="1154113"/>
                <a:ext cx="557213" cy="225425"/>
              </a:xfrm>
              <a:custGeom>
                <a:avLst/>
                <a:gdLst/>
                <a:ahLst/>
                <a:cxnLst>
                  <a:cxn ang="0">
                    <a:pos x="77" y="421"/>
                  </a:cxn>
                  <a:cxn ang="0">
                    <a:pos x="65" y="420"/>
                  </a:cxn>
                  <a:cxn ang="0">
                    <a:pos x="28" y="385"/>
                  </a:cxn>
                  <a:cxn ang="0">
                    <a:pos x="2" y="324"/>
                  </a:cxn>
                  <a:cxn ang="0">
                    <a:pos x="1" y="253"/>
                  </a:cxn>
                  <a:cxn ang="0">
                    <a:pos x="3" y="188"/>
                  </a:cxn>
                  <a:cxn ang="0">
                    <a:pos x="40" y="100"/>
                  </a:cxn>
                  <a:cxn ang="0">
                    <a:pos x="87" y="65"/>
                  </a:cxn>
                  <a:cxn ang="0">
                    <a:pos x="160" y="37"/>
                  </a:cxn>
                  <a:cxn ang="0">
                    <a:pos x="250" y="24"/>
                  </a:cxn>
                  <a:cxn ang="0">
                    <a:pos x="311" y="37"/>
                  </a:cxn>
                  <a:cxn ang="0">
                    <a:pos x="412" y="72"/>
                  </a:cxn>
                  <a:cxn ang="0">
                    <a:pos x="529" y="127"/>
                  </a:cxn>
                  <a:cxn ang="0">
                    <a:pos x="587" y="70"/>
                  </a:cxn>
                  <a:cxn ang="0">
                    <a:pos x="661" y="29"/>
                  </a:cxn>
                  <a:cxn ang="0">
                    <a:pos x="790" y="1"/>
                  </a:cxn>
                  <a:cxn ang="0">
                    <a:pos x="894" y="10"/>
                  </a:cxn>
                  <a:cxn ang="0">
                    <a:pos x="971" y="35"/>
                  </a:cxn>
                  <a:cxn ang="0">
                    <a:pos x="1030" y="87"/>
                  </a:cxn>
                  <a:cxn ang="0">
                    <a:pos x="1052" y="163"/>
                  </a:cxn>
                  <a:cxn ang="0">
                    <a:pos x="1025" y="252"/>
                  </a:cxn>
                  <a:cxn ang="0">
                    <a:pos x="951" y="306"/>
                  </a:cxn>
                  <a:cxn ang="0">
                    <a:pos x="871" y="326"/>
                  </a:cxn>
                  <a:cxn ang="0">
                    <a:pos x="769" y="315"/>
                  </a:cxn>
                  <a:cxn ang="0">
                    <a:pos x="623" y="246"/>
                  </a:cxn>
                  <a:cxn ang="0">
                    <a:pos x="524" y="190"/>
                  </a:cxn>
                  <a:cxn ang="0">
                    <a:pos x="479" y="259"/>
                  </a:cxn>
                  <a:cxn ang="0">
                    <a:pos x="458" y="261"/>
                  </a:cxn>
                  <a:cxn ang="0">
                    <a:pos x="451" y="244"/>
                  </a:cxn>
                  <a:cxn ang="0">
                    <a:pos x="504" y="162"/>
                  </a:cxn>
                  <a:cxn ang="0">
                    <a:pos x="394" y="95"/>
                  </a:cxn>
                  <a:cxn ang="0">
                    <a:pos x="310" y="68"/>
                  </a:cxn>
                  <a:cxn ang="0">
                    <a:pos x="213" y="57"/>
                  </a:cxn>
                  <a:cxn ang="0">
                    <a:pos x="142" y="76"/>
                  </a:cxn>
                  <a:cxn ang="0">
                    <a:pos x="89" y="99"/>
                  </a:cxn>
                  <a:cxn ang="0">
                    <a:pos x="47" y="159"/>
                  </a:cxn>
                  <a:cxn ang="0">
                    <a:pos x="30" y="231"/>
                  </a:cxn>
                  <a:cxn ang="0">
                    <a:pos x="41" y="335"/>
                  </a:cxn>
                  <a:cxn ang="0">
                    <a:pos x="65" y="372"/>
                  </a:cxn>
                  <a:cxn ang="0">
                    <a:pos x="101" y="397"/>
                  </a:cxn>
                  <a:cxn ang="0">
                    <a:pos x="117" y="394"/>
                  </a:cxn>
                  <a:cxn ang="0">
                    <a:pos x="127" y="410"/>
                  </a:cxn>
                  <a:cxn ang="0">
                    <a:pos x="112" y="425"/>
                  </a:cxn>
                  <a:cxn ang="0">
                    <a:pos x="819" y="29"/>
                  </a:cxn>
                  <a:cxn ang="0">
                    <a:pos x="736" y="41"/>
                  </a:cxn>
                  <a:cxn ang="0">
                    <a:pos x="628" y="80"/>
                  </a:cxn>
                  <a:cxn ang="0">
                    <a:pos x="550" y="152"/>
                  </a:cxn>
                  <a:cxn ang="0">
                    <a:pos x="632" y="213"/>
                  </a:cxn>
                  <a:cxn ang="0">
                    <a:pos x="723" y="264"/>
                  </a:cxn>
                  <a:cxn ang="0">
                    <a:pos x="808" y="289"/>
                  </a:cxn>
                  <a:cxn ang="0">
                    <a:pos x="922" y="285"/>
                  </a:cxn>
                  <a:cxn ang="0">
                    <a:pos x="994" y="243"/>
                  </a:cxn>
                  <a:cxn ang="0">
                    <a:pos x="1021" y="169"/>
                  </a:cxn>
                  <a:cxn ang="0">
                    <a:pos x="1014" y="119"/>
                  </a:cxn>
                  <a:cxn ang="0">
                    <a:pos x="991" y="91"/>
                  </a:cxn>
                  <a:cxn ang="0">
                    <a:pos x="938" y="55"/>
                  </a:cxn>
                  <a:cxn ang="0">
                    <a:pos x="849" y="32"/>
                  </a:cxn>
                </a:cxnLst>
                <a:rect l="0" t="0" r="r" b="b"/>
                <a:pathLst>
                  <a:path w="1052" h="426">
                    <a:moveTo>
                      <a:pt x="96" y="426"/>
                    </a:moveTo>
                    <a:lnTo>
                      <a:pt x="96" y="426"/>
                    </a:lnTo>
                    <a:lnTo>
                      <a:pt x="90" y="425"/>
                    </a:lnTo>
                    <a:lnTo>
                      <a:pt x="85" y="425"/>
                    </a:lnTo>
                    <a:lnTo>
                      <a:pt x="80" y="423"/>
                    </a:lnTo>
                    <a:lnTo>
                      <a:pt x="77" y="421"/>
                    </a:lnTo>
                    <a:lnTo>
                      <a:pt x="74" y="418"/>
                    </a:lnTo>
                    <a:lnTo>
                      <a:pt x="68" y="423"/>
                    </a:lnTo>
                    <a:lnTo>
                      <a:pt x="68" y="421"/>
                    </a:lnTo>
                    <a:lnTo>
                      <a:pt x="68" y="421"/>
                    </a:lnTo>
                    <a:lnTo>
                      <a:pt x="65" y="420"/>
                    </a:lnTo>
                    <a:lnTo>
                      <a:pt x="65" y="420"/>
                    </a:lnTo>
                    <a:lnTo>
                      <a:pt x="59" y="417"/>
                    </a:lnTo>
                    <a:lnTo>
                      <a:pt x="53" y="413"/>
                    </a:lnTo>
                    <a:lnTo>
                      <a:pt x="53" y="413"/>
                    </a:lnTo>
                    <a:lnTo>
                      <a:pt x="44" y="405"/>
                    </a:lnTo>
                    <a:lnTo>
                      <a:pt x="36" y="396"/>
                    </a:lnTo>
                    <a:lnTo>
                      <a:pt x="28" y="385"/>
                    </a:lnTo>
                    <a:lnTo>
                      <a:pt x="21" y="373"/>
                    </a:lnTo>
                    <a:lnTo>
                      <a:pt x="14" y="361"/>
                    </a:lnTo>
                    <a:lnTo>
                      <a:pt x="9" y="349"/>
                    </a:lnTo>
                    <a:lnTo>
                      <a:pt x="5" y="336"/>
                    </a:lnTo>
                    <a:lnTo>
                      <a:pt x="2" y="324"/>
                    </a:lnTo>
                    <a:lnTo>
                      <a:pt x="2" y="324"/>
                    </a:lnTo>
                    <a:lnTo>
                      <a:pt x="0" y="313"/>
                    </a:lnTo>
                    <a:lnTo>
                      <a:pt x="0" y="300"/>
                    </a:lnTo>
                    <a:lnTo>
                      <a:pt x="0" y="275"/>
                    </a:lnTo>
                    <a:lnTo>
                      <a:pt x="0" y="275"/>
                    </a:lnTo>
                    <a:lnTo>
                      <a:pt x="1" y="253"/>
                    </a:lnTo>
                    <a:lnTo>
                      <a:pt x="1" y="253"/>
                    </a:lnTo>
                    <a:lnTo>
                      <a:pt x="1" y="234"/>
                    </a:lnTo>
                    <a:lnTo>
                      <a:pt x="1" y="234"/>
                    </a:lnTo>
                    <a:lnTo>
                      <a:pt x="0" y="210"/>
                    </a:lnTo>
                    <a:lnTo>
                      <a:pt x="1" y="198"/>
                    </a:lnTo>
                    <a:lnTo>
                      <a:pt x="3" y="188"/>
                    </a:lnTo>
                    <a:lnTo>
                      <a:pt x="3" y="188"/>
                    </a:lnTo>
                    <a:lnTo>
                      <a:pt x="8" y="166"/>
                    </a:lnTo>
                    <a:lnTo>
                      <a:pt x="13" y="153"/>
                    </a:lnTo>
                    <a:lnTo>
                      <a:pt x="18" y="139"/>
                    </a:lnTo>
                    <a:lnTo>
                      <a:pt x="25" y="126"/>
                    </a:lnTo>
                    <a:lnTo>
                      <a:pt x="32" y="112"/>
                    </a:lnTo>
                    <a:lnTo>
                      <a:pt x="40" y="100"/>
                    </a:lnTo>
                    <a:lnTo>
                      <a:pt x="44" y="95"/>
                    </a:lnTo>
                    <a:lnTo>
                      <a:pt x="49" y="89"/>
                    </a:lnTo>
                    <a:lnTo>
                      <a:pt x="49" y="89"/>
                    </a:lnTo>
                    <a:lnTo>
                      <a:pt x="62" y="80"/>
                    </a:lnTo>
                    <a:lnTo>
                      <a:pt x="73" y="72"/>
                    </a:lnTo>
                    <a:lnTo>
                      <a:pt x="87" y="65"/>
                    </a:lnTo>
                    <a:lnTo>
                      <a:pt x="100" y="58"/>
                    </a:lnTo>
                    <a:lnTo>
                      <a:pt x="114" y="53"/>
                    </a:lnTo>
                    <a:lnTo>
                      <a:pt x="127" y="47"/>
                    </a:lnTo>
                    <a:lnTo>
                      <a:pt x="156" y="38"/>
                    </a:lnTo>
                    <a:lnTo>
                      <a:pt x="160" y="37"/>
                    </a:lnTo>
                    <a:lnTo>
                      <a:pt x="160" y="37"/>
                    </a:lnTo>
                    <a:lnTo>
                      <a:pt x="180" y="31"/>
                    </a:lnTo>
                    <a:lnTo>
                      <a:pt x="198" y="27"/>
                    </a:lnTo>
                    <a:lnTo>
                      <a:pt x="218" y="24"/>
                    </a:lnTo>
                    <a:lnTo>
                      <a:pt x="236" y="24"/>
                    </a:lnTo>
                    <a:lnTo>
                      <a:pt x="236" y="24"/>
                    </a:lnTo>
                    <a:lnTo>
                      <a:pt x="250" y="24"/>
                    </a:lnTo>
                    <a:lnTo>
                      <a:pt x="262" y="25"/>
                    </a:lnTo>
                    <a:lnTo>
                      <a:pt x="275" y="27"/>
                    </a:lnTo>
                    <a:lnTo>
                      <a:pt x="287" y="31"/>
                    </a:lnTo>
                    <a:lnTo>
                      <a:pt x="287" y="31"/>
                    </a:lnTo>
                    <a:lnTo>
                      <a:pt x="309" y="36"/>
                    </a:lnTo>
                    <a:lnTo>
                      <a:pt x="311" y="37"/>
                    </a:lnTo>
                    <a:lnTo>
                      <a:pt x="311" y="37"/>
                    </a:lnTo>
                    <a:lnTo>
                      <a:pt x="338" y="44"/>
                    </a:lnTo>
                    <a:lnTo>
                      <a:pt x="362" y="51"/>
                    </a:lnTo>
                    <a:lnTo>
                      <a:pt x="387" y="60"/>
                    </a:lnTo>
                    <a:lnTo>
                      <a:pt x="400" y="66"/>
                    </a:lnTo>
                    <a:lnTo>
                      <a:pt x="412" y="72"/>
                    </a:lnTo>
                    <a:lnTo>
                      <a:pt x="412" y="72"/>
                    </a:lnTo>
                    <a:lnTo>
                      <a:pt x="438" y="85"/>
                    </a:lnTo>
                    <a:lnTo>
                      <a:pt x="464" y="100"/>
                    </a:lnTo>
                    <a:lnTo>
                      <a:pt x="513" y="130"/>
                    </a:lnTo>
                    <a:lnTo>
                      <a:pt x="523" y="136"/>
                    </a:lnTo>
                    <a:lnTo>
                      <a:pt x="529" y="127"/>
                    </a:lnTo>
                    <a:lnTo>
                      <a:pt x="529" y="127"/>
                    </a:lnTo>
                    <a:lnTo>
                      <a:pt x="540" y="113"/>
                    </a:lnTo>
                    <a:lnTo>
                      <a:pt x="551" y="101"/>
                    </a:lnTo>
                    <a:lnTo>
                      <a:pt x="563" y="89"/>
                    </a:lnTo>
                    <a:lnTo>
                      <a:pt x="574" y="79"/>
                    </a:lnTo>
                    <a:lnTo>
                      <a:pt x="587" y="70"/>
                    </a:lnTo>
                    <a:lnTo>
                      <a:pt x="599" y="60"/>
                    </a:lnTo>
                    <a:lnTo>
                      <a:pt x="611" y="52"/>
                    </a:lnTo>
                    <a:lnTo>
                      <a:pt x="625" y="45"/>
                    </a:lnTo>
                    <a:lnTo>
                      <a:pt x="625" y="45"/>
                    </a:lnTo>
                    <a:lnTo>
                      <a:pt x="642" y="37"/>
                    </a:lnTo>
                    <a:lnTo>
                      <a:pt x="661" y="29"/>
                    </a:lnTo>
                    <a:lnTo>
                      <a:pt x="680" y="23"/>
                    </a:lnTo>
                    <a:lnTo>
                      <a:pt x="698" y="18"/>
                    </a:lnTo>
                    <a:lnTo>
                      <a:pt x="734" y="10"/>
                    </a:lnTo>
                    <a:lnTo>
                      <a:pt x="767" y="4"/>
                    </a:lnTo>
                    <a:lnTo>
                      <a:pt x="767" y="4"/>
                    </a:lnTo>
                    <a:lnTo>
                      <a:pt x="790" y="1"/>
                    </a:lnTo>
                    <a:lnTo>
                      <a:pt x="813" y="0"/>
                    </a:lnTo>
                    <a:lnTo>
                      <a:pt x="813" y="0"/>
                    </a:lnTo>
                    <a:lnTo>
                      <a:pt x="826" y="0"/>
                    </a:lnTo>
                    <a:lnTo>
                      <a:pt x="841" y="1"/>
                    </a:lnTo>
                    <a:lnTo>
                      <a:pt x="868" y="5"/>
                    </a:lnTo>
                    <a:lnTo>
                      <a:pt x="894" y="10"/>
                    </a:lnTo>
                    <a:lnTo>
                      <a:pt x="922" y="16"/>
                    </a:lnTo>
                    <a:lnTo>
                      <a:pt x="922" y="16"/>
                    </a:lnTo>
                    <a:lnTo>
                      <a:pt x="935" y="19"/>
                    </a:lnTo>
                    <a:lnTo>
                      <a:pt x="947" y="23"/>
                    </a:lnTo>
                    <a:lnTo>
                      <a:pt x="959" y="28"/>
                    </a:lnTo>
                    <a:lnTo>
                      <a:pt x="971" y="35"/>
                    </a:lnTo>
                    <a:lnTo>
                      <a:pt x="982" y="42"/>
                    </a:lnTo>
                    <a:lnTo>
                      <a:pt x="994" y="49"/>
                    </a:lnTo>
                    <a:lnTo>
                      <a:pt x="1004" y="57"/>
                    </a:lnTo>
                    <a:lnTo>
                      <a:pt x="1013" y="67"/>
                    </a:lnTo>
                    <a:lnTo>
                      <a:pt x="1022" y="77"/>
                    </a:lnTo>
                    <a:lnTo>
                      <a:pt x="1030" y="87"/>
                    </a:lnTo>
                    <a:lnTo>
                      <a:pt x="1037" y="99"/>
                    </a:lnTo>
                    <a:lnTo>
                      <a:pt x="1043" y="110"/>
                    </a:lnTo>
                    <a:lnTo>
                      <a:pt x="1047" y="122"/>
                    </a:lnTo>
                    <a:lnTo>
                      <a:pt x="1050" y="135"/>
                    </a:lnTo>
                    <a:lnTo>
                      <a:pt x="1052" y="148"/>
                    </a:lnTo>
                    <a:lnTo>
                      <a:pt x="1052" y="163"/>
                    </a:lnTo>
                    <a:lnTo>
                      <a:pt x="1052" y="163"/>
                    </a:lnTo>
                    <a:lnTo>
                      <a:pt x="1050" y="183"/>
                    </a:lnTo>
                    <a:lnTo>
                      <a:pt x="1047" y="203"/>
                    </a:lnTo>
                    <a:lnTo>
                      <a:pt x="1041" y="221"/>
                    </a:lnTo>
                    <a:lnTo>
                      <a:pt x="1034" y="237"/>
                    </a:lnTo>
                    <a:lnTo>
                      <a:pt x="1025" y="252"/>
                    </a:lnTo>
                    <a:lnTo>
                      <a:pt x="1014" y="264"/>
                    </a:lnTo>
                    <a:lnTo>
                      <a:pt x="1003" y="275"/>
                    </a:lnTo>
                    <a:lnTo>
                      <a:pt x="991" y="285"/>
                    </a:lnTo>
                    <a:lnTo>
                      <a:pt x="978" y="293"/>
                    </a:lnTo>
                    <a:lnTo>
                      <a:pt x="965" y="300"/>
                    </a:lnTo>
                    <a:lnTo>
                      <a:pt x="951" y="306"/>
                    </a:lnTo>
                    <a:lnTo>
                      <a:pt x="938" y="311"/>
                    </a:lnTo>
                    <a:lnTo>
                      <a:pt x="924" y="316"/>
                    </a:lnTo>
                    <a:lnTo>
                      <a:pt x="912" y="320"/>
                    </a:lnTo>
                    <a:lnTo>
                      <a:pt x="887" y="324"/>
                    </a:lnTo>
                    <a:lnTo>
                      <a:pt x="887" y="324"/>
                    </a:lnTo>
                    <a:lnTo>
                      <a:pt x="871" y="326"/>
                    </a:lnTo>
                    <a:lnTo>
                      <a:pt x="854" y="327"/>
                    </a:lnTo>
                    <a:lnTo>
                      <a:pt x="854" y="327"/>
                    </a:lnTo>
                    <a:lnTo>
                      <a:pt x="841" y="326"/>
                    </a:lnTo>
                    <a:lnTo>
                      <a:pt x="827" y="325"/>
                    </a:lnTo>
                    <a:lnTo>
                      <a:pt x="799" y="321"/>
                    </a:lnTo>
                    <a:lnTo>
                      <a:pt x="769" y="315"/>
                    </a:lnTo>
                    <a:lnTo>
                      <a:pt x="740" y="305"/>
                    </a:lnTo>
                    <a:lnTo>
                      <a:pt x="711" y="294"/>
                    </a:lnTo>
                    <a:lnTo>
                      <a:pt x="681" y="281"/>
                    </a:lnTo>
                    <a:lnTo>
                      <a:pt x="652" y="265"/>
                    </a:lnTo>
                    <a:lnTo>
                      <a:pt x="623" y="246"/>
                    </a:lnTo>
                    <a:lnTo>
                      <a:pt x="623" y="246"/>
                    </a:lnTo>
                    <a:lnTo>
                      <a:pt x="597" y="229"/>
                    </a:lnTo>
                    <a:lnTo>
                      <a:pt x="571" y="209"/>
                    </a:lnTo>
                    <a:lnTo>
                      <a:pt x="571" y="209"/>
                    </a:lnTo>
                    <a:lnTo>
                      <a:pt x="541" y="187"/>
                    </a:lnTo>
                    <a:lnTo>
                      <a:pt x="531" y="179"/>
                    </a:lnTo>
                    <a:lnTo>
                      <a:pt x="524" y="190"/>
                    </a:lnTo>
                    <a:lnTo>
                      <a:pt x="524" y="190"/>
                    </a:lnTo>
                    <a:lnTo>
                      <a:pt x="500" y="227"/>
                    </a:lnTo>
                    <a:lnTo>
                      <a:pt x="500" y="227"/>
                    </a:lnTo>
                    <a:lnTo>
                      <a:pt x="482" y="256"/>
                    </a:lnTo>
                    <a:lnTo>
                      <a:pt x="482" y="256"/>
                    </a:lnTo>
                    <a:lnTo>
                      <a:pt x="479" y="259"/>
                    </a:lnTo>
                    <a:lnTo>
                      <a:pt x="476" y="262"/>
                    </a:lnTo>
                    <a:lnTo>
                      <a:pt x="473" y="263"/>
                    </a:lnTo>
                    <a:lnTo>
                      <a:pt x="469" y="263"/>
                    </a:lnTo>
                    <a:lnTo>
                      <a:pt x="469" y="263"/>
                    </a:lnTo>
                    <a:lnTo>
                      <a:pt x="464" y="263"/>
                    </a:lnTo>
                    <a:lnTo>
                      <a:pt x="458" y="261"/>
                    </a:lnTo>
                    <a:lnTo>
                      <a:pt x="455" y="258"/>
                    </a:lnTo>
                    <a:lnTo>
                      <a:pt x="452" y="254"/>
                    </a:lnTo>
                    <a:lnTo>
                      <a:pt x="452" y="254"/>
                    </a:lnTo>
                    <a:lnTo>
                      <a:pt x="451" y="251"/>
                    </a:lnTo>
                    <a:lnTo>
                      <a:pt x="450" y="247"/>
                    </a:lnTo>
                    <a:lnTo>
                      <a:pt x="451" y="244"/>
                    </a:lnTo>
                    <a:lnTo>
                      <a:pt x="453" y="240"/>
                    </a:lnTo>
                    <a:lnTo>
                      <a:pt x="453" y="240"/>
                    </a:lnTo>
                    <a:lnTo>
                      <a:pt x="474" y="208"/>
                    </a:lnTo>
                    <a:lnTo>
                      <a:pt x="474" y="208"/>
                    </a:lnTo>
                    <a:lnTo>
                      <a:pt x="498" y="172"/>
                    </a:lnTo>
                    <a:lnTo>
                      <a:pt x="504" y="162"/>
                    </a:lnTo>
                    <a:lnTo>
                      <a:pt x="477" y="144"/>
                    </a:lnTo>
                    <a:lnTo>
                      <a:pt x="477" y="144"/>
                    </a:lnTo>
                    <a:lnTo>
                      <a:pt x="445" y="123"/>
                    </a:lnTo>
                    <a:lnTo>
                      <a:pt x="429" y="113"/>
                    </a:lnTo>
                    <a:lnTo>
                      <a:pt x="412" y="104"/>
                    </a:lnTo>
                    <a:lnTo>
                      <a:pt x="394" y="95"/>
                    </a:lnTo>
                    <a:lnTo>
                      <a:pt x="377" y="86"/>
                    </a:lnTo>
                    <a:lnTo>
                      <a:pt x="359" y="80"/>
                    </a:lnTo>
                    <a:lnTo>
                      <a:pt x="343" y="75"/>
                    </a:lnTo>
                    <a:lnTo>
                      <a:pt x="335" y="74"/>
                    </a:lnTo>
                    <a:lnTo>
                      <a:pt x="335" y="74"/>
                    </a:lnTo>
                    <a:lnTo>
                      <a:pt x="310" y="68"/>
                    </a:lnTo>
                    <a:lnTo>
                      <a:pt x="284" y="63"/>
                    </a:lnTo>
                    <a:lnTo>
                      <a:pt x="256" y="58"/>
                    </a:lnTo>
                    <a:lnTo>
                      <a:pt x="243" y="57"/>
                    </a:lnTo>
                    <a:lnTo>
                      <a:pt x="229" y="57"/>
                    </a:lnTo>
                    <a:lnTo>
                      <a:pt x="229" y="57"/>
                    </a:lnTo>
                    <a:lnTo>
                      <a:pt x="213" y="57"/>
                    </a:lnTo>
                    <a:lnTo>
                      <a:pt x="196" y="59"/>
                    </a:lnTo>
                    <a:lnTo>
                      <a:pt x="182" y="64"/>
                    </a:lnTo>
                    <a:lnTo>
                      <a:pt x="167" y="68"/>
                    </a:lnTo>
                    <a:lnTo>
                      <a:pt x="167" y="68"/>
                    </a:lnTo>
                    <a:lnTo>
                      <a:pt x="156" y="72"/>
                    </a:lnTo>
                    <a:lnTo>
                      <a:pt x="142" y="76"/>
                    </a:lnTo>
                    <a:lnTo>
                      <a:pt x="142" y="76"/>
                    </a:lnTo>
                    <a:lnTo>
                      <a:pt x="128" y="81"/>
                    </a:lnTo>
                    <a:lnTo>
                      <a:pt x="115" y="86"/>
                    </a:lnTo>
                    <a:lnTo>
                      <a:pt x="101" y="91"/>
                    </a:lnTo>
                    <a:lnTo>
                      <a:pt x="89" y="99"/>
                    </a:lnTo>
                    <a:lnTo>
                      <a:pt x="89" y="99"/>
                    </a:lnTo>
                    <a:lnTo>
                      <a:pt x="81" y="106"/>
                    </a:lnTo>
                    <a:lnTo>
                      <a:pt x="74" y="112"/>
                    </a:lnTo>
                    <a:lnTo>
                      <a:pt x="68" y="119"/>
                    </a:lnTo>
                    <a:lnTo>
                      <a:pt x="63" y="127"/>
                    </a:lnTo>
                    <a:lnTo>
                      <a:pt x="55" y="143"/>
                    </a:lnTo>
                    <a:lnTo>
                      <a:pt x="47" y="159"/>
                    </a:lnTo>
                    <a:lnTo>
                      <a:pt x="44" y="166"/>
                    </a:lnTo>
                    <a:lnTo>
                      <a:pt x="44" y="166"/>
                    </a:lnTo>
                    <a:lnTo>
                      <a:pt x="40" y="175"/>
                    </a:lnTo>
                    <a:lnTo>
                      <a:pt x="37" y="184"/>
                    </a:lnTo>
                    <a:lnTo>
                      <a:pt x="33" y="207"/>
                    </a:lnTo>
                    <a:lnTo>
                      <a:pt x="30" y="231"/>
                    </a:lnTo>
                    <a:lnTo>
                      <a:pt x="29" y="256"/>
                    </a:lnTo>
                    <a:lnTo>
                      <a:pt x="30" y="281"/>
                    </a:lnTo>
                    <a:lnTo>
                      <a:pt x="33" y="304"/>
                    </a:lnTo>
                    <a:lnTo>
                      <a:pt x="35" y="316"/>
                    </a:lnTo>
                    <a:lnTo>
                      <a:pt x="38" y="326"/>
                    </a:lnTo>
                    <a:lnTo>
                      <a:pt x="41" y="335"/>
                    </a:lnTo>
                    <a:lnTo>
                      <a:pt x="45" y="344"/>
                    </a:lnTo>
                    <a:lnTo>
                      <a:pt x="45" y="344"/>
                    </a:lnTo>
                    <a:lnTo>
                      <a:pt x="49" y="353"/>
                    </a:lnTo>
                    <a:lnTo>
                      <a:pt x="55" y="360"/>
                    </a:lnTo>
                    <a:lnTo>
                      <a:pt x="60" y="366"/>
                    </a:lnTo>
                    <a:lnTo>
                      <a:pt x="65" y="372"/>
                    </a:lnTo>
                    <a:lnTo>
                      <a:pt x="71" y="378"/>
                    </a:lnTo>
                    <a:lnTo>
                      <a:pt x="77" y="382"/>
                    </a:lnTo>
                    <a:lnTo>
                      <a:pt x="92" y="391"/>
                    </a:lnTo>
                    <a:lnTo>
                      <a:pt x="92" y="391"/>
                    </a:lnTo>
                    <a:lnTo>
                      <a:pt x="97" y="394"/>
                    </a:lnTo>
                    <a:lnTo>
                      <a:pt x="101" y="397"/>
                    </a:lnTo>
                    <a:lnTo>
                      <a:pt x="108" y="390"/>
                    </a:lnTo>
                    <a:lnTo>
                      <a:pt x="109" y="393"/>
                    </a:lnTo>
                    <a:lnTo>
                      <a:pt x="109" y="393"/>
                    </a:lnTo>
                    <a:lnTo>
                      <a:pt x="112" y="393"/>
                    </a:lnTo>
                    <a:lnTo>
                      <a:pt x="112" y="393"/>
                    </a:lnTo>
                    <a:lnTo>
                      <a:pt x="117" y="394"/>
                    </a:lnTo>
                    <a:lnTo>
                      <a:pt x="121" y="395"/>
                    </a:lnTo>
                    <a:lnTo>
                      <a:pt x="123" y="397"/>
                    </a:lnTo>
                    <a:lnTo>
                      <a:pt x="125" y="400"/>
                    </a:lnTo>
                    <a:lnTo>
                      <a:pt x="127" y="405"/>
                    </a:lnTo>
                    <a:lnTo>
                      <a:pt x="127" y="410"/>
                    </a:lnTo>
                    <a:lnTo>
                      <a:pt x="127" y="410"/>
                    </a:lnTo>
                    <a:lnTo>
                      <a:pt x="127" y="413"/>
                    </a:lnTo>
                    <a:lnTo>
                      <a:pt x="125" y="419"/>
                    </a:lnTo>
                    <a:lnTo>
                      <a:pt x="123" y="421"/>
                    </a:lnTo>
                    <a:lnTo>
                      <a:pt x="121" y="423"/>
                    </a:lnTo>
                    <a:lnTo>
                      <a:pt x="117" y="425"/>
                    </a:lnTo>
                    <a:lnTo>
                      <a:pt x="112" y="425"/>
                    </a:lnTo>
                    <a:lnTo>
                      <a:pt x="112" y="425"/>
                    </a:lnTo>
                    <a:lnTo>
                      <a:pt x="103" y="426"/>
                    </a:lnTo>
                    <a:lnTo>
                      <a:pt x="103" y="426"/>
                    </a:lnTo>
                    <a:lnTo>
                      <a:pt x="96" y="426"/>
                    </a:lnTo>
                    <a:lnTo>
                      <a:pt x="96" y="426"/>
                    </a:lnTo>
                    <a:close/>
                    <a:moveTo>
                      <a:pt x="819" y="29"/>
                    </a:moveTo>
                    <a:lnTo>
                      <a:pt x="819" y="29"/>
                    </a:lnTo>
                    <a:lnTo>
                      <a:pt x="805" y="31"/>
                    </a:lnTo>
                    <a:lnTo>
                      <a:pt x="788" y="32"/>
                    </a:lnTo>
                    <a:lnTo>
                      <a:pt x="771" y="34"/>
                    </a:lnTo>
                    <a:lnTo>
                      <a:pt x="754" y="37"/>
                    </a:lnTo>
                    <a:lnTo>
                      <a:pt x="736" y="41"/>
                    </a:lnTo>
                    <a:lnTo>
                      <a:pt x="717" y="46"/>
                    </a:lnTo>
                    <a:lnTo>
                      <a:pt x="675" y="58"/>
                    </a:lnTo>
                    <a:lnTo>
                      <a:pt x="675" y="58"/>
                    </a:lnTo>
                    <a:lnTo>
                      <a:pt x="659" y="65"/>
                    </a:lnTo>
                    <a:lnTo>
                      <a:pt x="643" y="72"/>
                    </a:lnTo>
                    <a:lnTo>
                      <a:pt x="628" y="80"/>
                    </a:lnTo>
                    <a:lnTo>
                      <a:pt x="613" y="90"/>
                    </a:lnTo>
                    <a:lnTo>
                      <a:pt x="599" y="101"/>
                    </a:lnTo>
                    <a:lnTo>
                      <a:pt x="586" y="113"/>
                    </a:lnTo>
                    <a:lnTo>
                      <a:pt x="572" y="127"/>
                    </a:lnTo>
                    <a:lnTo>
                      <a:pt x="559" y="142"/>
                    </a:lnTo>
                    <a:lnTo>
                      <a:pt x="550" y="152"/>
                    </a:lnTo>
                    <a:lnTo>
                      <a:pt x="562" y="160"/>
                    </a:lnTo>
                    <a:lnTo>
                      <a:pt x="562" y="160"/>
                    </a:lnTo>
                    <a:lnTo>
                      <a:pt x="582" y="174"/>
                    </a:lnTo>
                    <a:lnTo>
                      <a:pt x="602" y="190"/>
                    </a:lnTo>
                    <a:lnTo>
                      <a:pt x="602" y="190"/>
                    </a:lnTo>
                    <a:lnTo>
                      <a:pt x="632" y="213"/>
                    </a:lnTo>
                    <a:lnTo>
                      <a:pt x="648" y="224"/>
                    </a:lnTo>
                    <a:lnTo>
                      <a:pt x="664" y="234"/>
                    </a:lnTo>
                    <a:lnTo>
                      <a:pt x="664" y="234"/>
                    </a:lnTo>
                    <a:lnTo>
                      <a:pt x="688" y="246"/>
                    </a:lnTo>
                    <a:lnTo>
                      <a:pt x="704" y="255"/>
                    </a:lnTo>
                    <a:lnTo>
                      <a:pt x="723" y="264"/>
                    </a:lnTo>
                    <a:lnTo>
                      <a:pt x="744" y="272"/>
                    </a:lnTo>
                    <a:lnTo>
                      <a:pt x="765" y="279"/>
                    </a:lnTo>
                    <a:lnTo>
                      <a:pt x="787" y="286"/>
                    </a:lnTo>
                    <a:lnTo>
                      <a:pt x="797" y="288"/>
                    </a:lnTo>
                    <a:lnTo>
                      <a:pt x="808" y="289"/>
                    </a:lnTo>
                    <a:lnTo>
                      <a:pt x="808" y="289"/>
                    </a:lnTo>
                    <a:lnTo>
                      <a:pt x="834" y="291"/>
                    </a:lnTo>
                    <a:lnTo>
                      <a:pt x="859" y="292"/>
                    </a:lnTo>
                    <a:lnTo>
                      <a:pt x="859" y="292"/>
                    </a:lnTo>
                    <a:lnTo>
                      <a:pt x="882" y="291"/>
                    </a:lnTo>
                    <a:lnTo>
                      <a:pt x="903" y="289"/>
                    </a:lnTo>
                    <a:lnTo>
                      <a:pt x="922" y="285"/>
                    </a:lnTo>
                    <a:lnTo>
                      <a:pt x="940" y="279"/>
                    </a:lnTo>
                    <a:lnTo>
                      <a:pt x="955" y="273"/>
                    </a:lnTo>
                    <a:lnTo>
                      <a:pt x="970" y="265"/>
                    </a:lnTo>
                    <a:lnTo>
                      <a:pt x="983" y="255"/>
                    </a:lnTo>
                    <a:lnTo>
                      <a:pt x="994" y="243"/>
                    </a:lnTo>
                    <a:lnTo>
                      <a:pt x="994" y="243"/>
                    </a:lnTo>
                    <a:lnTo>
                      <a:pt x="1001" y="233"/>
                    </a:lnTo>
                    <a:lnTo>
                      <a:pt x="1007" y="222"/>
                    </a:lnTo>
                    <a:lnTo>
                      <a:pt x="1012" y="209"/>
                    </a:lnTo>
                    <a:lnTo>
                      <a:pt x="1016" y="197"/>
                    </a:lnTo>
                    <a:lnTo>
                      <a:pt x="1019" y="182"/>
                    </a:lnTo>
                    <a:lnTo>
                      <a:pt x="1021" y="169"/>
                    </a:lnTo>
                    <a:lnTo>
                      <a:pt x="1021" y="156"/>
                    </a:lnTo>
                    <a:lnTo>
                      <a:pt x="1020" y="142"/>
                    </a:lnTo>
                    <a:lnTo>
                      <a:pt x="1020" y="142"/>
                    </a:lnTo>
                    <a:lnTo>
                      <a:pt x="1019" y="134"/>
                    </a:lnTo>
                    <a:lnTo>
                      <a:pt x="1016" y="127"/>
                    </a:lnTo>
                    <a:lnTo>
                      <a:pt x="1014" y="119"/>
                    </a:lnTo>
                    <a:lnTo>
                      <a:pt x="1010" y="113"/>
                    </a:lnTo>
                    <a:lnTo>
                      <a:pt x="1007" y="107"/>
                    </a:lnTo>
                    <a:lnTo>
                      <a:pt x="1002" y="101"/>
                    </a:lnTo>
                    <a:lnTo>
                      <a:pt x="997" y="96"/>
                    </a:lnTo>
                    <a:lnTo>
                      <a:pt x="991" y="91"/>
                    </a:lnTo>
                    <a:lnTo>
                      <a:pt x="991" y="91"/>
                    </a:lnTo>
                    <a:lnTo>
                      <a:pt x="973" y="79"/>
                    </a:lnTo>
                    <a:lnTo>
                      <a:pt x="973" y="79"/>
                    </a:lnTo>
                    <a:lnTo>
                      <a:pt x="956" y="67"/>
                    </a:lnTo>
                    <a:lnTo>
                      <a:pt x="947" y="60"/>
                    </a:lnTo>
                    <a:lnTo>
                      <a:pt x="938" y="55"/>
                    </a:lnTo>
                    <a:lnTo>
                      <a:pt x="938" y="55"/>
                    </a:lnTo>
                    <a:lnTo>
                      <a:pt x="926" y="50"/>
                    </a:lnTo>
                    <a:lnTo>
                      <a:pt x="914" y="46"/>
                    </a:lnTo>
                    <a:lnTo>
                      <a:pt x="889" y="39"/>
                    </a:lnTo>
                    <a:lnTo>
                      <a:pt x="865" y="35"/>
                    </a:lnTo>
                    <a:lnTo>
                      <a:pt x="849" y="32"/>
                    </a:lnTo>
                    <a:lnTo>
                      <a:pt x="849" y="32"/>
                    </a:lnTo>
                    <a:lnTo>
                      <a:pt x="834" y="31"/>
                    </a:lnTo>
                    <a:lnTo>
                      <a:pt x="819" y="29"/>
                    </a:lnTo>
                    <a:lnTo>
                      <a:pt x="819" y="29"/>
                    </a:lnTo>
                    <a:close/>
                  </a:path>
                </a:pathLst>
              </a:custGeom>
              <a:grpFill/>
              <a:ln w="9525">
                <a:solidFill>
                  <a:schemeClr val="accent2"/>
                </a:solidFill>
                <a:round/>
              </a:ln>
            </p:spPr>
            <p:txBody>
              <a:bodyPr vert="horz" wrap="square" lIns="162510" tIns="81255" rIns="162510" bIns="81255" numCol="1" anchor="t" anchorCtr="0" compatLnSpc="1"/>
              <a:lstStyle/>
              <a:p>
                <a:endParaRPr lang="zh-CN" altLang="en-US" sz="2400" dirty="0">
                  <a:solidFill>
                    <a:srgbClr val="60544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220" name="文本框 219"/>
          <p:cNvSpPr txBox="1"/>
          <p:nvPr/>
        </p:nvSpPr>
        <p:spPr>
          <a:xfrm>
            <a:off x="400050" y="382905"/>
            <a:ext cx="4995545" cy="5835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zh-CN" sz="3200" b="1">
                <a:sym typeface="+mn-ea"/>
              </a:rPr>
              <a:t>发现危机信号，家长可以：</a:t>
            </a:r>
            <a:endParaRPr lang="zh-CN" altLang="en-US" sz="3200" dirty="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771015" y="1198245"/>
            <a:ext cx="8796020" cy="54209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54269" y="472488"/>
            <a:ext cx="2384981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dist"/>
            <a:r>
              <a:rPr lang="zh-CN" altLang="zh-CN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专业资源</a:t>
            </a:r>
            <a:endParaRPr lang="zh-CN" altLang="zh-CN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5"/>
          <p:cNvSpPr txBox="1"/>
          <p:nvPr/>
        </p:nvSpPr>
        <p:spPr>
          <a:xfrm>
            <a:off x="2898140" y="2546350"/>
            <a:ext cx="7202805" cy="89916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dist"/>
            <a:r>
              <a:rPr lang="en-US" altLang="zh-CN" sz="5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  </a:t>
            </a:r>
            <a:r>
              <a:rPr lang="zh-CN" altLang="en-US" sz="5400" b="1" dirty="0">
                <a:solidFill>
                  <a:schemeClr val="accent5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给孩子提供心理支持</a:t>
            </a:r>
            <a:endParaRPr lang="zh-CN" altLang="en-US" sz="5400" b="1" dirty="0">
              <a:solidFill>
                <a:schemeClr val="accent5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Freeform 34"/>
          <p:cNvSpPr>
            <a:spLocks noEditPoints="1"/>
          </p:cNvSpPr>
          <p:nvPr/>
        </p:nvSpPr>
        <p:spPr bwMode="auto">
          <a:xfrm>
            <a:off x="8259213" y="356100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任意多边形 24"/>
          <p:cNvSpPr/>
          <p:nvPr/>
        </p:nvSpPr>
        <p:spPr>
          <a:xfrm>
            <a:off x="3795700" y="3658610"/>
            <a:ext cx="4394313" cy="401946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accent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PA" val="v3.0.0"/>
</p:tagLst>
</file>

<file path=ppt/tags/tag10.xml><?xml version="1.0" encoding="utf-8"?>
<p:tagLst xmlns:p="http://schemas.openxmlformats.org/presentationml/2006/main">
  <p:tag name="PA" val="v3.0.0"/>
</p:tagLst>
</file>

<file path=ppt/tags/tag11.xml><?xml version="1.0" encoding="utf-8"?>
<p:tagLst xmlns:p="http://schemas.openxmlformats.org/presentationml/2006/main">
  <p:tag name="PA" val="v3.0.0"/>
</p:tagLst>
</file>

<file path=ppt/tags/tag12.xml><?xml version="1.0" encoding="utf-8"?>
<p:tagLst xmlns:p="http://schemas.openxmlformats.org/presentationml/2006/main">
  <p:tag name="PA" val="v3.0.0"/>
</p:tagLst>
</file>

<file path=ppt/tags/tag13.xml><?xml version="1.0" encoding="utf-8"?>
<p:tagLst xmlns:p="http://schemas.openxmlformats.org/presentationml/2006/main">
  <p:tag name="PA" val="v3.0.0"/>
</p:tagLst>
</file>

<file path=ppt/tags/tag14.xml><?xml version="1.0" encoding="utf-8"?>
<p:tagLst xmlns:p="http://schemas.openxmlformats.org/presentationml/2006/main">
  <p:tag name="PA" val="v3.0.0"/>
</p:tagLst>
</file>

<file path=ppt/tags/tag15.xml><?xml version="1.0" encoding="utf-8"?>
<p:tagLst xmlns:p="http://schemas.openxmlformats.org/presentationml/2006/main">
  <p:tag name="KSO_WM_UNIT_PLACING_PICTURE_USER_VIEWPORT" val="{&quot;height&quot;:6444,&quot;width&quot;:10116}"/>
</p:tagLst>
</file>

<file path=ppt/tags/tag16.xml><?xml version="1.0" encoding="utf-8"?>
<p:tagLst xmlns:p="http://schemas.openxmlformats.org/presentationml/2006/main">
  <p:tag name="KSO_WM_UNIT_PLACING_PICTURE_USER_VIEWPORT" val="{&quot;height&quot;:1800,&quot;width&quot;:2640}"/>
</p:tagLst>
</file>

<file path=ppt/tags/tag17.xml><?xml version="1.0" encoding="utf-8"?>
<p:tagLst xmlns:p="http://schemas.openxmlformats.org/presentationml/2006/main">
  <p:tag name="KSO_WM_UNIT_PLACING_PICTURE_USER_VIEWPORT" val="{&quot;height&quot;:2645,&quot;width&quot;:2259}"/>
</p:tagLst>
</file>

<file path=ppt/tags/tag18.xml><?xml version="1.0" encoding="utf-8"?>
<p:tagLst xmlns:p="http://schemas.openxmlformats.org/presentationml/2006/main">
  <p:tag name="KSO_WM_UNIT_PLACING_PICTURE_USER_VIEWPORT" val="{&quot;height&quot;:4890,&quot;width&quot;:10193}"/>
</p:tagLst>
</file>

<file path=ppt/tags/tag19.xml><?xml version="1.0" encoding="utf-8"?>
<p:tagLst xmlns:p="http://schemas.openxmlformats.org/presentationml/2006/main">
  <p:tag name="COMMONDATA" val="eyJoZGlkIjoiODliM2JkZTI4YjhjOTdkYjVkYWI3NzAyMGI4NDIyYjcifQ=="/>
</p:tagLst>
</file>

<file path=ppt/tags/tag2.xml><?xml version="1.0" encoding="utf-8"?>
<p:tagLst xmlns:p="http://schemas.openxmlformats.org/presentationml/2006/main">
  <p:tag name="KSO_WM_UNIT_PLACING_PICTURE_USER_VIEWPORT" val="{&quot;height&quot;:7030,&quot;width&quot;:8420}"/>
</p:tagLst>
</file>

<file path=ppt/tags/tag3.xml><?xml version="1.0" encoding="utf-8"?>
<p:tagLst xmlns:p="http://schemas.openxmlformats.org/presentationml/2006/main">
  <p:tag name="PA" val="v3.0.0"/>
</p:tagLst>
</file>

<file path=ppt/tags/tag4.xml><?xml version="1.0" encoding="utf-8"?>
<p:tagLst xmlns:p="http://schemas.openxmlformats.org/presentationml/2006/main">
  <p:tag name="KSO_WM_UNIT_PLACING_PICTURE_USER_VIEWPORT" val="{&quot;height&quot;:6887.499212598425,&quot;width&quot;:11457.499212598424}"/>
</p:tagLst>
</file>

<file path=ppt/tags/tag5.xml><?xml version="1.0" encoding="utf-8"?>
<p:tagLst xmlns:p="http://schemas.openxmlformats.org/presentationml/2006/main">
  <p:tag name="PA" val="v3.0.0"/>
</p:tagLst>
</file>

<file path=ppt/tags/tag6.xml><?xml version="1.0" encoding="utf-8"?>
<p:tagLst xmlns:p="http://schemas.openxmlformats.org/presentationml/2006/main">
  <p:tag name="PA" val="v3.0.0"/>
</p:tagLst>
</file>

<file path=ppt/tags/tag7.xml><?xml version="1.0" encoding="utf-8"?>
<p:tagLst xmlns:p="http://schemas.openxmlformats.org/presentationml/2006/main">
  <p:tag name="PA" val="v3.0.0"/>
</p:tagLst>
</file>

<file path=ppt/tags/tag8.xml><?xml version="1.0" encoding="utf-8"?>
<p:tagLst xmlns:p="http://schemas.openxmlformats.org/presentationml/2006/main">
  <p:tag name="PA" val="v3.0.0"/>
</p:tagLst>
</file>

<file path=ppt/tags/tag9.xml><?xml version="1.0" encoding="utf-8"?>
<p:tagLst xmlns:p="http://schemas.openxmlformats.org/presentationml/2006/main">
  <p:tag name="PA" val="v3.0.0"/>
</p:tagLst>
</file>

<file path=ppt/theme/theme1.xml><?xml version="1.0" encoding="utf-8"?>
<a:theme xmlns:a="http://schemas.openxmlformats.org/drawingml/2006/main" name="第一PPT，www.1ppt.com">
  <a:themeElements>
    <a:clrScheme name="自定义 1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69991D"/>
      </a:accent1>
      <a:accent2>
        <a:srgbClr val="EAB01D"/>
      </a:accent2>
      <a:accent3>
        <a:srgbClr val="69991D"/>
      </a:accent3>
      <a:accent4>
        <a:srgbClr val="E88087"/>
      </a:accent4>
      <a:accent5>
        <a:srgbClr val="69991D"/>
      </a:accent5>
      <a:accent6>
        <a:srgbClr val="EAB01D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1649</Words>
  <Application>WPS 演示</Application>
  <PresentationFormat>宽屏</PresentationFormat>
  <Paragraphs>183</Paragraphs>
  <Slides>20</Slides>
  <Notes>12</Notes>
  <HiddenSlides>0</HiddenSlides>
  <MMClips>1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Calibri</vt:lpstr>
      <vt:lpstr>黑体</vt:lpstr>
      <vt:lpstr>方正粗黑宋简体</vt:lpstr>
      <vt:lpstr>落落补 汤圆</vt:lpstr>
      <vt:lpstr>MS Mincho</vt:lpstr>
      <vt:lpstr>等线</vt:lpstr>
      <vt:lpstr>华文细黑</vt:lpstr>
      <vt:lpstr>Calibri</vt:lpstr>
      <vt:lpstr>汉仪小隶书简</vt:lpstr>
      <vt:lpstr>隶书</vt:lpstr>
      <vt:lpstr>Arial Unicode MS</vt:lpstr>
      <vt:lpstr>等线 Light</vt:lpstr>
      <vt:lpstr>方正静蕾简体</vt:lpstr>
      <vt:lpstr>Century Gothic</vt:lpstr>
      <vt:lpstr>Arial</vt:lpstr>
      <vt:lpstr>等线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卡通手绘</dc:title>
  <dc:creator>第一PPT</dc:creator>
  <cp:keywords>www.1ppt.com</cp:keywords>
  <cp:lastModifiedBy>becky</cp:lastModifiedBy>
  <cp:revision>116</cp:revision>
  <dcterms:created xsi:type="dcterms:W3CDTF">2018-06-05T10:06:00Z</dcterms:created>
  <dcterms:modified xsi:type="dcterms:W3CDTF">2022-09-30T01:33:56Z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D8DE0B42A6CC4074A6C8BA2E92581EEB</vt:lpwstr>
  </property>
  <property fmtid="{D5CDD505-2E9C-101B-9397-08002B2CF9AE}" pid="3" name="KSOProductBuildVer">
    <vt:lpwstr>2052-11.1.0.12358</vt:lpwstr>
  </property>
</Properties>
</file>